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0" r:id="rId1"/>
    <p:sldMasterId id="2147483701" r:id="rId2"/>
    <p:sldMasterId id="2147483753" r:id="rId3"/>
  </p:sldMasterIdLst>
  <p:notesMasterIdLst>
    <p:notesMasterId r:id="rId57"/>
  </p:notesMasterIdLst>
  <p:sldIdLst>
    <p:sldId id="256" r:id="rId4"/>
    <p:sldId id="339" r:id="rId5"/>
    <p:sldId id="262" r:id="rId6"/>
    <p:sldId id="259" r:id="rId7"/>
    <p:sldId id="269" r:id="rId8"/>
    <p:sldId id="258" r:id="rId9"/>
    <p:sldId id="260" r:id="rId10"/>
    <p:sldId id="369" r:id="rId11"/>
    <p:sldId id="263" r:id="rId12"/>
    <p:sldId id="321" r:id="rId13"/>
    <p:sldId id="341" r:id="rId14"/>
    <p:sldId id="342" r:id="rId15"/>
    <p:sldId id="343" r:id="rId16"/>
    <p:sldId id="345" r:id="rId17"/>
    <p:sldId id="265" r:id="rId18"/>
    <p:sldId id="323" r:id="rId19"/>
    <p:sldId id="370" r:id="rId20"/>
    <p:sldId id="346" r:id="rId21"/>
    <p:sldId id="371" r:id="rId22"/>
    <p:sldId id="347" r:id="rId23"/>
    <p:sldId id="372" r:id="rId24"/>
    <p:sldId id="322" r:id="rId25"/>
    <p:sldId id="324" r:id="rId26"/>
    <p:sldId id="270" r:id="rId27"/>
    <p:sldId id="326" r:id="rId28"/>
    <p:sldId id="267" r:id="rId29"/>
    <p:sldId id="271" r:id="rId30"/>
    <p:sldId id="368" r:id="rId31"/>
    <p:sldId id="373" r:id="rId32"/>
    <p:sldId id="344" r:id="rId33"/>
    <p:sldId id="353" r:id="rId34"/>
    <p:sldId id="374" r:id="rId35"/>
    <p:sldId id="273" r:id="rId36"/>
    <p:sldId id="350" r:id="rId37"/>
    <p:sldId id="338" r:id="rId38"/>
    <p:sldId id="375" r:id="rId39"/>
    <p:sldId id="303" r:id="rId40"/>
    <p:sldId id="275" r:id="rId41"/>
    <p:sldId id="276" r:id="rId42"/>
    <p:sldId id="354" r:id="rId43"/>
    <p:sldId id="356" r:id="rId44"/>
    <p:sldId id="355" r:id="rId45"/>
    <p:sldId id="358" r:id="rId46"/>
    <p:sldId id="357" r:id="rId47"/>
    <p:sldId id="359" r:id="rId48"/>
    <p:sldId id="360" r:id="rId49"/>
    <p:sldId id="361" r:id="rId50"/>
    <p:sldId id="362" r:id="rId51"/>
    <p:sldId id="286" r:id="rId52"/>
    <p:sldId id="278" r:id="rId53"/>
    <p:sldId id="367" r:id="rId54"/>
    <p:sldId id="285" r:id="rId55"/>
    <p:sldId id="320" r:id="rId56"/>
  </p:sldIdLst>
  <p:sldSz cx="9144000" cy="5143500" type="screen16x9"/>
  <p:notesSz cx="6858000" cy="9144000"/>
  <p:embeddedFontLst>
    <p:embeddedFont>
      <p:font typeface="Cabin Sketch" panose="020B0604020202020204" charset="0"/>
      <p:regular r:id="rId58"/>
      <p:bold r:id="rId59"/>
    </p:embeddedFont>
    <p:embeddedFont>
      <p:font typeface="Calibri" panose="020F0502020204030204" pitchFamily="34" charset="0"/>
      <p:regular r:id="rId60"/>
      <p:bold r:id="rId61"/>
      <p:italic r:id="rId62"/>
      <p:boldItalic r:id="rId63"/>
    </p:embeddedFont>
    <p:embeddedFont>
      <p:font typeface="Cambria Math" panose="02040503050406030204" pitchFamily="18" charset="0"/>
      <p:regular r:id="rId64"/>
    </p:embeddedFont>
    <p:embeddedFont>
      <p:font typeface="Libre Baskerville" panose="02000000000000000000" pitchFamily="2" charset="0"/>
      <p:regular r:id="rId65"/>
      <p:bold r:id="rId66"/>
      <p:italic r:id="rId67"/>
    </p:embeddedFont>
    <p:embeddedFont>
      <p:font typeface="Livvic" pitchFamily="2" charset="0"/>
      <p:regular r:id="rId68"/>
      <p:bold r:id="rId69"/>
      <p:italic r:id="rId70"/>
      <p:boldItalic r:id="rId71"/>
    </p:embeddedFont>
    <p:embeddedFont>
      <p:font typeface="Montserrat" panose="00000500000000000000" pitchFamily="2" charset="0"/>
      <p:regular r:id="rId72"/>
      <p:bold r:id="rId73"/>
      <p:italic r:id="rId74"/>
      <p:boldItalic r:id="rId75"/>
    </p:embeddedFont>
    <p:embeddedFont>
      <p:font typeface="Patrick Hand" panose="00000500000000000000" pitchFamily="2" charset="0"/>
      <p:regular r:id="rId76"/>
    </p:embeddedFont>
    <p:embeddedFont>
      <p:font typeface="Poppins" panose="00000500000000000000" pitchFamily="2" charset="0"/>
      <p:regular r:id="rId77"/>
      <p:bold r:id="rId78"/>
      <p:italic r:id="rId79"/>
      <p:boldItalic r:id="rId80"/>
    </p:embeddedFont>
    <p:embeddedFont>
      <p:font typeface="Poppins Light" panose="00000400000000000000" pitchFamily="2" charset="0"/>
      <p:regular r:id="rId81"/>
      <p:bold r:id="rId82"/>
      <p:italic r:id="rId83"/>
      <p:boldItalic r:id="rId84"/>
    </p:embeddedFont>
    <p:embeddedFont>
      <p:font typeface="Roboto Condensed Light" panose="02000000000000000000" pitchFamily="2" charset="0"/>
      <p:regular r:id="rId85"/>
      <p: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2C777"/>
    <a:srgbClr val="27AAE5"/>
    <a:srgbClr val="CCFFFF"/>
    <a:srgbClr val="84B100"/>
    <a:srgbClr val="F4C5CC"/>
    <a:srgbClr val="FBED1E"/>
    <a:srgbClr val="D6C704"/>
    <a:srgbClr val="52321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EEEE2C-23FE-459B-8615-78D2BB21E215}" v="3067" dt="2023-09-21T01:36:38.716"/>
  </p1510:revLst>
</p1510:revInfo>
</file>

<file path=ppt/tableStyles.xml><?xml version="1.0" encoding="utf-8"?>
<a:tblStyleLst xmlns:a="http://schemas.openxmlformats.org/drawingml/2006/main" def="{3D69D9AA-6369-4D65-9CDE-FBA4CCA7CD27}">
  <a:tblStyle styleId="{3D69D9AA-6369-4D65-9CDE-FBA4CCA7CD2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180" y="6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font" Target="fonts/font6.fntdata"/><Relationship Id="rId68" Type="http://schemas.openxmlformats.org/officeDocument/2006/relationships/font" Target="fonts/font11.fntdata"/><Relationship Id="rId76" Type="http://schemas.openxmlformats.org/officeDocument/2006/relationships/font" Target="fonts/font19.fntdata"/><Relationship Id="rId84" Type="http://schemas.openxmlformats.org/officeDocument/2006/relationships/font" Target="fonts/font27.fntdata"/><Relationship Id="rId89"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font" Target="fonts/font17.fntdata"/><Relationship Id="rId79" Type="http://schemas.openxmlformats.org/officeDocument/2006/relationships/font" Target="fonts/font22.fntdata"/><Relationship Id="rId87"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font" Target="fonts/font4.fntdata"/><Relationship Id="rId82" Type="http://schemas.openxmlformats.org/officeDocument/2006/relationships/font" Target="fonts/font25.fntdata"/><Relationship Id="rId90"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font" Target="fonts/font20.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5.fntdata"/><Relationship Id="rId80" Type="http://schemas.openxmlformats.org/officeDocument/2006/relationships/font" Target="fonts/font23.fntdata"/><Relationship Id="rId85" Type="http://schemas.openxmlformats.org/officeDocument/2006/relationships/font" Target="fonts/font28.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83" Type="http://schemas.openxmlformats.org/officeDocument/2006/relationships/font" Target="fonts/font26.fntdata"/><Relationship Id="rId88" Type="http://schemas.openxmlformats.org/officeDocument/2006/relationships/viewProps" Target="viewProps.xml"/><Relationship Id="rId9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font" Target="fonts/font21.fntdata"/><Relationship Id="rId81" Type="http://schemas.openxmlformats.org/officeDocument/2006/relationships/font" Target="fonts/font24.fntdata"/><Relationship Id="rId86" Type="http://schemas.openxmlformats.org/officeDocument/2006/relationships/font" Target="fonts/font29.fntdata"/><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8b37193542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8b37193542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b248426812_1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b248426812_1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a95bb1a52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1" name="Google Shape;1511;ga95bb1a52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a95bb1a52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1" name="Google Shape;1511;ga95bb1a52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3195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a95bb1a52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1" name="Google Shape;1511;ga95bb1a52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4525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a95bb1a52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1" name="Google Shape;1511;ga95bb1a52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7753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a95bb1a52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1" name="Google Shape;1511;ga95bb1a52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897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a95bb1a52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1" name="Google Shape;1511;ga95bb1a52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2259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a95bb1a52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1" name="Google Shape;1511;ga95bb1a52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9544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g8bedff942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5" name="Google Shape;1375;g8bedff942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3445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a95bb1a52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1" name="Google Shape;1511;ga95bb1a52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9010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g8a38ad965f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1" name="Google Shape;1311;g8a38ad965f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b248426812_1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b248426812_1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2"/>
        <p:cNvGrpSpPr/>
        <p:nvPr/>
      </p:nvGrpSpPr>
      <p:grpSpPr>
        <a:xfrm>
          <a:off x="0" y="0"/>
          <a:ext cx="0" cy="0"/>
          <a:chOff x="0" y="0"/>
          <a:chExt cx="0" cy="0"/>
        </a:xfrm>
      </p:grpSpPr>
      <p:sp>
        <p:nvSpPr>
          <p:cNvPr id="2163" name="Google Shape;2163;g82480ab8e1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4" name="Google Shape;2164;g82480ab8e1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7559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4"/>
        <p:cNvGrpSpPr/>
        <p:nvPr/>
      </p:nvGrpSpPr>
      <p:grpSpPr>
        <a:xfrm>
          <a:off x="0" y="0"/>
          <a:ext cx="0" cy="0"/>
          <a:chOff x="0" y="0"/>
          <a:chExt cx="0" cy="0"/>
        </a:xfrm>
      </p:grpSpPr>
      <p:sp>
        <p:nvSpPr>
          <p:cNvPr id="1805" name="Google Shape;1805;gb252c369a9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6" name="Google Shape;1806;gb252c369a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gb248426812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8" name="Google Shape;2318;gb24842681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2"/>
        <p:cNvGrpSpPr/>
        <p:nvPr/>
      </p:nvGrpSpPr>
      <p:grpSpPr>
        <a:xfrm>
          <a:off x="0" y="0"/>
          <a:ext cx="0" cy="0"/>
          <a:chOff x="0" y="0"/>
          <a:chExt cx="0" cy="0"/>
        </a:xfrm>
      </p:grpSpPr>
      <p:sp>
        <p:nvSpPr>
          <p:cNvPr id="2163" name="Google Shape;2163;g82480ab8e1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4" name="Google Shape;2164;g82480ab8e1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75576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gaa8f9e8c9f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7" name="Google Shape;1107;gaa8f9e8c9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33793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2"/>
        <p:cNvGrpSpPr/>
        <p:nvPr/>
      </p:nvGrpSpPr>
      <p:grpSpPr>
        <a:xfrm>
          <a:off x="0" y="0"/>
          <a:ext cx="0" cy="0"/>
          <a:chOff x="0" y="0"/>
          <a:chExt cx="0" cy="0"/>
        </a:xfrm>
      </p:grpSpPr>
      <p:sp>
        <p:nvSpPr>
          <p:cNvPr id="3083" name="Google Shape;3083;gb252c369a9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4" name="Google Shape;3084;gb252c369a9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75493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gaa8f9e8c9f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7" name="Google Shape;1107;gaa8f9e8c9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3379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2"/>
        <p:cNvGrpSpPr/>
        <p:nvPr/>
      </p:nvGrpSpPr>
      <p:grpSpPr>
        <a:xfrm>
          <a:off x="0" y="0"/>
          <a:ext cx="0" cy="0"/>
          <a:chOff x="0" y="0"/>
          <a:chExt cx="0" cy="0"/>
        </a:xfrm>
      </p:grpSpPr>
      <p:sp>
        <p:nvSpPr>
          <p:cNvPr id="2483" name="Google Shape;2483;gb252c369a9_0_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4" name="Google Shape;2484;gb252c369a9_0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2"/>
        <p:cNvGrpSpPr/>
        <p:nvPr/>
      </p:nvGrpSpPr>
      <p:grpSpPr>
        <a:xfrm>
          <a:off x="0" y="0"/>
          <a:ext cx="0" cy="0"/>
          <a:chOff x="0" y="0"/>
          <a:chExt cx="0" cy="0"/>
        </a:xfrm>
      </p:grpSpPr>
      <p:sp>
        <p:nvSpPr>
          <p:cNvPr id="2483" name="Google Shape;2483;gb252c369a9_0_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4" name="Google Shape;2484;gb252c369a9_0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3533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gaa7d06a337_2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5" name="Google Shape;1035;gaa7d06a337_2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g8bedff942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5" name="Google Shape;1375;g8bedff942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35632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4"/>
        <p:cNvGrpSpPr/>
        <p:nvPr/>
      </p:nvGrpSpPr>
      <p:grpSpPr>
        <a:xfrm>
          <a:off x="0" y="0"/>
          <a:ext cx="0" cy="0"/>
          <a:chOff x="0" y="0"/>
          <a:chExt cx="0" cy="0"/>
        </a:xfrm>
      </p:grpSpPr>
      <p:sp>
        <p:nvSpPr>
          <p:cNvPr id="5215" name="Google Shape;5215;gb26d3380c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6" name="Google Shape;5216;gb26d3380c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b256ac5db5_0_14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b256ac5db5_0_1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4"/>
        <p:cNvGrpSpPr/>
        <p:nvPr/>
      </p:nvGrpSpPr>
      <p:grpSpPr>
        <a:xfrm>
          <a:off x="0" y="0"/>
          <a:ext cx="0" cy="0"/>
          <a:chOff x="0" y="0"/>
          <a:chExt cx="0" cy="0"/>
        </a:xfrm>
      </p:grpSpPr>
      <p:sp>
        <p:nvSpPr>
          <p:cNvPr id="2785" name="Google Shape;2785;g8bedff942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6" name="Google Shape;2786;g8bedff942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4"/>
        <p:cNvGrpSpPr/>
        <p:nvPr/>
      </p:nvGrpSpPr>
      <p:grpSpPr>
        <a:xfrm>
          <a:off x="0" y="0"/>
          <a:ext cx="0" cy="0"/>
          <a:chOff x="0" y="0"/>
          <a:chExt cx="0" cy="0"/>
        </a:xfrm>
      </p:grpSpPr>
      <p:sp>
        <p:nvSpPr>
          <p:cNvPr id="2785" name="Google Shape;2785;g8bedff942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6" name="Google Shape;2786;g8bedff942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2239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4"/>
        <p:cNvGrpSpPr/>
        <p:nvPr/>
      </p:nvGrpSpPr>
      <p:grpSpPr>
        <a:xfrm>
          <a:off x="0" y="0"/>
          <a:ext cx="0" cy="0"/>
          <a:chOff x="0" y="0"/>
          <a:chExt cx="0" cy="0"/>
        </a:xfrm>
      </p:grpSpPr>
      <p:sp>
        <p:nvSpPr>
          <p:cNvPr id="2785" name="Google Shape;2785;g8bedff942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6" name="Google Shape;2786;g8bedff942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05192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4"/>
        <p:cNvGrpSpPr/>
        <p:nvPr/>
      </p:nvGrpSpPr>
      <p:grpSpPr>
        <a:xfrm>
          <a:off x="0" y="0"/>
          <a:ext cx="0" cy="0"/>
          <a:chOff x="0" y="0"/>
          <a:chExt cx="0" cy="0"/>
        </a:xfrm>
      </p:grpSpPr>
      <p:sp>
        <p:nvSpPr>
          <p:cNvPr id="2785" name="Google Shape;2785;g8bedff942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6" name="Google Shape;2786;g8bedff942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14745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4"/>
        <p:cNvGrpSpPr/>
        <p:nvPr/>
      </p:nvGrpSpPr>
      <p:grpSpPr>
        <a:xfrm>
          <a:off x="0" y="0"/>
          <a:ext cx="0" cy="0"/>
          <a:chOff x="0" y="0"/>
          <a:chExt cx="0" cy="0"/>
        </a:xfrm>
      </p:grpSpPr>
      <p:sp>
        <p:nvSpPr>
          <p:cNvPr id="2785" name="Google Shape;2785;g8bedff942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6" name="Google Shape;2786;g8bedff942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40700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4"/>
        <p:cNvGrpSpPr/>
        <p:nvPr/>
      </p:nvGrpSpPr>
      <p:grpSpPr>
        <a:xfrm>
          <a:off x="0" y="0"/>
          <a:ext cx="0" cy="0"/>
          <a:chOff x="0" y="0"/>
          <a:chExt cx="0" cy="0"/>
        </a:xfrm>
      </p:grpSpPr>
      <p:sp>
        <p:nvSpPr>
          <p:cNvPr id="2785" name="Google Shape;2785;g8bedff942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6" name="Google Shape;2786;g8bedff942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2652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4"/>
        <p:cNvGrpSpPr/>
        <p:nvPr/>
      </p:nvGrpSpPr>
      <p:grpSpPr>
        <a:xfrm>
          <a:off x="0" y="0"/>
          <a:ext cx="0" cy="0"/>
          <a:chOff x="0" y="0"/>
          <a:chExt cx="0" cy="0"/>
        </a:xfrm>
      </p:grpSpPr>
      <p:sp>
        <p:nvSpPr>
          <p:cNvPr id="2785" name="Google Shape;2785;g8bedff942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6" name="Google Shape;2786;g8bedff942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9240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2"/>
        <p:cNvGrpSpPr/>
        <p:nvPr/>
      </p:nvGrpSpPr>
      <p:grpSpPr>
        <a:xfrm>
          <a:off x="0" y="0"/>
          <a:ext cx="0" cy="0"/>
          <a:chOff x="0" y="0"/>
          <a:chExt cx="0" cy="0"/>
        </a:xfrm>
      </p:grpSpPr>
      <p:sp>
        <p:nvSpPr>
          <p:cNvPr id="2163" name="Google Shape;2163;g82480ab8e1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4" name="Google Shape;2164;g82480ab8e1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4"/>
        <p:cNvGrpSpPr/>
        <p:nvPr/>
      </p:nvGrpSpPr>
      <p:grpSpPr>
        <a:xfrm>
          <a:off x="0" y="0"/>
          <a:ext cx="0" cy="0"/>
          <a:chOff x="0" y="0"/>
          <a:chExt cx="0" cy="0"/>
        </a:xfrm>
      </p:grpSpPr>
      <p:sp>
        <p:nvSpPr>
          <p:cNvPr id="2785" name="Google Shape;2785;g8bedff942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6" name="Google Shape;2786;g8bedff942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85333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4"/>
        <p:cNvGrpSpPr/>
        <p:nvPr/>
      </p:nvGrpSpPr>
      <p:grpSpPr>
        <a:xfrm>
          <a:off x="0" y="0"/>
          <a:ext cx="0" cy="0"/>
          <a:chOff x="0" y="0"/>
          <a:chExt cx="0" cy="0"/>
        </a:xfrm>
      </p:grpSpPr>
      <p:sp>
        <p:nvSpPr>
          <p:cNvPr id="2785" name="Google Shape;2785;g8bedff942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6" name="Google Shape;2786;g8bedff942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20926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4"/>
        <p:cNvGrpSpPr/>
        <p:nvPr/>
      </p:nvGrpSpPr>
      <p:grpSpPr>
        <a:xfrm>
          <a:off x="0" y="0"/>
          <a:ext cx="0" cy="0"/>
          <a:chOff x="0" y="0"/>
          <a:chExt cx="0" cy="0"/>
        </a:xfrm>
      </p:grpSpPr>
      <p:sp>
        <p:nvSpPr>
          <p:cNvPr id="2785" name="Google Shape;2785;g8bedff942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6" name="Google Shape;2786;g8bedff942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96736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9"/>
        <p:cNvGrpSpPr/>
        <p:nvPr/>
      </p:nvGrpSpPr>
      <p:grpSpPr>
        <a:xfrm>
          <a:off x="0" y="0"/>
          <a:ext cx="0" cy="0"/>
          <a:chOff x="0" y="0"/>
          <a:chExt cx="0" cy="0"/>
        </a:xfrm>
      </p:grpSpPr>
      <p:sp>
        <p:nvSpPr>
          <p:cNvPr id="3720" name="Google Shape;3720;g824a699796_0_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1" name="Google Shape;3721;g824a699796_0_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0"/>
        <p:cNvGrpSpPr/>
        <p:nvPr/>
      </p:nvGrpSpPr>
      <p:grpSpPr>
        <a:xfrm>
          <a:off x="0" y="0"/>
          <a:ext cx="0" cy="0"/>
          <a:chOff x="0" y="0"/>
          <a:chExt cx="0" cy="0"/>
        </a:xfrm>
      </p:grpSpPr>
      <p:sp>
        <p:nvSpPr>
          <p:cNvPr id="3171" name="Google Shape;3171;gb252c369a9_0_8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2" name="Google Shape;3172;gb252c369a9_0_8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3"/>
        <p:cNvGrpSpPr/>
        <p:nvPr/>
      </p:nvGrpSpPr>
      <p:grpSpPr>
        <a:xfrm>
          <a:off x="0" y="0"/>
          <a:ext cx="0" cy="0"/>
          <a:chOff x="0" y="0"/>
          <a:chExt cx="0" cy="0"/>
        </a:xfrm>
      </p:grpSpPr>
      <p:sp>
        <p:nvSpPr>
          <p:cNvPr id="3654" name="Google Shape;3654;g8bedff942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5" name="Google Shape;3655;g8bedff942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8"/>
        <p:cNvGrpSpPr/>
        <p:nvPr/>
      </p:nvGrpSpPr>
      <p:grpSpPr>
        <a:xfrm>
          <a:off x="0" y="0"/>
          <a:ext cx="0" cy="0"/>
          <a:chOff x="0" y="0"/>
          <a:chExt cx="0" cy="0"/>
        </a:xfrm>
      </p:grpSpPr>
      <p:sp>
        <p:nvSpPr>
          <p:cNvPr id="8429" name="Google Shape;8429;gb256ac5db5_0_1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0" name="Google Shape;8430;gb256ac5db5_0_1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8a38ad965f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4" name="Google Shape;1014;g8a38ad965f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2513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g8bedff942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5" name="Google Shape;1375;g8bedff942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112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8"/>
        <p:cNvGrpSpPr/>
        <p:nvPr/>
      </p:nvGrpSpPr>
      <p:grpSpPr>
        <a:xfrm>
          <a:off x="0" y="0"/>
          <a:ext cx="0" cy="0"/>
          <a:chOff x="0" y="0"/>
          <a:chExt cx="0" cy="0"/>
        </a:xfrm>
      </p:grpSpPr>
      <p:sp>
        <p:nvSpPr>
          <p:cNvPr id="9" name="Google Shape;9;p2"/>
          <p:cNvSpPr/>
          <p:nvPr/>
        </p:nvSpPr>
        <p:spPr>
          <a:xfrm>
            <a:off x="1860025" y="3912900"/>
            <a:ext cx="7283884" cy="1230618"/>
          </a:xfrm>
          <a:custGeom>
            <a:avLst/>
            <a:gdLst/>
            <a:ahLst/>
            <a:cxnLst/>
            <a:rect l="l" t="t" r="r" b="b"/>
            <a:pathLst>
              <a:path w="129451" h="32597" extrusionOk="0">
                <a:moveTo>
                  <a:pt x="124299" y="0"/>
                </a:moveTo>
                <a:cubicBezTo>
                  <a:pt x="114383" y="0"/>
                  <a:pt x="105380" y="3761"/>
                  <a:pt x="99313" y="3761"/>
                </a:cubicBezTo>
                <a:cubicBezTo>
                  <a:pt x="98215" y="3761"/>
                  <a:pt x="97214" y="3638"/>
                  <a:pt x="96320" y="3347"/>
                </a:cubicBezTo>
                <a:cubicBezTo>
                  <a:pt x="92990" y="2269"/>
                  <a:pt x="90357" y="2158"/>
                  <a:pt x="87783" y="2158"/>
                </a:cubicBezTo>
                <a:cubicBezTo>
                  <a:pt x="87116" y="2158"/>
                  <a:pt x="86453" y="2166"/>
                  <a:pt x="85783" y="2166"/>
                </a:cubicBezTo>
                <a:cubicBezTo>
                  <a:pt x="83387" y="2166"/>
                  <a:pt x="80899" y="2070"/>
                  <a:pt x="77814" y="1199"/>
                </a:cubicBezTo>
                <a:cubicBezTo>
                  <a:pt x="75060" y="408"/>
                  <a:pt x="72628" y="83"/>
                  <a:pt x="70423" y="83"/>
                </a:cubicBezTo>
                <a:cubicBezTo>
                  <a:pt x="60378" y="83"/>
                  <a:pt x="55051" y="6819"/>
                  <a:pt x="45442" y="6819"/>
                </a:cubicBezTo>
                <a:cubicBezTo>
                  <a:pt x="43982" y="6819"/>
                  <a:pt x="42422" y="6663"/>
                  <a:pt x="40733" y="6305"/>
                </a:cubicBezTo>
                <a:cubicBezTo>
                  <a:pt x="37210" y="5551"/>
                  <a:pt x="34230" y="5157"/>
                  <a:pt x="31699" y="5157"/>
                </a:cubicBezTo>
                <a:cubicBezTo>
                  <a:pt x="28485" y="5157"/>
                  <a:pt x="25993" y="5792"/>
                  <a:pt x="24029" y="7136"/>
                </a:cubicBezTo>
                <a:cubicBezTo>
                  <a:pt x="23382" y="7598"/>
                  <a:pt x="22527" y="7691"/>
                  <a:pt x="21949" y="8199"/>
                </a:cubicBezTo>
                <a:cubicBezTo>
                  <a:pt x="20147" y="9816"/>
                  <a:pt x="19131" y="12312"/>
                  <a:pt x="18715" y="14645"/>
                </a:cubicBezTo>
                <a:cubicBezTo>
                  <a:pt x="18325" y="17070"/>
                  <a:pt x="16191" y="18804"/>
                  <a:pt x="13757" y="18804"/>
                </a:cubicBezTo>
                <a:cubicBezTo>
                  <a:pt x="13593" y="18804"/>
                  <a:pt x="13428" y="18797"/>
                  <a:pt x="13262" y="18781"/>
                </a:cubicBezTo>
                <a:cubicBezTo>
                  <a:pt x="12087" y="18665"/>
                  <a:pt x="10945" y="18596"/>
                  <a:pt x="9855" y="18596"/>
                </a:cubicBezTo>
                <a:cubicBezTo>
                  <a:pt x="4219" y="18596"/>
                  <a:pt x="1" y="20420"/>
                  <a:pt x="1" y="26867"/>
                </a:cubicBezTo>
                <a:cubicBezTo>
                  <a:pt x="1" y="28992"/>
                  <a:pt x="347" y="30933"/>
                  <a:pt x="1017" y="32597"/>
                </a:cubicBezTo>
                <a:lnTo>
                  <a:pt x="129451" y="32597"/>
                </a:lnTo>
                <a:lnTo>
                  <a:pt x="129451" y="367"/>
                </a:lnTo>
                <a:cubicBezTo>
                  <a:pt x="127713" y="110"/>
                  <a:pt x="125993" y="0"/>
                  <a:pt x="124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1860025" y="4216575"/>
            <a:ext cx="3292737" cy="409108"/>
          </a:xfrm>
          <a:custGeom>
            <a:avLst/>
            <a:gdLst/>
            <a:ahLst/>
            <a:cxnLst/>
            <a:rect l="l" t="t" r="r" b="b"/>
            <a:pathLst>
              <a:path w="92240" h="25852" extrusionOk="0">
                <a:moveTo>
                  <a:pt x="47662" y="0"/>
                </a:moveTo>
                <a:cubicBezTo>
                  <a:pt x="46167" y="0"/>
                  <a:pt x="44671" y="161"/>
                  <a:pt x="43176" y="500"/>
                </a:cubicBezTo>
                <a:cubicBezTo>
                  <a:pt x="33014" y="2704"/>
                  <a:pt x="23443" y="10608"/>
                  <a:pt x="13388" y="13861"/>
                </a:cubicBezTo>
                <a:cubicBezTo>
                  <a:pt x="2984" y="17221"/>
                  <a:pt x="0" y="25851"/>
                  <a:pt x="0" y="25851"/>
                </a:cubicBezTo>
                <a:lnTo>
                  <a:pt x="92239" y="25851"/>
                </a:lnTo>
                <a:cubicBezTo>
                  <a:pt x="92239" y="25851"/>
                  <a:pt x="78340" y="10366"/>
                  <a:pt x="66699" y="5661"/>
                </a:cubicBezTo>
                <a:cubicBezTo>
                  <a:pt x="63769" y="4478"/>
                  <a:pt x="56940" y="1790"/>
                  <a:pt x="54225" y="984"/>
                </a:cubicBezTo>
                <a:cubicBezTo>
                  <a:pt x="52037" y="345"/>
                  <a:pt x="49850" y="0"/>
                  <a:pt x="476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941" y="4309775"/>
            <a:ext cx="7642384" cy="83359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456506" y="4454146"/>
            <a:ext cx="1639143" cy="689390"/>
            <a:chOff x="456506" y="4454146"/>
            <a:chExt cx="1639143" cy="689390"/>
          </a:xfrm>
        </p:grpSpPr>
        <p:sp>
          <p:nvSpPr>
            <p:cNvPr id="13" name="Google Shape;13;p2"/>
            <p:cNvSpPr/>
            <p:nvPr/>
          </p:nvSpPr>
          <p:spPr>
            <a:xfrm>
              <a:off x="1789865" y="4904274"/>
              <a:ext cx="57843" cy="162595"/>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31917" y="4873710"/>
              <a:ext cx="145444" cy="201040"/>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00355" y="4785159"/>
              <a:ext cx="185749" cy="293530"/>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66886" y="4683497"/>
              <a:ext cx="251457" cy="385116"/>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64054" y="4764684"/>
              <a:ext cx="163693" cy="319263"/>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14160" y="4867739"/>
              <a:ext cx="99807" cy="205040"/>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flipH="1">
              <a:off x="1172920" y="4592234"/>
              <a:ext cx="252305" cy="398687"/>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flipH="1">
              <a:off x="1400804" y="4454146"/>
              <a:ext cx="341557" cy="523084"/>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flipH="1">
              <a:off x="1388026" y="4564423"/>
              <a:ext cx="222346" cy="433640"/>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flipH="1">
              <a:off x="1270904" y="4704402"/>
              <a:ext cx="135569" cy="27849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56506" y="4894466"/>
              <a:ext cx="1638722" cy="249070"/>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409652" y="4893874"/>
              <a:ext cx="685996" cy="249233"/>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2"/>
          <p:cNvSpPr/>
          <p:nvPr/>
        </p:nvSpPr>
        <p:spPr>
          <a:xfrm>
            <a:off x="320975" y="913051"/>
            <a:ext cx="2114646" cy="133583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435634" y="4731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912926" y="913050"/>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694750" y="76049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txBox="1">
            <a:spLocks noGrp="1"/>
          </p:cNvSpPr>
          <p:nvPr>
            <p:ph type="ctrTitle"/>
          </p:nvPr>
        </p:nvSpPr>
        <p:spPr>
          <a:xfrm>
            <a:off x="1130775" y="604100"/>
            <a:ext cx="4563300" cy="2593500"/>
          </a:xfrm>
          <a:prstGeom prst="rect">
            <a:avLst/>
          </a:prstGeom>
        </p:spPr>
        <p:txBody>
          <a:bodyPr spcFirstLastPara="1" wrap="square" lIns="91425" tIns="91425" rIns="91425" bIns="91425" anchor="b" anchorCtr="0">
            <a:noAutofit/>
          </a:bodyPr>
          <a:lstStyle>
            <a:lvl1pPr lvl="0" algn="l">
              <a:lnSpc>
                <a:spcPct val="90000"/>
              </a:lnSpc>
              <a:spcBef>
                <a:spcPts val="0"/>
              </a:spcBef>
              <a:spcAft>
                <a:spcPts val="0"/>
              </a:spcAft>
              <a:buClr>
                <a:schemeClr val="accent1"/>
              </a:buClr>
              <a:buSzPts val="5200"/>
              <a:buFont typeface="Patrick Hand"/>
              <a:buNone/>
              <a:defRPr sz="6000">
                <a:solidFill>
                  <a:schemeClr val="accent2"/>
                </a:solidFill>
                <a:latin typeface="Patrick Hand"/>
                <a:ea typeface="Patrick Hand"/>
                <a:cs typeface="Patrick Hand"/>
                <a:sym typeface="Patrick Hand"/>
              </a:defRPr>
            </a:lvl1pPr>
            <a:lvl2pPr lvl="1">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2pPr>
            <a:lvl3pPr lvl="2">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3pPr>
            <a:lvl4pPr lvl="3">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4pPr>
            <a:lvl5pPr lvl="4">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5pPr>
            <a:lvl6pPr lvl="5">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6pPr>
            <a:lvl7pPr lvl="6">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7pPr>
            <a:lvl8pPr lvl="7">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8pPr>
            <a:lvl9pPr lvl="8">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9pPr>
          </a:lstStyle>
          <a:p>
            <a:endParaRPr/>
          </a:p>
        </p:txBody>
      </p:sp>
      <p:sp>
        <p:nvSpPr>
          <p:cNvPr id="30" name="Google Shape;30;p2"/>
          <p:cNvSpPr txBox="1">
            <a:spLocks noGrp="1"/>
          </p:cNvSpPr>
          <p:nvPr>
            <p:ph type="subTitle" idx="1"/>
          </p:nvPr>
        </p:nvSpPr>
        <p:spPr>
          <a:xfrm>
            <a:off x="1130775" y="3061625"/>
            <a:ext cx="2775000" cy="476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6"/>
              </a:buClr>
              <a:buSzPts val="1600"/>
              <a:buFont typeface="Patrick Hand"/>
              <a:buNone/>
              <a:defRPr sz="1600"/>
            </a:lvl1pPr>
            <a:lvl2pPr lvl="1">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2pPr>
            <a:lvl3pPr lvl="2">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3pPr>
            <a:lvl4pPr lvl="3">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4pPr>
            <a:lvl5pPr lvl="4">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5pPr>
            <a:lvl6pPr lvl="5">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6pPr>
            <a:lvl7pPr lvl="6">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7pPr>
            <a:lvl8pPr lvl="7">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8pPr>
            <a:lvl9pPr lvl="8">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2">
  <p:cSld name="CUSTOM_11_1">
    <p:spTree>
      <p:nvGrpSpPr>
        <p:cNvPr id="1" name="Shape 237"/>
        <p:cNvGrpSpPr/>
        <p:nvPr/>
      </p:nvGrpSpPr>
      <p:grpSpPr>
        <a:xfrm>
          <a:off x="0" y="0"/>
          <a:ext cx="0" cy="0"/>
          <a:chOff x="0" y="0"/>
          <a:chExt cx="0" cy="0"/>
        </a:xfrm>
      </p:grpSpPr>
      <p:sp>
        <p:nvSpPr>
          <p:cNvPr id="238" name="Google Shape;238;p14"/>
          <p:cNvSpPr/>
          <p:nvPr/>
        </p:nvSpPr>
        <p:spPr>
          <a:xfrm>
            <a:off x="4800895" y="4973556"/>
            <a:ext cx="4343105" cy="16994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4"/>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4"/>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4"/>
          <p:cNvSpPr/>
          <p:nvPr/>
        </p:nvSpPr>
        <p:spPr>
          <a:xfrm>
            <a:off x="6616450" y="562100"/>
            <a:ext cx="1337049" cy="846212"/>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4"/>
          <p:cNvSpPr/>
          <p:nvPr/>
        </p:nvSpPr>
        <p:spPr>
          <a:xfrm>
            <a:off x="8129338" y="3119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4"/>
          <p:cNvSpPr/>
          <p:nvPr/>
        </p:nvSpPr>
        <p:spPr>
          <a:xfrm flipH="1">
            <a:off x="370291" y="4764649"/>
            <a:ext cx="4343105" cy="37886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4"/>
          <p:cNvSpPr/>
          <p:nvPr/>
        </p:nvSpPr>
        <p:spPr>
          <a:xfrm flipH="1">
            <a:off x="-174" y="4764650"/>
            <a:ext cx="7139248" cy="37883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4"/>
          <p:cNvSpPr/>
          <p:nvPr/>
        </p:nvSpPr>
        <p:spPr>
          <a:xfrm flipH="1">
            <a:off x="530846" y="4764638"/>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4"/>
          <p:cNvSpPr txBox="1">
            <a:spLocks noGrp="1"/>
          </p:cNvSpPr>
          <p:nvPr>
            <p:ph type="subTitle" idx="1"/>
          </p:nvPr>
        </p:nvSpPr>
        <p:spPr>
          <a:xfrm>
            <a:off x="3359800" y="1742389"/>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47" name="Google Shape;247;p14"/>
          <p:cNvSpPr txBox="1">
            <a:spLocks noGrp="1"/>
          </p:cNvSpPr>
          <p:nvPr>
            <p:ph type="subTitle" idx="2"/>
          </p:nvPr>
        </p:nvSpPr>
        <p:spPr>
          <a:xfrm>
            <a:off x="3360850" y="2034396"/>
            <a:ext cx="2409900" cy="7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8" name="Google Shape;248;p14"/>
          <p:cNvSpPr txBox="1">
            <a:spLocks noGrp="1"/>
          </p:cNvSpPr>
          <p:nvPr>
            <p:ph type="subTitle" idx="3"/>
          </p:nvPr>
        </p:nvSpPr>
        <p:spPr>
          <a:xfrm>
            <a:off x="652900" y="1743589"/>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49" name="Google Shape;249;p14"/>
          <p:cNvSpPr txBox="1">
            <a:spLocks noGrp="1"/>
          </p:cNvSpPr>
          <p:nvPr>
            <p:ph type="subTitle" idx="4"/>
          </p:nvPr>
        </p:nvSpPr>
        <p:spPr>
          <a:xfrm>
            <a:off x="653950" y="2034396"/>
            <a:ext cx="2409900" cy="7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0" name="Google Shape;250;p14"/>
          <p:cNvSpPr txBox="1">
            <a:spLocks noGrp="1"/>
          </p:cNvSpPr>
          <p:nvPr>
            <p:ph type="subTitle" idx="5"/>
          </p:nvPr>
        </p:nvSpPr>
        <p:spPr>
          <a:xfrm>
            <a:off x="3359800" y="3395539"/>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1" name="Google Shape;251;p14"/>
          <p:cNvSpPr txBox="1">
            <a:spLocks noGrp="1"/>
          </p:cNvSpPr>
          <p:nvPr>
            <p:ph type="subTitle" idx="6"/>
          </p:nvPr>
        </p:nvSpPr>
        <p:spPr>
          <a:xfrm>
            <a:off x="3360850" y="3687546"/>
            <a:ext cx="2409900" cy="7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2" name="Google Shape;252;p14"/>
          <p:cNvSpPr txBox="1">
            <a:spLocks noGrp="1"/>
          </p:cNvSpPr>
          <p:nvPr>
            <p:ph type="subTitle" idx="7"/>
          </p:nvPr>
        </p:nvSpPr>
        <p:spPr>
          <a:xfrm>
            <a:off x="652900" y="3395539"/>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3" name="Google Shape;253;p14"/>
          <p:cNvSpPr txBox="1">
            <a:spLocks noGrp="1"/>
          </p:cNvSpPr>
          <p:nvPr>
            <p:ph type="subTitle" idx="8"/>
          </p:nvPr>
        </p:nvSpPr>
        <p:spPr>
          <a:xfrm>
            <a:off x="653950" y="3687546"/>
            <a:ext cx="2409900" cy="7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4" name="Google Shape;254;p14"/>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55" name="Google Shape;255;p14"/>
          <p:cNvSpPr txBox="1">
            <a:spLocks noGrp="1"/>
          </p:cNvSpPr>
          <p:nvPr>
            <p:ph type="subTitle" idx="9"/>
          </p:nvPr>
        </p:nvSpPr>
        <p:spPr>
          <a:xfrm>
            <a:off x="6072775" y="1742389"/>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6" name="Google Shape;256;p14"/>
          <p:cNvSpPr txBox="1">
            <a:spLocks noGrp="1"/>
          </p:cNvSpPr>
          <p:nvPr>
            <p:ph type="subTitle" idx="13"/>
          </p:nvPr>
        </p:nvSpPr>
        <p:spPr>
          <a:xfrm>
            <a:off x="6073825" y="2034396"/>
            <a:ext cx="2409900" cy="7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7" name="Google Shape;257;p14"/>
          <p:cNvSpPr txBox="1">
            <a:spLocks noGrp="1"/>
          </p:cNvSpPr>
          <p:nvPr>
            <p:ph type="subTitle" idx="14"/>
          </p:nvPr>
        </p:nvSpPr>
        <p:spPr>
          <a:xfrm>
            <a:off x="6078975" y="3395539"/>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8" name="Google Shape;258;p14"/>
          <p:cNvSpPr txBox="1">
            <a:spLocks noGrp="1"/>
          </p:cNvSpPr>
          <p:nvPr>
            <p:ph type="subTitle" idx="15"/>
          </p:nvPr>
        </p:nvSpPr>
        <p:spPr>
          <a:xfrm>
            <a:off x="6080025" y="3687546"/>
            <a:ext cx="2409900" cy="7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9" name="Google Shape;259;p14"/>
          <p:cNvSpPr txBox="1">
            <a:spLocks noGrp="1"/>
          </p:cNvSpPr>
          <p:nvPr>
            <p:ph type="title" idx="16" hasCustomPrompt="1"/>
          </p:nvPr>
        </p:nvSpPr>
        <p:spPr>
          <a:xfrm>
            <a:off x="1513713" y="128426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60" name="Google Shape;260;p14"/>
          <p:cNvSpPr txBox="1">
            <a:spLocks noGrp="1"/>
          </p:cNvSpPr>
          <p:nvPr>
            <p:ph type="title" idx="17" hasCustomPrompt="1"/>
          </p:nvPr>
        </p:nvSpPr>
        <p:spPr>
          <a:xfrm>
            <a:off x="1513713" y="295141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61" name="Google Shape;261;p14"/>
          <p:cNvSpPr txBox="1">
            <a:spLocks noGrp="1"/>
          </p:cNvSpPr>
          <p:nvPr>
            <p:ph type="title" idx="18" hasCustomPrompt="1"/>
          </p:nvPr>
        </p:nvSpPr>
        <p:spPr>
          <a:xfrm>
            <a:off x="4231788" y="128426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62" name="Google Shape;262;p14"/>
          <p:cNvSpPr txBox="1">
            <a:spLocks noGrp="1"/>
          </p:cNvSpPr>
          <p:nvPr>
            <p:ph type="title" idx="19" hasCustomPrompt="1"/>
          </p:nvPr>
        </p:nvSpPr>
        <p:spPr>
          <a:xfrm>
            <a:off x="4231788" y="295141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63" name="Google Shape;263;p14"/>
          <p:cNvSpPr txBox="1">
            <a:spLocks noGrp="1"/>
          </p:cNvSpPr>
          <p:nvPr>
            <p:ph type="title" idx="20" hasCustomPrompt="1"/>
          </p:nvPr>
        </p:nvSpPr>
        <p:spPr>
          <a:xfrm>
            <a:off x="6938563" y="128426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64" name="Google Shape;264;p14"/>
          <p:cNvSpPr txBox="1">
            <a:spLocks noGrp="1"/>
          </p:cNvSpPr>
          <p:nvPr>
            <p:ph type="title" idx="21" hasCustomPrompt="1"/>
          </p:nvPr>
        </p:nvSpPr>
        <p:spPr>
          <a:xfrm>
            <a:off x="6938563" y="295141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65" name="Google Shape;265;p14"/>
          <p:cNvSpPr/>
          <p:nvPr/>
        </p:nvSpPr>
        <p:spPr>
          <a:xfrm flipH="1">
            <a:off x="8172024" y="4771911"/>
            <a:ext cx="200202" cy="26061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4"/>
          <p:cNvSpPr/>
          <p:nvPr/>
        </p:nvSpPr>
        <p:spPr>
          <a:xfrm flipH="1">
            <a:off x="7802211" y="4562802"/>
            <a:ext cx="325378" cy="500109"/>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4"/>
          <p:cNvSpPr/>
          <p:nvPr/>
        </p:nvSpPr>
        <p:spPr>
          <a:xfrm>
            <a:off x="7618976" y="4812605"/>
            <a:ext cx="138794" cy="180673"/>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section description 2">
  <p:cSld name="Title and section description 2">
    <p:spTree>
      <p:nvGrpSpPr>
        <p:cNvPr id="1" name="Shape 370"/>
        <p:cNvGrpSpPr/>
        <p:nvPr/>
      </p:nvGrpSpPr>
      <p:grpSpPr>
        <a:xfrm>
          <a:off x="0" y="0"/>
          <a:ext cx="0" cy="0"/>
          <a:chOff x="0" y="0"/>
          <a:chExt cx="0" cy="0"/>
        </a:xfrm>
      </p:grpSpPr>
      <p:grpSp>
        <p:nvGrpSpPr>
          <p:cNvPr id="371" name="Google Shape;371;p22"/>
          <p:cNvGrpSpPr/>
          <p:nvPr/>
        </p:nvGrpSpPr>
        <p:grpSpPr>
          <a:xfrm>
            <a:off x="253304" y="227078"/>
            <a:ext cx="8683363" cy="1832200"/>
            <a:chOff x="253304" y="227078"/>
            <a:chExt cx="8683363" cy="1832200"/>
          </a:xfrm>
        </p:grpSpPr>
        <p:sp>
          <p:nvSpPr>
            <p:cNvPr id="372" name="Google Shape;372;p22"/>
            <p:cNvSpPr/>
            <p:nvPr/>
          </p:nvSpPr>
          <p:spPr>
            <a:xfrm>
              <a:off x="578325" y="845623"/>
              <a:ext cx="1860950" cy="11755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2"/>
            <p:cNvSpPr/>
            <p:nvPr/>
          </p:nvSpPr>
          <p:spPr>
            <a:xfrm>
              <a:off x="253304" y="406317"/>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2"/>
            <p:cNvSpPr/>
            <p:nvPr/>
          </p:nvSpPr>
          <p:spPr>
            <a:xfrm>
              <a:off x="7154851" y="93157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2"/>
            <p:cNvSpPr/>
            <p:nvPr/>
          </p:nvSpPr>
          <p:spPr>
            <a:xfrm>
              <a:off x="6964200" y="69949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2"/>
            <p:cNvSpPr/>
            <p:nvPr/>
          </p:nvSpPr>
          <p:spPr>
            <a:xfrm>
              <a:off x="1073301" y="227078"/>
              <a:ext cx="504436" cy="3186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7" name="Google Shape;377;p22"/>
          <p:cNvSpPr txBox="1">
            <a:spLocks noGrp="1"/>
          </p:cNvSpPr>
          <p:nvPr>
            <p:ph type="body" idx="1"/>
          </p:nvPr>
        </p:nvSpPr>
        <p:spPr>
          <a:xfrm>
            <a:off x="2197450" y="1874778"/>
            <a:ext cx="4749000" cy="16446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Clr>
                <a:schemeClr val="lt2"/>
              </a:buClr>
              <a:buSzPts val="1400"/>
              <a:buChar char="●"/>
              <a:defRPr sz="1600">
                <a:solidFill>
                  <a:schemeClr val="lt2"/>
                </a:solidFill>
              </a:defRPr>
            </a:lvl1pPr>
            <a:lvl2pPr marL="914400" lvl="1" indent="-317500" algn="ctr" rtl="0">
              <a:lnSpc>
                <a:spcPct val="100000"/>
              </a:lnSpc>
              <a:spcBef>
                <a:spcPts val="0"/>
              </a:spcBef>
              <a:spcAft>
                <a:spcPts val="0"/>
              </a:spcAft>
              <a:buClr>
                <a:schemeClr val="lt2"/>
              </a:buClr>
              <a:buSzPts val="1400"/>
              <a:buChar char="○"/>
              <a:defRPr>
                <a:solidFill>
                  <a:schemeClr val="lt2"/>
                </a:solidFill>
              </a:defRPr>
            </a:lvl2pPr>
            <a:lvl3pPr marL="1371600" lvl="2" indent="-317500" algn="ctr" rtl="0">
              <a:lnSpc>
                <a:spcPct val="100000"/>
              </a:lnSpc>
              <a:spcBef>
                <a:spcPts val="0"/>
              </a:spcBef>
              <a:spcAft>
                <a:spcPts val="0"/>
              </a:spcAft>
              <a:buClr>
                <a:schemeClr val="lt2"/>
              </a:buClr>
              <a:buSzPts val="1400"/>
              <a:buChar char="■"/>
              <a:defRPr>
                <a:solidFill>
                  <a:schemeClr val="lt2"/>
                </a:solidFill>
              </a:defRPr>
            </a:lvl3pPr>
            <a:lvl4pPr marL="1828800" lvl="3" indent="-317500" algn="ctr" rtl="0">
              <a:lnSpc>
                <a:spcPct val="100000"/>
              </a:lnSpc>
              <a:spcBef>
                <a:spcPts val="0"/>
              </a:spcBef>
              <a:spcAft>
                <a:spcPts val="0"/>
              </a:spcAft>
              <a:buClr>
                <a:schemeClr val="lt2"/>
              </a:buClr>
              <a:buSzPts val="1400"/>
              <a:buChar char="●"/>
              <a:defRPr>
                <a:solidFill>
                  <a:schemeClr val="lt2"/>
                </a:solidFill>
              </a:defRPr>
            </a:lvl4pPr>
            <a:lvl5pPr marL="2286000" lvl="4" indent="-317500" algn="ctr" rtl="0">
              <a:lnSpc>
                <a:spcPct val="100000"/>
              </a:lnSpc>
              <a:spcBef>
                <a:spcPts val="0"/>
              </a:spcBef>
              <a:spcAft>
                <a:spcPts val="0"/>
              </a:spcAft>
              <a:buClr>
                <a:schemeClr val="lt2"/>
              </a:buClr>
              <a:buSzPts val="1400"/>
              <a:buChar char="○"/>
              <a:defRPr>
                <a:solidFill>
                  <a:schemeClr val="lt2"/>
                </a:solidFill>
              </a:defRPr>
            </a:lvl5pPr>
            <a:lvl6pPr marL="2743200" lvl="5" indent="-317500" algn="ctr" rtl="0">
              <a:lnSpc>
                <a:spcPct val="100000"/>
              </a:lnSpc>
              <a:spcBef>
                <a:spcPts val="0"/>
              </a:spcBef>
              <a:spcAft>
                <a:spcPts val="0"/>
              </a:spcAft>
              <a:buClr>
                <a:schemeClr val="lt2"/>
              </a:buClr>
              <a:buSzPts val="1400"/>
              <a:buChar char="■"/>
              <a:defRPr>
                <a:solidFill>
                  <a:schemeClr val="lt2"/>
                </a:solidFill>
              </a:defRPr>
            </a:lvl6pPr>
            <a:lvl7pPr marL="3200400" lvl="6" indent="-317500" algn="ctr" rtl="0">
              <a:lnSpc>
                <a:spcPct val="100000"/>
              </a:lnSpc>
              <a:spcBef>
                <a:spcPts val="0"/>
              </a:spcBef>
              <a:spcAft>
                <a:spcPts val="0"/>
              </a:spcAft>
              <a:buClr>
                <a:schemeClr val="lt2"/>
              </a:buClr>
              <a:buSzPts val="1400"/>
              <a:buChar char="●"/>
              <a:defRPr>
                <a:solidFill>
                  <a:schemeClr val="lt2"/>
                </a:solidFill>
              </a:defRPr>
            </a:lvl7pPr>
            <a:lvl8pPr marL="3657600" lvl="7" indent="-317500" algn="ctr" rtl="0">
              <a:lnSpc>
                <a:spcPct val="100000"/>
              </a:lnSpc>
              <a:spcBef>
                <a:spcPts val="0"/>
              </a:spcBef>
              <a:spcAft>
                <a:spcPts val="0"/>
              </a:spcAft>
              <a:buClr>
                <a:schemeClr val="lt2"/>
              </a:buClr>
              <a:buSzPts val="1400"/>
              <a:buChar char="○"/>
              <a:defRPr>
                <a:solidFill>
                  <a:schemeClr val="lt2"/>
                </a:solidFill>
              </a:defRPr>
            </a:lvl8pPr>
            <a:lvl9pPr marL="4114800" lvl="8" indent="-317500" algn="ctr" rtl="0">
              <a:lnSpc>
                <a:spcPct val="100000"/>
              </a:lnSpc>
              <a:spcBef>
                <a:spcPts val="0"/>
              </a:spcBef>
              <a:spcAft>
                <a:spcPts val="0"/>
              </a:spcAft>
              <a:buClr>
                <a:schemeClr val="lt2"/>
              </a:buClr>
              <a:buSzPts val="1400"/>
              <a:buChar char="■"/>
              <a:defRPr>
                <a:solidFill>
                  <a:schemeClr val="lt2"/>
                </a:solidFill>
              </a:defRPr>
            </a:lvl9pPr>
          </a:lstStyle>
          <a:p>
            <a:endParaRPr/>
          </a:p>
        </p:txBody>
      </p:sp>
      <p:sp>
        <p:nvSpPr>
          <p:cNvPr id="378" name="Google Shape;378;p22"/>
          <p:cNvSpPr txBox="1">
            <a:spLocks noGrp="1"/>
          </p:cNvSpPr>
          <p:nvPr>
            <p:ph type="title"/>
          </p:nvPr>
        </p:nvSpPr>
        <p:spPr>
          <a:xfrm>
            <a:off x="2194350" y="1483885"/>
            <a:ext cx="47490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79" name="Google Shape;379;p22"/>
          <p:cNvSpPr/>
          <p:nvPr/>
        </p:nvSpPr>
        <p:spPr>
          <a:xfrm flipH="1">
            <a:off x="24" y="4882476"/>
            <a:ext cx="4657202" cy="27318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2"/>
          <p:cNvSpPr/>
          <p:nvPr/>
        </p:nvSpPr>
        <p:spPr>
          <a:xfrm>
            <a:off x="5801750" y="4780838"/>
            <a:ext cx="3342296" cy="37233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917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section description 4">
  <p:cSld name="Title and section description 4">
    <p:spTree>
      <p:nvGrpSpPr>
        <p:cNvPr id="1" name="Shape 384"/>
        <p:cNvGrpSpPr/>
        <p:nvPr/>
      </p:nvGrpSpPr>
      <p:grpSpPr>
        <a:xfrm>
          <a:off x="0" y="0"/>
          <a:ext cx="0" cy="0"/>
          <a:chOff x="0" y="0"/>
          <a:chExt cx="0" cy="0"/>
        </a:xfrm>
      </p:grpSpPr>
      <p:sp>
        <p:nvSpPr>
          <p:cNvPr id="385" name="Google Shape;385;p24"/>
          <p:cNvSpPr/>
          <p:nvPr/>
        </p:nvSpPr>
        <p:spPr>
          <a:xfrm>
            <a:off x="3077100" y="4619068"/>
            <a:ext cx="6143399" cy="51979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4"/>
          <p:cNvSpPr/>
          <p:nvPr/>
        </p:nvSpPr>
        <p:spPr>
          <a:xfrm flipH="1">
            <a:off x="-794537" y="4126202"/>
            <a:ext cx="6337069" cy="1077894"/>
          </a:xfrm>
          <a:custGeom>
            <a:avLst/>
            <a:gdLst/>
            <a:ahLst/>
            <a:cxnLst/>
            <a:rect l="l" t="t" r="r" b="b"/>
            <a:pathLst>
              <a:path w="190775" h="15616" extrusionOk="0">
                <a:moveTo>
                  <a:pt x="99957" y="1"/>
                </a:moveTo>
                <a:cubicBezTo>
                  <a:pt x="86947" y="1"/>
                  <a:pt x="75981" y="125"/>
                  <a:pt x="70092" y="125"/>
                </a:cubicBezTo>
                <a:cubicBezTo>
                  <a:pt x="17455" y="125"/>
                  <a:pt x="0" y="7626"/>
                  <a:pt x="3001" y="13139"/>
                </a:cubicBezTo>
                <a:cubicBezTo>
                  <a:pt x="3980" y="14934"/>
                  <a:pt x="5704" y="15558"/>
                  <a:pt x="9116" y="15558"/>
                </a:cubicBezTo>
                <a:cubicBezTo>
                  <a:pt x="16904" y="15558"/>
                  <a:pt x="33489" y="12305"/>
                  <a:pt x="70092" y="12305"/>
                </a:cubicBezTo>
                <a:cubicBezTo>
                  <a:pt x="91766" y="12305"/>
                  <a:pt x="116048" y="15110"/>
                  <a:pt x="137112" y="15110"/>
                </a:cubicBezTo>
                <a:cubicBezTo>
                  <a:pt x="138092" y="15110"/>
                  <a:pt x="139064" y="15104"/>
                  <a:pt x="140030" y="15091"/>
                </a:cubicBezTo>
                <a:cubicBezTo>
                  <a:pt x="168724" y="14710"/>
                  <a:pt x="190774" y="15615"/>
                  <a:pt x="190774" y="8805"/>
                </a:cubicBezTo>
                <a:cubicBezTo>
                  <a:pt x="190774" y="1012"/>
                  <a:pt x="137056" y="1"/>
                  <a:pt x="999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 name="Google Shape;387;p24"/>
          <p:cNvGrpSpPr/>
          <p:nvPr/>
        </p:nvGrpSpPr>
        <p:grpSpPr>
          <a:xfrm>
            <a:off x="314229" y="354003"/>
            <a:ext cx="8510763" cy="1392816"/>
            <a:chOff x="314229" y="354003"/>
            <a:chExt cx="8510763" cy="1392816"/>
          </a:xfrm>
        </p:grpSpPr>
        <p:sp>
          <p:nvSpPr>
            <p:cNvPr id="388" name="Google Shape;388;p24"/>
            <p:cNvSpPr/>
            <p:nvPr/>
          </p:nvSpPr>
          <p:spPr>
            <a:xfrm>
              <a:off x="710325" y="846703"/>
              <a:ext cx="1424898" cy="90011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4"/>
            <p:cNvSpPr/>
            <p:nvPr/>
          </p:nvSpPr>
          <p:spPr>
            <a:xfrm>
              <a:off x="314229" y="426642"/>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4"/>
            <p:cNvSpPr/>
            <p:nvPr/>
          </p:nvSpPr>
          <p:spPr>
            <a:xfrm>
              <a:off x="7043176" y="619112"/>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4"/>
            <p:cNvSpPr/>
            <p:nvPr/>
          </p:nvSpPr>
          <p:spPr>
            <a:xfrm>
              <a:off x="6146750" y="450724"/>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4"/>
            <p:cNvSpPr/>
            <p:nvPr/>
          </p:nvSpPr>
          <p:spPr>
            <a:xfrm>
              <a:off x="2135226" y="354003"/>
              <a:ext cx="504436" cy="3186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3" name="Google Shape;393;p24"/>
          <p:cNvSpPr/>
          <p:nvPr/>
        </p:nvSpPr>
        <p:spPr>
          <a:xfrm flipH="1">
            <a:off x="-22" y="4851075"/>
            <a:ext cx="6143399" cy="28780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4"/>
          <p:cNvSpPr txBox="1">
            <a:spLocks noGrp="1"/>
          </p:cNvSpPr>
          <p:nvPr>
            <p:ph type="body" idx="1"/>
          </p:nvPr>
        </p:nvSpPr>
        <p:spPr>
          <a:xfrm>
            <a:off x="4202994" y="1944894"/>
            <a:ext cx="3896700" cy="16446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sz="1600">
                <a:solidFill>
                  <a:schemeClr val="lt2"/>
                </a:solidFill>
              </a:defRPr>
            </a:lvl1pPr>
            <a:lvl2pPr marL="914400" lvl="1" indent="-317500" rtl="0">
              <a:lnSpc>
                <a:spcPct val="100000"/>
              </a:lnSpc>
              <a:spcBef>
                <a:spcPts val="0"/>
              </a:spcBef>
              <a:spcAft>
                <a:spcPts val="0"/>
              </a:spcAft>
              <a:buClr>
                <a:schemeClr val="lt2"/>
              </a:buClr>
              <a:buSzPts val="1400"/>
              <a:buChar char="○"/>
              <a:defRPr>
                <a:solidFill>
                  <a:schemeClr val="lt2"/>
                </a:solidFill>
              </a:defRPr>
            </a:lvl2pPr>
            <a:lvl3pPr marL="1371600" lvl="2" indent="-317500" rtl="0">
              <a:lnSpc>
                <a:spcPct val="100000"/>
              </a:lnSpc>
              <a:spcBef>
                <a:spcPts val="0"/>
              </a:spcBef>
              <a:spcAft>
                <a:spcPts val="0"/>
              </a:spcAft>
              <a:buClr>
                <a:schemeClr val="lt2"/>
              </a:buClr>
              <a:buSzPts val="1400"/>
              <a:buChar char="■"/>
              <a:defRPr>
                <a:solidFill>
                  <a:schemeClr val="lt2"/>
                </a:solidFill>
              </a:defRPr>
            </a:lvl3pPr>
            <a:lvl4pPr marL="1828800" lvl="3" indent="-317500" rtl="0">
              <a:lnSpc>
                <a:spcPct val="100000"/>
              </a:lnSpc>
              <a:spcBef>
                <a:spcPts val="0"/>
              </a:spcBef>
              <a:spcAft>
                <a:spcPts val="0"/>
              </a:spcAft>
              <a:buClr>
                <a:schemeClr val="lt2"/>
              </a:buClr>
              <a:buSzPts val="1400"/>
              <a:buChar char="●"/>
              <a:defRPr>
                <a:solidFill>
                  <a:schemeClr val="lt2"/>
                </a:solidFill>
              </a:defRPr>
            </a:lvl4pPr>
            <a:lvl5pPr marL="2286000" lvl="4" indent="-317500" rtl="0">
              <a:lnSpc>
                <a:spcPct val="100000"/>
              </a:lnSpc>
              <a:spcBef>
                <a:spcPts val="0"/>
              </a:spcBef>
              <a:spcAft>
                <a:spcPts val="0"/>
              </a:spcAft>
              <a:buClr>
                <a:schemeClr val="lt2"/>
              </a:buClr>
              <a:buSzPts val="1400"/>
              <a:buChar char="○"/>
              <a:defRPr>
                <a:solidFill>
                  <a:schemeClr val="lt2"/>
                </a:solidFill>
              </a:defRPr>
            </a:lvl5pPr>
            <a:lvl6pPr marL="2743200" lvl="5" indent="-317500" rtl="0">
              <a:lnSpc>
                <a:spcPct val="100000"/>
              </a:lnSpc>
              <a:spcBef>
                <a:spcPts val="0"/>
              </a:spcBef>
              <a:spcAft>
                <a:spcPts val="0"/>
              </a:spcAft>
              <a:buClr>
                <a:schemeClr val="lt2"/>
              </a:buClr>
              <a:buSzPts val="1400"/>
              <a:buChar char="■"/>
              <a:defRPr>
                <a:solidFill>
                  <a:schemeClr val="lt2"/>
                </a:solidFill>
              </a:defRPr>
            </a:lvl6pPr>
            <a:lvl7pPr marL="3200400" lvl="6" indent="-317500" rtl="0">
              <a:lnSpc>
                <a:spcPct val="100000"/>
              </a:lnSpc>
              <a:spcBef>
                <a:spcPts val="0"/>
              </a:spcBef>
              <a:spcAft>
                <a:spcPts val="0"/>
              </a:spcAft>
              <a:buClr>
                <a:schemeClr val="lt2"/>
              </a:buClr>
              <a:buSzPts val="1400"/>
              <a:buChar char="●"/>
              <a:defRPr>
                <a:solidFill>
                  <a:schemeClr val="lt2"/>
                </a:solidFill>
              </a:defRPr>
            </a:lvl7pPr>
            <a:lvl8pPr marL="3657600" lvl="7" indent="-317500" rtl="0">
              <a:lnSpc>
                <a:spcPct val="100000"/>
              </a:lnSpc>
              <a:spcBef>
                <a:spcPts val="0"/>
              </a:spcBef>
              <a:spcAft>
                <a:spcPts val="0"/>
              </a:spcAft>
              <a:buClr>
                <a:schemeClr val="lt2"/>
              </a:buClr>
              <a:buSzPts val="1400"/>
              <a:buChar char="○"/>
              <a:defRPr>
                <a:solidFill>
                  <a:schemeClr val="lt2"/>
                </a:solidFill>
              </a:defRPr>
            </a:lvl8pPr>
            <a:lvl9pPr marL="4114800" lvl="8" indent="-317500" rtl="0">
              <a:lnSpc>
                <a:spcPct val="100000"/>
              </a:lnSpc>
              <a:spcBef>
                <a:spcPts val="0"/>
              </a:spcBef>
              <a:spcAft>
                <a:spcPts val="0"/>
              </a:spcAft>
              <a:buClr>
                <a:schemeClr val="lt2"/>
              </a:buClr>
              <a:buSzPts val="1400"/>
              <a:buChar char="■"/>
              <a:defRPr>
                <a:solidFill>
                  <a:schemeClr val="lt2"/>
                </a:solidFill>
              </a:defRPr>
            </a:lvl9pPr>
          </a:lstStyle>
          <a:p>
            <a:endParaRPr/>
          </a:p>
        </p:txBody>
      </p:sp>
      <p:sp>
        <p:nvSpPr>
          <p:cNvPr id="395" name="Google Shape;395;p24"/>
          <p:cNvSpPr txBox="1">
            <a:spLocks noGrp="1"/>
          </p:cNvSpPr>
          <p:nvPr>
            <p:ph type="title"/>
          </p:nvPr>
        </p:nvSpPr>
        <p:spPr>
          <a:xfrm>
            <a:off x="4200450" y="1554000"/>
            <a:ext cx="3896700" cy="4299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396" name="Google Shape;396;p24"/>
          <p:cNvGrpSpPr/>
          <p:nvPr/>
        </p:nvGrpSpPr>
        <p:grpSpPr>
          <a:xfrm>
            <a:off x="4484305" y="4545530"/>
            <a:ext cx="1619112" cy="593354"/>
            <a:chOff x="5046670" y="3208808"/>
            <a:chExt cx="1120415" cy="410597"/>
          </a:xfrm>
        </p:grpSpPr>
        <p:grpSp>
          <p:nvGrpSpPr>
            <p:cNvPr id="397" name="Google Shape;397;p24"/>
            <p:cNvGrpSpPr/>
            <p:nvPr/>
          </p:nvGrpSpPr>
          <p:grpSpPr>
            <a:xfrm flipH="1">
              <a:off x="5811603" y="3321460"/>
              <a:ext cx="82906" cy="185771"/>
              <a:chOff x="3004175" y="2722350"/>
              <a:chExt cx="195950" cy="439175"/>
            </a:xfrm>
          </p:grpSpPr>
          <p:sp>
            <p:nvSpPr>
              <p:cNvPr id="398" name="Google Shape;398;p24"/>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4"/>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4"/>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4"/>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4"/>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 name="Google Shape;405;p24"/>
            <p:cNvGrpSpPr/>
            <p:nvPr/>
          </p:nvGrpSpPr>
          <p:grpSpPr>
            <a:xfrm rot="3041596" flipH="1">
              <a:off x="5625845" y="3373209"/>
              <a:ext cx="96168" cy="82240"/>
              <a:chOff x="5928149" y="3267314"/>
              <a:chExt cx="96164" cy="82236"/>
            </a:xfrm>
          </p:grpSpPr>
          <p:sp>
            <p:nvSpPr>
              <p:cNvPr id="406" name="Google Shape;406;p24"/>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4"/>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24"/>
            <p:cNvGrpSpPr/>
            <p:nvPr/>
          </p:nvGrpSpPr>
          <p:grpSpPr>
            <a:xfrm rot="-2700000">
              <a:off x="5946361" y="3473182"/>
              <a:ext cx="96163" cy="82235"/>
              <a:chOff x="5928149" y="3267314"/>
              <a:chExt cx="96164" cy="82236"/>
            </a:xfrm>
          </p:grpSpPr>
          <p:sp>
            <p:nvSpPr>
              <p:cNvPr id="409" name="Google Shape;409;p24"/>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4"/>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 name="Google Shape;411;p24"/>
            <p:cNvGrpSpPr/>
            <p:nvPr/>
          </p:nvGrpSpPr>
          <p:grpSpPr>
            <a:xfrm>
              <a:off x="5222364" y="3208808"/>
              <a:ext cx="145434" cy="325956"/>
              <a:chOff x="3004175" y="2722350"/>
              <a:chExt cx="195950" cy="439175"/>
            </a:xfrm>
          </p:grpSpPr>
          <p:sp>
            <p:nvSpPr>
              <p:cNvPr id="412" name="Google Shape;412;p24"/>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4"/>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4"/>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4"/>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4"/>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24"/>
            <p:cNvGrpSpPr/>
            <p:nvPr/>
          </p:nvGrpSpPr>
          <p:grpSpPr>
            <a:xfrm>
              <a:off x="5462380" y="3302316"/>
              <a:ext cx="96358" cy="191149"/>
              <a:chOff x="3213925" y="2904475"/>
              <a:chExt cx="173650" cy="344475"/>
            </a:xfrm>
          </p:grpSpPr>
          <p:sp>
            <p:nvSpPr>
              <p:cNvPr id="420" name="Google Shape;420;p24"/>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4"/>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4"/>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4"/>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4"/>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4"/>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4"/>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24"/>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5501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section description 6">
  <p:cSld name="Title and section description 6">
    <p:spTree>
      <p:nvGrpSpPr>
        <p:cNvPr id="1" name="Shape 431"/>
        <p:cNvGrpSpPr/>
        <p:nvPr/>
      </p:nvGrpSpPr>
      <p:grpSpPr>
        <a:xfrm>
          <a:off x="0" y="0"/>
          <a:ext cx="0" cy="0"/>
          <a:chOff x="0" y="0"/>
          <a:chExt cx="0" cy="0"/>
        </a:xfrm>
      </p:grpSpPr>
      <p:sp>
        <p:nvSpPr>
          <p:cNvPr id="432" name="Google Shape;432;p26"/>
          <p:cNvSpPr txBox="1">
            <a:spLocks noGrp="1"/>
          </p:cNvSpPr>
          <p:nvPr>
            <p:ph type="title"/>
          </p:nvPr>
        </p:nvSpPr>
        <p:spPr>
          <a:xfrm>
            <a:off x="1205950" y="875850"/>
            <a:ext cx="3065400" cy="15015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33" name="Google Shape;433;p26"/>
          <p:cNvSpPr txBox="1">
            <a:spLocks noGrp="1"/>
          </p:cNvSpPr>
          <p:nvPr>
            <p:ph type="subTitle" idx="1"/>
          </p:nvPr>
        </p:nvSpPr>
        <p:spPr>
          <a:xfrm>
            <a:off x="5029650" y="875850"/>
            <a:ext cx="3282000" cy="15015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extLst>
      <p:ext uri="{BB962C8B-B14F-4D97-AF65-F5344CB8AC3E}">
        <p14:creationId xmlns:p14="http://schemas.microsoft.com/office/powerpoint/2010/main" val="3189796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434"/>
        <p:cNvGrpSpPr/>
        <p:nvPr/>
      </p:nvGrpSpPr>
      <p:grpSpPr>
        <a:xfrm>
          <a:off x="0" y="0"/>
          <a:ext cx="0" cy="0"/>
          <a:chOff x="0" y="0"/>
          <a:chExt cx="0" cy="0"/>
        </a:xfrm>
      </p:grpSpPr>
      <p:sp>
        <p:nvSpPr>
          <p:cNvPr id="435" name="Google Shape;435;p27"/>
          <p:cNvSpPr txBox="1">
            <a:spLocks noGrp="1"/>
          </p:cNvSpPr>
          <p:nvPr>
            <p:ph type="title"/>
          </p:nvPr>
        </p:nvSpPr>
        <p:spPr>
          <a:xfrm>
            <a:off x="658497" y="353827"/>
            <a:ext cx="3362100" cy="1278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100"/>
              <a:buNone/>
              <a:defRPr sz="3100">
                <a:solidFill>
                  <a:schemeClr val="dk1"/>
                </a:solidFill>
              </a:defRPr>
            </a:lvl1pPr>
            <a:lvl2pPr lvl="1" rtl="0">
              <a:spcBef>
                <a:spcPts val="0"/>
              </a:spcBef>
              <a:spcAft>
                <a:spcPts val="0"/>
              </a:spcAft>
              <a:buSzPts val="2800"/>
              <a:buNone/>
              <a:defRPr>
                <a:latin typeface="Poppins Light"/>
                <a:ea typeface="Poppins Light"/>
                <a:cs typeface="Poppins Light"/>
                <a:sym typeface="Poppins Light"/>
              </a:defRPr>
            </a:lvl2pPr>
            <a:lvl3pPr lvl="2" rtl="0">
              <a:spcBef>
                <a:spcPts val="0"/>
              </a:spcBef>
              <a:spcAft>
                <a:spcPts val="0"/>
              </a:spcAft>
              <a:buSzPts val="2800"/>
              <a:buNone/>
              <a:defRPr>
                <a:latin typeface="Poppins Light"/>
                <a:ea typeface="Poppins Light"/>
                <a:cs typeface="Poppins Light"/>
                <a:sym typeface="Poppins Light"/>
              </a:defRPr>
            </a:lvl3pPr>
            <a:lvl4pPr lvl="3" rtl="0">
              <a:spcBef>
                <a:spcPts val="0"/>
              </a:spcBef>
              <a:spcAft>
                <a:spcPts val="0"/>
              </a:spcAft>
              <a:buSzPts val="2800"/>
              <a:buNone/>
              <a:defRPr>
                <a:latin typeface="Poppins Light"/>
                <a:ea typeface="Poppins Light"/>
                <a:cs typeface="Poppins Light"/>
                <a:sym typeface="Poppins Light"/>
              </a:defRPr>
            </a:lvl4pPr>
            <a:lvl5pPr lvl="4" rtl="0">
              <a:spcBef>
                <a:spcPts val="0"/>
              </a:spcBef>
              <a:spcAft>
                <a:spcPts val="0"/>
              </a:spcAft>
              <a:buSzPts val="2800"/>
              <a:buNone/>
              <a:defRPr>
                <a:latin typeface="Poppins Light"/>
                <a:ea typeface="Poppins Light"/>
                <a:cs typeface="Poppins Light"/>
                <a:sym typeface="Poppins Light"/>
              </a:defRPr>
            </a:lvl5pPr>
            <a:lvl6pPr lvl="5" rtl="0">
              <a:spcBef>
                <a:spcPts val="0"/>
              </a:spcBef>
              <a:spcAft>
                <a:spcPts val="0"/>
              </a:spcAft>
              <a:buSzPts val="2800"/>
              <a:buNone/>
              <a:defRPr>
                <a:latin typeface="Poppins Light"/>
                <a:ea typeface="Poppins Light"/>
                <a:cs typeface="Poppins Light"/>
                <a:sym typeface="Poppins Light"/>
              </a:defRPr>
            </a:lvl6pPr>
            <a:lvl7pPr lvl="6" rtl="0">
              <a:spcBef>
                <a:spcPts val="0"/>
              </a:spcBef>
              <a:spcAft>
                <a:spcPts val="0"/>
              </a:spcAft>
              <a:buSzPts val="2800"/>
              <a:buNone/>
              <a:defRPr>
                <a:latin typeface="Poppins Light"/>
                <a:ea typeface="Poppins Light"/>
                <a:cs typeface="Poppins Light"/>
                <a:sym typeface="Poppins Light"/>
              </a:defRPr>
            </a:lvl7pPr>
            <a:lvl8pPr lvl="7" rtl="0">
              <a:spcBef>
                <a:spcPts val="0"/>
              </a:spcBef>
              <a:spcAft>
                <a:spcPts val="0"/>
              </a:spcAft>
              <a:buSzPts val="2800"/>
              <a:buNone/>
              <a:defRPr>
                <a:latin typeface="Poppins Light"/>
                <a:ea typeface="Poppins Light"/>
                <a:cs typeface="Poppins Light"/>
                <a:sym typeface="Poppins Light"/>
              </a:defRPr>
            </a:lvl8pPr>
            <a:lvl9pPr lvl="8" rtl="0">
              <a:spcBef>
                <a:spcPts val="0"/>
              </a:spcBef>
              <a:spcAft>
                <a:spcPts val="0"/>
              </a:spcAft>
              <a:buSzPts val="2800"/>
              <a:buNone/>
              <a:defRPr>
                <a:latin typeface="Poppins Light"/>
                <a:ea typeface="Poppins Light"/>
                <a:cs typeface="Poppins Light"/>
                <a:sym typeface="Poppins Light"/>
              </a:defRPr>
            </a:lvl9pPr>
          </a:lstStyle>
          <a:p>
            <a:endParaRPr/>
          </a:p>
        </p:txBody>
      </p:sp>
      <p:sp>
        <p:nvSpPr>
          <p:cNvPr id="436" name="Google Shape;436;p27"/>
          <p:cNvSpPr/>
          <p:nvPr/>
        </p:nvSpPr>
        <p:spPr>
          <a:xfrm>
            <a:off x="4676250" y="4821604"/>
            <a:ext cx="4467697" cy="31328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7"/>
          <p:cNvSpPr/>
          <p:nvPr/>
        </p:nvSpPr>
        <p:spPr>
          <a:xfrm flipH="1">
            <a:off x="-2375" y="4553725"/>
            <a:ext cx="9143996" cy="58976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8349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dk1"/>
        </a:solidFill>
        <a:effectLst/>
      </p:bgPr>
    </p:bg>
    <p:spTree>
      <p:nvGrpSpPr>
        <p:cNvPr id="1" name="Shape 440"/>
        <p:cNvGrpSpPr/>
        <p:nvPr/>
      </p:nvGrpSpPr>
      <p:grpSpPr>
        <a:xfrm>
          <a:off x="0" y="0"/>
          <a:ext cx="0" cy="0"/>
          <a:chOff x="0" y="0"/>
          <a:chExt cx="0" cy="0"/>
        </a:xfrm>
      </p:grpSpPr>
      <p:sp>
        <p:nvSpPr>
          <p:cNvPr id="441" name="Google Shape;441;p29"/>
          <p:cNvSpPr/>
          <p:nvPr/>
        </p:nvSpPr>
        <p:spPr>
          <a:xfrm>
            <a:off x="1203275" y="630703"/>
            <a:ext cx="1458433" cy="9213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9"/>
          <p:cNvSpPr/>
          <p:nvPr/>
        </p:nvSpPr>
        <p:spPr>
          <a:xfrm>
            <a:off x="397114" y="293299"/>
            <a:ext cx="815025" cy="51492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9"/>
          <p:cNvSpPr/>
          <p:nvPr/>
        </p:nvSpPr>
        <p:spPr>
          <a:xfrm>
            <a:off x="6180963" y="895500"/>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9"/>
          <p:cNvSpPr/>
          <p:nvPr/>
        </p:nvSpPr>
        <p:spPr>
          <a:xfrm>
            <a:off x="7979525" y="378863"/>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9"/>
          <p:cNvSpPr/>
          <p:nvPr/>
        </p:nvSpPr>
        <p:spPr>
          <a:xfrm flipH="1">
            <a:off x="3830701" y="4753075"/>
            <a:ext cx="5313299" cy="39042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9"/>
          <p:cNvSpPr/>
          <p:nvPr/>
        </p:nvSpPr>
        <p:spPr>
          <a:xfrm>
            <a:off x="-100" y="4699500"/>
            <a:ext cx="9143932" cy="443997"/>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9"/>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369630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dk1"/>
        </a:solidFill>
        <a:effectLst/>
      </p:bgPr>
    </p:bg>
    <p:spTree>
      <p:nvGrpSpPr>
        <p:cNvPr id="1" name="Shape 448"/>
        <p:cNvGrpSpPr/>
        <p:nvPr/>
      </p:nvGrpSpPr>
      <p:grpSpPr>
        <a:xfrm>
          <a:off x="0" y="0"/>
          <a:ext cx="0" cy="0"/>
          <a:chOff x="0" y="0"/>
          <a:chExt cx="0" cy="0"/>
        </a:xfrm>
      </p:grpSpPr>
      <p:grpSp>
        <p:nvGrpSpPr>
          <p:cNvPr id="449" name="Google Shape;449;p30"/>
          <p:cNvGrpSpPr/>
          <p:nvPr/>
        </p:nvGrpSpPr>
        <p:grpSpPr>
          <a:xfrm>
            <a:off x="706465" y="3977886"/>
            <a:ext cx="3004281" cy="1163884"/>
            <a:chOff x="2189450" y="2220300"/>
            <a:chExt cx="3202175" cy="1240550"/>
          </a:xfrm>
        </p:grpSpPr>
        <p:sp>
          <p:nvSpPr>
            <p:cNvPr id="450" name="Google Shape;450;p3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30"/>
          <p:cNvGrpSpPr/>
          <p:nvPr/>
        </p:nvGrpSpPr>
        <p:grpSpPr>
          <a:xfrm>
            <a:off x="2493892" y="4227600"/>
            <a:ext cx="2364166" cy="915898"/>
            <a:chOff x="2189450" y="2220300"/>
            <a:chExt cx="3202175" cy="1240550"/>
          </a:xfrm>
        </p:grpSpPr>
        <p:sp>
          <p:nvSpPr>
            <p:cNvPr id="453" name="Google Shape;453;p3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5" name="Google Shape;455;p30"/>
          <p:cNvSpPr/>
          <p:nvPr/>
        </p:nvSpPr>
        <p:spPr>
          <a:xfrm>
            <a:off x="484900" y="405453"/>
            <a:ext cx="1458433" cy="9213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0"/>
          <p:cNvSpPr/>
          <p:nvPr/>
        </p:nvSpPr>
        <p:spPr>
          <a:xfrm>
            <a:off x="2073514" y="293299"/>
            <a:ext cx="815025" cy="51492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0"/>
          <p:cNvSpPr/>
          <p:nvPr/>
        </p:nvSpPr>
        <p:spPr>
          <a:xfrm>
            <a:off x="7362013" y="451100"/>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0"/>
          <p:cNvSpPr/>
          <p:nvPr/>
        </p:nvSpPr>
        <p:spPr>
          <a:xfrm>
            <a:off x="6988925" y="378863"/>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0"/>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60" name="Google Shape;460;p30"/>
          <p:cNvSpPr/>
          <p:nvPr/>
        </p:nvSpPr>
        <p:spPr>
          <a:xfrm>
            <a:off x="0" y="4961627"/>
            <a:ext cx="3397132" cy="18188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0"/>
          <p:cNvSpPr/>
          <p:nvPr/>
        </p:nvSpPr>
        <p:spPr>
          <a:xfrm flipH="1">
            <a:off x="3830701" y="4753075"/>
            <a:ext cx="5313299" cy="39042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p:cNvSpPr/>
          <p:nvPr/>
        </p:nvSpPr>
        <p:spPr>
          <a:xfrm>
            <a:off x="2465525" y="4931186"/>
            <a:ext cx="6678206" cy="21840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152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470"/>
        <p:cNvGrpSpPr/>
        <p:nvPr/>
      </p:nvGrpSpPr>
      <p:grpSpPr>
        <a:xfrm>
          <a:off x="0" y="0"/>
          <a:ext cx="0" cy="0"/>
          <a:chOff x="0" y="0"/>
          <a:chExt cx="0" cy="0"/>
        </a:xfrm>
      </p:grpSpPr>
      <p:sp>
        <p:nvSpPr>
          <p:cNvPr id="471" name="Google Shape;471;p32"/>
          <p:cNvSpPr/>
          <p:nvPr/>
        </p:nvSpPr>
        <p:spPr>
          <a:xfrm flipH="1">
            <a:off x="-24" y="4870300"/>
            <a:ext cx="5234823" cy="27318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2"/>
          <p:cNvSpPr/>
          <p:nvPr/>
        </p:nvSpPr>
        <p:spPr>
          <a:xfrm flipH="1">
            <a:off x="6316932" y="4943972"/>
            <a:ext cx="2827068" cy="19952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2"/>
          <p:cNvSpPr txBox="1">
            <a:spLocks noGrp="1"/>
          </p:cNvSpPr>
          <p:nvPr>
            <p:ph type="subTitle" idx="1"/>
          </p:nvPr>
        </p:nvSpPr>
        <p:spPr>
          <a:xfrm>
            <a:off x="5063168" y="2215832"/>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74" name="Google Shape;474;p32"/>
          <p:cNvSpPr txBox="1">
            <a:spLocks noGrp="1"/>
          </p:cNvSpPr>
          <p:nvPr>
            <p:ph type="subTitle" idx="2"/>
          </p:nvPr>
        </p:nvSpPr>
        <p:spPr>
          <a:xfrm>
            <a:off x="5063175" y="2508800"/>
            <a:ext cx="2412000" cy="115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5" name="Google Shape;475;p32"/>
          <p:cNvSpPr txBox="1">
            <a:spLocks noGrp="1"/>
          </p:cNvSpPr>
          <p:nvPr>
            <p:ph type="subTitle" idx="3"/>
          </p:nvPr>
        </p:nvSpPr>
        <p:spPr>
          <a:xfrm>
            <a:off x="1662525" y="2215832"/>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76" name="Google Shape;476;p32"/>
          <p:cNvSpPr txBox="1">
            <a:spLocks noGrp="1"/>
          </p:cNvSpPr>
          <p:nvPr>
            <p:ph type="subTitle" idx="4"/>
          </p:nvPr>
        </p:nvSpPr>
        <p:spPr>
          <a:xfrm>
            <a:off x="1662525" y="2508800"/>
            <a:ext cx="2412000" cy="115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7" name="Google Shape;477;p32"/>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2411248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478"/>
        <p:cNvGrpSpPr/>
        <p:nvPr/>
      </p:nvGrpSpPr>
      <p:grpSpPr>
        <a:xfrm>
          <a:off x="0" y="0"/>
          <a:ext cx="0" cy="0"/>
          <a:chOff x="0" y="0"/>
          <a:chExt cx="0" cy="0"/>
        </a:xfrm>
      </p:grpSpPr>
      <p:sp>
        <p:nvSpPr>
          <p:cNvPr id="479" name="Google Shape;479;p33"/>
          <p:cNvSpPr txBox="1">
            <a:spLocks noGrp="1"/>
          </p:cNvSpPr>
          <p:nvPr>
            <p:ph type="subTitle" idx="1"/>
          </p:nvPr>
        </p:nvSpPr>
        <p:spPr>
          <a:xfrm>
            <a:off x="1312625" y="1909225"/>
            <a:ext cx="4191000" cy="814500"/>
          </a:xfrm>
          <a:prstGeom prst="rect">
            <a:avLst/>
          </a:prstGeom>
        </p:spPr>
        <p:txBody>
          <a:bodyPr spcFirstLastPara="1" wrap="square" lIns="91425" tIns="91425" rIns="91425" bIns="91425" anchor="t" anchorCtr="0">
            <a:noAutofit/>
          </a:bodyPr>
          <a:lstStyle>
            <a:lvl1pPr lvl="0" algn="r">
              <a:spcBef>
                <a:spcPts val="0"/>
              </a:spcBef>
              <a:spcAft>
                <a:spcPts val="0"/>
              </a:spcAft>
              <a:buSzPts val="1400"/>
              <a:buNone/>
              <a:defRPr/>
            </a:lvl1pPr>
            <a:lvl2pPr lvl="1" algn="r">
              <a:spcBef>
                <a:spcPts val="1600"/>
              </a:spcBef>
              <a:spcAft>
                <a:spcPts val="0"/>
              </a:spcAft>
              <a:buSzPts val="1400"/>
              <a:buNone/>
              <a:defRPr/>
            </a:lvl2pPr>
            <a:lvl3pPr lvl="2" algn="r">
              <a:spcBef>
                <a:spcPts val="1600"/>
              </a:spcBef>
              <a:spcAft>
                <a:spcPts val="0"/>
              </a:spcAft>
              <a:buSzPts val="1400"/>
              <a:buNone/>
              <a:defRPr/>
            </a:lvl3pPr>
            <a:lvl4pPr lvl="3" algn="r">
              <a:spcBef>
                <a:spcPts val="1600"/>
              </a:spcBef>
              <a:spcAft>
                <a:spcPts val="0"/>
              </a:spcAft>
              <a:buSzPts val="1400"/>
              <a:buNone/>
              <a:defRPr/>
            </a:lvl4pPr>
            <a:lvl5pPr lvl="4" algn="r">
              <a:spcBef>
                <a:spcPts val="1600"/>
              </a:spcBef>
              <a:spcAft>
                <a:spcPts val="0"/>
              </a:spcAft>
              <a:buSzPts val="1400"/>
              <a:buNone/>
              <a:defRPr/>
            </a:lvl5pPr>
            <a:lvl6pPr lvl="5" algn="r">
              <a:spcBef>
                <a:spcPts val="1600"/>
              </a:spcBef>
              <a:spcAft>
                <a:spcPts val="0"/>
              </a:spcAft>
              <a:buSzPts val="1400"/>
              <a:buNone/>
              <a:defRPr/>
            </a:lvl6pPr>
            <a:lvl7pPr lvl="6" algn="r">
              <a:spcBef>
                <a:spcPts val="1600"/>
              </a:spcBef>
              <a:spcAft>
                <a:spcPts val="0"/>
              </a:spcAft>
              <a:buSzPts val="1400"/>
              <a:buNone/>
              <a:defRPr/>
            </a:lvl7pPr>
            <a:lvl8pPr lvl="7" algn="r">
              <a:spcBef>
                <a:spcPts val="1600"/>
              </a:spcBef>
              <a:spcAft>
                <a:spcPts val="0"/>
              </a:spcAft>
              <a:buSzPts val="1400"/>
              <a:buNone/>
              <a:defRPr/>
            </a:lvl8pPr>
            <a:lvl9pPr lvl="8" algn="r">
              <a:spcBef>
                <a:spcPts val="1600"/>
              </a:spcBef>
              <a:spcAft>
                <a:spcPts val="1600"/>
              </a:spcAft>
              <a:buSzPts val="1400"/>
              <a:buNone/>
              <a:defRPr/>
            </a:lvl9pPr>
          </a:lstStyle>
          <a:p>
            <a:endParaRPr/>
          </a:p>
        </p:txBody>
      </p:sp>
      <p:sp>
        <p:nvSpPr>
          <p:cNvPr id="480" name="Google Shape;480;p33"/>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81" name="Google Shape;481;p33"/>
          <p:cNvSpPr txBox="1">
            <a:spLocks noGrp="1"/>
          </p:cNvSpPr>
          <p:nvPr>
            <p:ph type="subTitle" idx="2"/>
          </p:nvPr>
        </p:nvSpPr>
        <p:spPr>
          <a:xfrm>
            <a:off x="1309476" y="1671325"/>
            <a:ext cx="4191000" cy="237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lt2"/>
              </a:buClr>
              <a:buSzPts val="1600"/>
              <a:buFont typeface="Montserrat"/>
              <a:buNone/>
              <a:defRPr sz="2200">
                <a:solidFill>
                  <a:schemeClr val="accent2"/>
                </a:solidFill>
                <a:latin typeface="Patrick Hand"/>
                <a:ea typeface="Patrick Hand"/>
                <a:cs typeface="Patrick Hand"/>
                <a:sym typeface="Patrick Hand"/>
              </a:defRPr>
            </a:lvl1pPr>
            <a:lvl2pPr lvl="1" algn="r" rtl="0">
              <a:spcBef>
                <a:spcPts val="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482" name="Google Shape;482;p33"/>
          <p:cNvSpPr txBox="1">
            <a:spLocks noGrp="1"/>
          </p:cNvSpPr>
          <p:nvPr>
            <p:ph type="subTitle" idx="3"/>
          </p:nvPr>
        </p:nvSpPr>
        <p:spPr>
          <a:xfrm>
            <a:off x="3640425" y="3099025"/>
            <a:ext cx="4194000" cy="237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Montserrat"/>
              <a:buNone/>
              <a:defRPr sz="2200">
                <a:solidFill>
                  <a:schemeClr val="dk2"/>
                </a:solidFill>
                <a:latin typeface="Patrick Hand"/>
                <a:ea typeface="Patrick Hand"/>
                <a:cs typeface="Patrick Hand"/>
                <a:sym typeface="Patrick Han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83" name="Google Shape;483;p33"/>
          <p:cNvSpPr txBox="1">
            <a:spLocks noGrp="1"/>
          </p:cNvSpPr>
          <p:nvPr>
            <p:ph type="subTitle" idx="4"/>
          </p:nvPr>
        </p:nvSpPr>
        <p:spPr>
          <a:xfrm>
            <a:off x="3643576" y="3336925"/>
            <a:ext cx="4194000" cy="911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268192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dk1"/>
        </a:solidFill>
        <a:effectLst/>
      </p:bgPr>
    </p:bg>
    <p:spTree>
      <p:nvGrpSpPr>
        <p:cNvPr id="1" name="Shape 484"/>
        <p:cNvGrpSpPr/>
        <p:nvPr/>
      </p:nvGrpSpPr>
      <p:grpSpPr>
        <a:xfrm>
          <a:off x="0" y="0"/>
          <a:ext cx="0" cy="0"/>
          <a:chOff x="0" y="0"/>
          <a:chExt cx="0" cy="0"/>
        </a:xfrm>
      </p:grpSpPr>
      <p:sp>
        <p:nvSpPr>
          <p:cNvPr id="485" name="Google Shape;485;p34"/>
          <p:cNvSpPr/>
          <p:nvPr/>
        </p:nvSpPr>
        <p:spPr>
          <a:xfrm>
            <a:off x="320975" y="913051"/>
            <a:ext cx="2114646" cy="133583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4"/>
          <p:cNvSpPr/>
          <p:nvPr/>
        </p:nvSpPr>
        <p:spPr>
          <a:xfrm>
            <a:off x="2435634" y="4731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4"/>
          <p:cNvSpPr/>
          <p:nvPr/>
        </p:nvSpPr>
        <p:spPr>
          <a:xfrm>
            <a:off x="7168126" y="15232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4"/>
          <p:cNvSpPr/>
          <p:nvPr/>
        </p:nvSpPr>
        <p:spPr>
          <a:xfrm>
            <a:off x="6538450" y="10267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4"/>
          <p:cNvSpPr/>
          <p:nvPr/>
        </p:nvSpPr>
        <p:spPr>
          <a:xfrm flipH="1">
            <a:off x="5223890" y="4817871"/>
            <a:ext cx="3920110" cy="31973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4"/>
          <p:cNvSpPr/>
          <p:nvPr/>
        </p:nvSpPr>
        <p:spPr>
          <a:xfrm flipH="1">
            <a:off x="-2323" y="4773207"/>
            <a:ext cx="4467697" cy="36441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4"/>
          <p:cNvSpPr/>
          <p:nvPr/>
        </p:nvSpPr>
        <p:spPr>
          <a:xfrm>
            <a:off x="-2375" y="4553725"/>
            <a:ext cx="9143996" cy="58976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4"/>
          <p:cNvSpPr txBox="1">
            <a:spLocks noGrp="1"/>
          </p:cNvSpPr>
          <p:nvPr>
            <p:ph type="subTitle" idx="1"/>
          </p:nvPr>
        </p:nvSpPr>
        <p:spPr>
          <a:xfrm>
            <a:off x="3369050" y="2711760"/>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93" name="Google Shape;493;p34"/>
          <p:cNvSpPr txBox="1">
            <a:spLocks noGrp="1"/>
          </p:cNvSpPr>
          <p:nvPr>
            <p:ph type="subTitle" idx="2"/>
          </p:nvPr>
        </p:nvSpPr>
        <p:spPr>
          <a:xfrm>
            <a:off x="3360468" y="2970805"/>
            <a:ext cx="2409900" cy="115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4" name="Google Shape;494;p34"/>
          <p:cNvSpPr txBox="1">
            <a:spLocks noGrp="1"/>
          </p:cNvSpPr>
          <p:nvPr>
            <p:ph type="subTitle" idx="3"/>
          </p:nvPr>
        </p:nvSpPr>
        <p:spPr>
          <a:xfrm>
            <a:off x="649492" y="2711760"/>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95" name="Google Shape;495;p34"/>
          <p:cNvSpPr txBox="1">
            <a:spLocks noGrp="1"/>
          </p:cNvSpPr>
          <p:nvPr>
            <p:ph type="subTitle" idx="4"/>
          </p:nvPr>
        </p:nvSpPr>
        <p:spPr>
          <a:xfrm>
            <a:off x="643417" y="2970810"/>
            <a:ext cx="2409900" cy="115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6" name="Google Shape;496;p34"/>
          <p:cNvSpPr txBox="1">
            <a:spLocks noGrp="1"/>
          </p:cNvSpPr>
          <p:nvPr>
            <p:ph type="subTitle" idx="5"/>
          </p:nvPr>
        </p:nvSpPr>
        <p:spPr>
          <a:xfrm>
            <a:off x="6083593" y="2711760"/>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97" name="Google Shape;497;p34"/>
          <p:cNvSpPr txBox="1">
            <a:spLocks noGrp="1"/>
          </p:cNvSpPr>
          <p:nvPr>
            <p:ph type="subTitle" idx="6"/>
          </p:nvPr>
        </p:nvSpPr>
        <p:spPr>
          <a:xfrm>
            <a:off x="6039500" y="2970800"/>
            <a:ext cx="2485800" cy="115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8" name="Google Shape;498;p34"/>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499" name="Google Shape;499;p34"/>
          <p:cNvGrpSpPr/>
          <p:nvPr/>
        </p:nvGrpSpPr>
        <p:grpSpPr>
          <a:xfrm>
            <a:off x="1975380" y="4374305"/>
            <a:ext cx="1619112" cy="593354"/>
            <a:chOff x="5046670" y="3208808"/>
            <a:chExt cx="1120415" cy="410597"/>
          </a:xfrm>
        </p:grpSpPr>
        <p:grpSp>
          <p:nvGrpSpPr>
            <p:cNvPr id="500" name="Google Shape;500;p34"/>
            <p:cNvGrpSpPr/>
            <p:nvPr/>
          </p:nvGrpSpPr>
          <p:grpSpPr>
            <a:xfrm flipH="1">
              <a:off x="5811603" y="3321460"/>
              <a:ext cx="82906" cy="185771"/>
              <a:chOff x="3004175" y="2722350"/>
              <a:chExt cx="195950" cy="439175"/>
            </a:xfrm>
          </p:grpSpPr>
          <p:sp>
            <p:nvSpPr>
              <p:cNvPr id="501" name="Google Shape;501;p34"/>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4"/>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4"/>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4"/>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4"/>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34"/>
            <p:cNvGrpSpPr/>
            <p:nvPr/>
          </p:nvGrpSpPr>
          <p:grpSpPr>
            <a:xfrm rot="3041596" flipH="1">
              <a:off x="5625845" y="3373209"/>
              <a:ext cx="96168" cy="82240"/>
              <a:chOff x="5928149" y="3267314"/>
              <a:chExt cx="96164" cy="82236"/>
            </a:xfrm>
          </p:grpSpPr>
          <p:sp>
            <p:nvSpPr>
              <p:cNvPr id="509" name="Google Shape;509;p34"/>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4"/>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 name="Google Shape;511;p34"/>
            <p:cNvGrpSpPr/>
            <p:nvPr/>
          </p:nvGrpSpPr>
          <p:grpSpPr>
            <a:xfrm rot="-2700000">
              <a:off x="5946361" y="3473182"/>
              <a:ext cx="96163" cy="82235"/>
              <a:chOff x="5928149" y="3267314"/>
              <a:chExt cx="96164" cy="82236"/>
            </a:xfrm>
          </p:grpSpPr>
          <p:sp>
            <p:nvSpPr>
              <p:cNvPr id="512" name="Google Shape;512;p34"/>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4"/>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 name="Google Shape;514;p34"/>
            <p:cNvGrpSpPr/>
            <p:nvPr/>
          </p:nvGrpSpPr>
          <p:grpSpPr>
            <a:xfrm>
              <a:off x="5222364" y="3208808"/>
              <a:ext cx="145434" cy="325956"/>
              <a:chOff x="3004175" y="2722350"/>
              <a:chExt cx="195950" cy="439175"/>
            </a:xfrm>
          </p:grpSpPr>
          <p:sp>
            <p:nvSpPr>
              <p:cNvPr id="515" name="Google Shape;515;p34"/>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4"/>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4"/>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4"/>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4"/>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2" name="Google Shape;522;p34"/>
            <p:cNvGrpSpPr/>
            <p:nvPr/>
          </p:nvGrpSpPr>
          <p:grpSpPr>
            <a:xfrm>
              <a:off x="5462380" y="3302316"/>
              <a:ext cx="96358" cy="191149"/>
              <a:chOff x="3213925" y="2904475"/>
              <a:chExt cx="173650" cy="344475"/>
            </a:xfrm>
          </p:grpSpPr>
          <p:sp>
            <p:nvSpPr>
              <p:cNvPr id="523" name="Google Shape;523;p34"/>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4"/>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4"/>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4"/>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4"/>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4"/>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4"/>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0" name="Google Shape;530;p34"/>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 name="Google Shape;531;p34"/>
          <p:cNvGrpSpPr/>
          <p:nvPr/>
        </p:nvGrpSpPr>
        <p:grpSpPr>
          <a:xfrm>
            <a:off x="6396343" y="4374305"/>
            <a:ext cx="1511773" cy="573354"/>
            <a:chOff x="6396343" y="4374305"/>
            <a:chExt cx="1511773" cy="573354"/>
          </a:xfrm>
        </p:grpSpPr>
        <p:grpSp>
          <p:nvGrpSpPr>
            <p:cNvPr id="532" name="Google Shape;532;p34"/>
            <p:cNvGrpSpPr/>
            <p:nvPr/>
          </p:nvGrpSpPr>
          <p:grpSpPr>
            <a:xfrm rot="4001758">
              <a:off x="7633951" y="4773240"/>
              <a:ext cx="111770" cy="119099"/>
              <a:chOff x="3004175" y="2950750"/>
              <a:chExt cx="195825" cy="208700"/>
            </a:xfrm>
          </p:grpSpPr>
          <p:sp>
            <p:nvSpPr>
              <p:cNvPr id="533" name="Google Shape;533;p3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34"/>
            <p:cNvGrpSpPr/>
            <p:nvPr/>
          </p:nvGrpSpPr>
          <p:grpSpPr>
            <a:xfrm>
              <a:off x="6980311" y="4374305"/>
              <a:ext cx="196224" cy="439790"/>
              <a:chOff x="3004175" y="2722350"/>
              <a:chExt cx="195950" cy="439175"/>
            </a:xfrm>
          </p:grpSpPr>
          <p:sp>
            <p:nvSpPr>
              <p:cNvPr id="536" name="Google Shape;536;p34"/>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4"/>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4"/>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4"/>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4"/>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 name="Google Shape;543;p34"/>
            <p:cNvGrpSpPr/>
            <p:nvPr/>
          </p:nvGrpSpPr>
          <p:grpSpPr>
            <a:xfrm>
              <a:off x="7363411" y="4508535"/>
              <a:ext cx="130012" cy="257908"/>
              <a:chOff x="3213925" y="2904475"/>
              <a:chExt cx="173650" cy="344475"/>
            </a:xfrm>
          </p:grpSpPr>
          <p:sp>
            <p:nvSpPr>
              <p:cNvPr id="544" name="Google Shape;544;p34"/>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4"/>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4"/>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4"/>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4"/>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4"/>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4"/>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1" name="Google Shape;551;p34"/>
            <p:cNvSpPr/>
            <p:nvPr/>
          </p:nvSpPr>
          <p:spPr>
            <a:xfrm>
              <a:off x="6396343" y="4717923"/>
              <a:ext cx="1511773" cy="229736"/>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4135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bg>
      <p:bgPr>
        <a:solidFill>
          <a:schemeClr val="dk1"/>
        </a:solidFill>
        <a:effectLst/>
      </p:bgPr>
    </p:bg>
    <p:spTree>
      <p:nvGrpSpPr>
        <p:cNvPr id="1" name="Shape 552"/>
        <p:cNvGrpSpPr/>
        <p:nvPr/>
      </p:nvGrpSpPr>
      <p:grpSpPr>
        <a:xfrm>
          <a:off x="0" y="0"/>
          <a:ext cx="0" cy="0"/>
          <a:chOff x="0" y="0"/>
          <a:chExt cx="0" cy="0"/>
        </a:xfrm>
      </p:grpSpPr>
      <p:sp>
        <p:nvSpPr>
          <p:cNvPr id="553" name="Google Shape;553;p35"/>
          <p:cNvSpPr/>
          <p:nvPr/>
        </p:nvSpPr>
        <p:spPr>
          <a:xfrm>
            <a:off x="-691525" y="4566595"/>
            <a:ext cx="6337069" cy="772406"/>
          </a:xfrm>
          <a:custGeom>
            <a:avLst/>
            <a:gdLst/>
            <a:ahLst/>
            <a:cxnLst/>
            <a:rect l="l" t="t" r="r" b="b"/>
            <a:pathLst>
              <a:path w="190775" h="15616" extrusionOk="0">
                <a:moveTo>
                  <a:pt x="99957" y="1"/>
                </a:moveTo>
                <a:cubicBezTo>
                  <a:pt x="86947" y="1"/>
                  <a:pt x="75981" y="125"/>
                  <a:pt x="70092" y="125"/>
                </a:cubicBezTo>
                <a:cubicBezTo>
                  <a:pt x="17455" y="125"/>
                  <a:pt x="0" y="7626"/>
                  <a:pt x="3001" y="13139"/>
                </a:cubicBezTo>
                <a:cubicBezTo>
                  <a:pt x="3980" y="14934"/>
                  <a:pt x="5704" y="15558"/>
                  <a:pt x="9116" y="15558"/>
                </a:cubicBezTo>
                <a:cubicBezTo>
                  <a:pt x="16904" y="15558"/>
                  <a:pt x="33489" y="12305"/>
                  <a:pt x="70092" y="12305"/>
                </a:cubicBezTo>
                <a:cubicBezTo>
                  <a:pt x="91766" y="12305"/>
                  <a:pt x="116048" y="15110"/>
                  <a:pt x="137112" y="15110"/>
                </a:cubicBezTo>
                <a:cubicBezTo>
                  <a:pt x="138092" y="15110"/>
                  <a:pt x="139064" y="15104"/>
                  <a:pt x="140030" y="15091"/>
                </a:cubicBezTo>
                <a:cubicBezTo>
                  <a:pt x="168724" y="14710"/>
                  <a:pt x="190774" y="15615"/>
                  <a:pt x="190774" y="8805"/>
                </a:cubicBezTo>
                <a:cubicBezTo>
                  <a:pt x="190774" y="1012"/>
                  <a:pt x="137056" y="1"/>
                  <a:pt x="999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5"/>
          <p:cNvSpPr/>
          <p:nvPr/>
        </p:nvSpPr>
        <p:spPr>
          <a:xfrm>
            <a:off x="320975" y="913051"/>
            <a:ext cx="2114646" cy="133583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5"/>
          <p:cNvSpPr/>
          <p:nvPr/>
        </p:nvSpPr>
        <p:spPr>
          <a:xfrm>
            <a:off x="2435634" y="4731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5"/>
          <p:cNvSpPr/>
          <p:nvPr/>
        </p:nvSpPr>
        <p:spPr>
          <a:xfrm>
            <a:off x="7168126" y="15232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5"/>
          <p:cNvSpPr/>
          <p:nvPr/>
        </p:nvSpPr>
        <p:spPr>
          <a:xfrm>
            <a:off x="6538450" y="10267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5"/>
          <p:cNvSpPr txBox="1">
            <a:spLocks noGrp="1"/>
          </p:cNvSpPr>
          <p:nvPr>
            <p:ph type="subTitle" idx="1"/>
          </p:nvPr>
        </p:nvSpPr>
        <p:spPr>
          <a:xfrm>
            <a:off x="5051300" y="2365318"/>
            <a:ext cx="3244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59" name="Google Shape;559;p35"/>
          <p:cNvSpPr txBox="1">
            <a:spLocks noGrp="1"/>
          </p:cNvSpPr>
          <p:nvPr>
            <p:ph type="subTitle" idx="2"/>
          </p:nvPr>
        </p:nvSpPr>
        <p:spPr>
          <a:xfrm>
            <a:off x="5051300" y="2624363"/>
            <a:ext cx="3242400" cy="69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0" name="Google Shape;560;p35"/>
          <p:cNvSpPr txBox="1">
            <a:spLocks noGrp="1"/>
          </p:cNvSpPr>
          <p:nvPr>
            <p:ph type="subTitle" idx="3"/>
          </p:nvPr>
        </p:nvSpPr>
        <p:spPr>
          <a:xfrm>
            <a:off x="5051300" y="1307964"/>
            <a:ext cx="3244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61" name="Google Shape;561;p35"/>
          <p:cNvSpPr txBox="1">
            <a:spLocks noGrp="1"/>
          </p:cNvSpPr>
          <p:nvPr>
            <p:ph type="subTitle" idx="4"/>
          </p:nvPr>
        </p:nvSpPr>
        <p:spPr>
          <a:xfrm>
            <a:off x="5051300" y="1567012"/>
            <a:ext cx="3242400" cy="67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2" name="Google Shape;562;p35"/>
          <p:cNvSpPr txBox="1">
            <a:spLocks noGrp="1"/>
          </p:cNvSpPr>
          <p:nvPr>
            <p:ph type="subTitle" idx="5"/>
          </p:nvPr>
        </p:nvSpPr>
        <p:spPr>
          <a:xfrm>
            <a:off x="5051300" y="3422663"/>
            <a:ext cx="32424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63" name="Google Shape;563;p35"/>
          <p:cNvSpPr txBox="1">
            <a:spLocks noGrp="1"/>
          </p:cNvSpPr>
          <p:nvPr>
            <p:ph type="subTitle" idx="6"/>
          </p:nvPr>
        </p:nvSpPr>
        <p:spPr>
          <a:xfrm>
            <a:off x="5051300" y="3681714"/>
            <a:ext cx="3242400" cy="69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4" name="Google Shape;564;p35"/>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394563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3">
  <p:cSld name="CUSTOM_11_1_1">
    <p:spTree>
      <p:nvGrpSpPr>
        <p:cNvPr id="1" name="Shape 268"/>
        <p:cNvGrpSpPr/>
        <p:nvPr/>
      </p:nvGrpSpPr>
      <p:grpSpPr>
        <a:xfrm>
          <a:off x="0" y="0"/>
          <a:ext cx="0" cy="0"/>
          <a:chOff x="0" y="0"/>
          <a:chExt cx="0" cy="0"/>
        </a:xfrm>
      </p:grpSpPr>
      <p:sp>
        <p:nvSpPr>
          <p:cNvPr id="269" name="Google Shape;269;p15"/>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5"/>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5"/>
          <p:cNvSpPr/>
          <p:nvPr/>
        </p:nvSpPr>
        <p:spPr>
          <a:xfrm>
            <a:off x="6616450" y="562100"/>
            <a:ext cx="1337049" cy="846212"/>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5"/>
          <p:cNvSpPr/>
          <p:nvPr/>
        </p:nvSpPr>
        <p:spPr>
          <a:xfrm>
            <a:off x="8129338" y="3119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5"/>
          <p:cNvSpPr/>
          <p:nvPr/>
        </p:nvSpPr>
        <p:spPr>
          <a:xfrm flipH="1">
            <a:off x="370291" y="4764649"/>
            <a:ext cx="4343105" cy="37886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5"/>
          <p:cNvSpPr/>
          <p:nvPr/>
        </p:nvSpPr>
        <p:spPr>
          <a:xfrm flipH="1">
            <a:off x="7" y="4764649"/>
            <a:ext cx="6150118" cy="37883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5"/>
          <p:cNvSpPr/>
          <p:nvPr/>
        </p:nvSpPr>
        <p:spPr>
          <a:xfrm flipH="1">
            <a:off x="530846" y="4764638"/>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5"/>
          <p:cNvSpPr txBox="1">
            <a:spLocks noGrp="1"/>
          </p:cNvSpPr>
          <p:nvPr>
            <p:ph type="subTitle" idx="1"/>
          </p:nvPr>
        </p:nvSpPr>
        <p:spPr>
          <a:xfrm>
            <a:off x="5264125" y="1466250"/>
            <a:ext cx="2875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77" name="Google Shape;277;p15"/>
          <p:cNvSpPr txBox="1">
            <a:spLocks noGrp="1"/>
          </p:cNvSpPr>
          <p:nvPr>
            <p:ph type="subTitle" idx="2"/>
          </p:nvPr>
        </p:nvSpPr>
        <p:spPr>
          <a:xfrm>
            <a:off x="5264125" y="1757050"/>
            <a:ext cx="2875800" cy="3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8" name="Google Shape;278;p15"/>
          <p:cNvSpPr txBox="1">
            <a:spLocks noGrp="1"/>
          </p:cNvSpPr>
          <p:nvPr>
            <p:ph type="title"/>
          </p:nvPr>
        </p:nvSpPr>
        <p:spPr>
          <a:xfrm>
            <a:off x="940375" y="1653250"/>
            <a:ext cx="2985600" cy="1494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3000"/>
              <a:buFont typeface="Patrick Hand"/>
              <a:buNone/>
              <a:defRPr sz="5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79" name="Google Shape;279;p15"/>
          <p:cNvSpPr txBox="1">
            <a:spLocks noGrp="1"/>
          </p:cNvSpPr>
          <p:nvPr>
            <p:ph type="subTitle" idx="3"/>
          </p:nvPr>
        </p:nvSpPr>
        <p:spPr>
          <a:xfrm>
            <a:off x="5264125" y="2228650"/>
            <a:ext cx="2875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80" name="Google Shape;280;p15"/>
          <p:cNvSpPr txBox="1">
            <a:spLocks noGrp="1"/>
          </p:cNvSpPr>
          <p:nvPr>
            <p:ph type="subTitle" idx="4"/>
          </p:nvPr>
        </p:nvSpPr>
        <p:spPr>
          <a:xfrm>
            <a:off x="5264125" y="2519450"/>
            <a:ext cx="2875800" cy="3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1" name="Google Shape;281;p15"/>
          <p:cNvSpPr txBox="1">
            <a:spLocks noGrp="1"/>
          </p:cNvSpPr>
          <p:nvPr>
            <p:ph type="subTitle" idx="5"/>
          </p:nvPr>
        </p:nvSpPr>
        <p:spPr>
          <a:xfrm>
            <a:off x="5264125" y="2991050"/>
            <a:ext cx="2875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82" name="Google Shape;282;p15"/>
          <p:cNvSpPr txBox="1">
            <a:spLocks noGrp="1"/>
          </p:cNvSpPr>
          <p:nvPr>
            <p:ph type="subTitle" idx="6"/>
          </p:nvPr>
        </p:nvSpPr>
        <p:spPr>
          <a:xfrm>
            <a:off x="5264125" y="3281850"/>
            <a:ext cx="2875800" cy="3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3" name="Google Shape;283;p15"/>
          <p:cNvSpPr txBox="1">
            <a:spLocks noGrp="1"/>
          </p:cNvSpPr>
          <p:nvPr>
            <p:ph type="subTitle" idx="7"/>
          </p:nvPr>
        </p:nvSpPr>
        <p:spPr>
          <a:xfrm>
            <a:off x="5264125" y="3753450"/>
            <a:ext cx="2875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84" name="Google Shape;284;p15"/>
          <p:cNvSpPr txBox="1">
            <a:spLocks noGrp="1"/>
          </p:cNvSpPr>
          <p:nvPr>
            <p:ph type="subTitle" idx="8"/>
          </p:nvPr>
        </p:nvSpPr>
        <p:spPr>
          <a:xfrm>
            <a:off x="5264125" y="4044250"/>
            <a:ext cx="2875800" cy="3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5" name="Google Shape;285;p15"/>
          <p:cNvSpPr txBox="1">
            <a:spLocks noGrp="1"/>
          </p:cNvSpPr>
          <p:nvPr>
            <p:ph type="subTitle" idx="9"/>
          </p:nvPr>
        </p:nvSpPr>
        <p:spPr>
          <a:xfrm>
            <a:off x="5264125" y="703850"/>
            <a:ext cx="2875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86" name="Google Shape;286;p15"/>
          <p:cNvSpPr txBox="1">
            <a:spLocks noGrp="1"/>
          </p:cNvSpPr>
          <p:nvPr>
            <p:ph type="subTitle" idx="13"/>
          </p:nvPr>
        </p:nvSpPr>
        <p:spPr>
          <a:xfrm>
            <a:off x="5264125" y="994650"/>
            <a:ext cx="2875800" cy="3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7" name="Google Shape;287;p15"/>
          <p:cNvSpPr txBox="1">
            <a:spLocks noGrp="1"/>
          </p:cNvSpPr>
          <p:nvPr>
            <p:ph type="title" idx="14" hasCustomPrompt="1"/>
          </p:nvPr>
        </p:nvSpPr>
        <p:spPr>
          <a:xfrm>
            <a:off x="4538059" y="703850"/>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88" name="Google Shape;288;p15"/>
          <p:cNvSpPr txBox="1">
            <a:spLocks noGrp="1"/>
          </p:cNvSpPr>
          <p:nvPr>
            <p:ph type="title" idx="15" hasCustomPrompt="1"/>
          </p:nvPr>
        </p:nvSpPr>
        <p:spPr>
          <a:xfrm>
            <a:off x="4538059" y="1457163"/>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89" name="Google Shape;289;p15"/>
          <p:cNvSpPr txBox="1">
            <a:spLocks noGrp="1"/>
          </p:cNvSpPr>
          <p:nvPr>
            <p:ph type="title" idx="16" hasCustomPrompt="1"/>
          </p:nvPr>
        </p:nvSpPr>
        <p:spPr>
          <a:xfrm>
            <a:off x="4538059" y="2210475"/>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90" name="Google Shape;290;p15"/>
          <p:cNvSpPr txBox="1">
            <a:spLocks noGrp="1"/>
          </p:cNvSpPr>
          <p:nvPr>
            <p:ph type="title" idx="17" hasCustomPrompt="1"/>
          </p:nvPr>
        </p:nvSpPr>
        <p:spPr>
          <a:xfrm>
            <a:off x="4538059" y="2963788"/>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91" name="Google Shape;291;p15"/>
          <p:cNvSpPr txBox="1">
            <a:spLocks noGrp="1"/>
          </p:cNvSpPr>
          <p:nvPr>
            <p:ph type="title" idx="18" hasCustomPrompt="1"/>
          </p:nvPr>
        </p:nvSpPr>
        <p:spPr>
          <a:xfrm>
            <a:off x="4538059" y="3717100"/>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bg>
      <p:bgPr>
        <a:solidFill>
          <a:schemeClr val="dk1"/>
        </a:solidFill>
        <a:effectLst/>
      </p:bgPr>
    </p:bg>
    <p:spTree>
      <p:nvGrpSpPr>
        <p:cNvPr id="1" name="Shape 565"/>
        <p:cNvGrpSpPr/>
        <p:nvPr/>
      </p:nvGrpSpPr>
      <p:grpSpPr>
        <a:xfrm>
          <a:off x="0" y="0"/>
          <a:ext cx="0" cy="0"/>
          <a:chOff x="0" y="0"/>
          <a:chExt cx="0" cy="0"/>
        </a:xfrm>
      </p:grpSpPr>
      <p:sp>
        <p:nvSpPr>
          <p:cNvPr id="566" name="Google Shape;566;p36"/>
          <p:cNvSpPr/>
          <p:nvPr/>
        </p:nvSpPr>
        <p:spPr>
          <a:xfrm>
            <a:off x="320975" y="913051"/>
            <a:ext cx="2114646" cy="133583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6"/>
          <p:cNvSpPr/>
          <p:nvPr/>
        </p:nvSpPr>
        <p:spPr>
          <a:xfrm>
            <a:off x="2435634" y="4731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6"/>
          <p:cNvSpPr/>
          <p:nvPr/>
        </p:nvSpPr>
        <p:spPr>
          <a:xfrm>
            <a:off x="7168126" y="15232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6"/>
          <p:cNvSpPr/>
          <p:nvPr/>
        </p:nvSpPr>
        <p:spPr>
          <a:xfrm>
            <a:off x="6538450" y="10267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6"/>
          <p:cNvSpPr/>
          <p:nvPr/>
        </p:nvSpPr>
        <p:spPr>
          <a:xfrm flipH="1">
            <a:off x="4164950" y="4624622"/>
            <a:ext cx="4979050" cy="51298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6"/>
          <p:cNvSpPr/>
          <p:nvPr/>
        </p:nvSpPr>
        <p:spPr>
          <a:xfrm flipH="1">
            <a:off x="-2323" y="4773207"/>
            <a:ext cx="4467697" cy="36441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6"/>
          <p:cNvSpPr/>
          <p:nvPr/>
        </p:nvSpPr>
        <p:spPr>
          <a:xfrm>
            <a:off x="-2375" y="4553725"/>
            <a:ext cx="9143996" cy="58976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6"/>
          <p:cNvSpPr txBox="1">
            <a:spLocks noGrp="1"/>
          </p:cNvSpPr>
          <p:nvPr>
            <p:ph type="subTitle" idx="1"/>
          </p:nvPr>
        </p:nvSpPr>
        <p:spPr>
          <a:xfrm>
            <a:off x="1880788" y="2795080"/>
            <a:ext cx="24021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74" name="Google Shape;574;p36"/>
          <p:cNvSpPr txBox="1">
            <a:spLocks noGrp="1"/>
          </p:cNvSpPr>
          <p:nvPr>
            <p:ph type="subTitle" idx="2"/>
          </p:nvPr>
        </p:nvSpPr>
        <p:spPr>
          <a:xfrm>
            <a:off x="1880788" y="3054125"/>
            <a:ext cx="2400300" cy="8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5" name="Google Shape;575;p36"/>
          <p:cNvSpPr txBox="1">
            <a:spLocks noGrp="1"/>
          </p:cNvSpPr>
          <p:nvPr>
            <p:ph type="subTitle" idx="3"/>
          </p:nvPr>
        </p:nvSpPr>
        <p:spPr>
          <a:xfrm>
            <a:off x="1880788" y="1458650"/>
            <a:ext cx="24021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76" name="Google Shape;576;p36"/>
          <p:cNvSpPr txBox="1">
            <a:spLocks noGrp="1"/>
          </p:cNvSpPr>
          <p:nvPr>
            <p:ph type="subTitle" idx="4"/>
          </p:nvPr>
        </p:nvSpPr>
        <p:spPr>
          <a:xfrm>
            <a:off x="1880788" y="1717700"/>
            <a:ext cx="2400300" cy="8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36"/>
          <p:cNvSpPr txBox="1">
            <a:spLocks noGrp="1"/>
          </p:cNvSpPr>
          <p:nvPr>
            <p:ph type="subTitle" idx="5"/>
          </p:nvPr>
        </p:nvSpPr>
        <p:spPr>
          <a:xfrm>
            <a:off x="5364138" y="1458650"/>
            <a:ext cx="24021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78" name="Google Shape;578;p36"/>
          <p:cNvSpPr txBox="1">
            <a:spLocks noGrp="1"/>
          </p:cNvSpPr>
          <p:nvPr>
            <p:ph type="subTitle" idx="6"/>
          </p:nvPr>
        </p:nvSpPr>
        <p:spPr>
          <a:xfrm>
            <a:off x="5364138" y="1717700"/>
            <a:ext cx="2402100" cy="170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36"/>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580" name="Google Shape;580;p36"/>
          <p:cNvGrpSpPr/>
          <p:nvPr/>
        </p:nvGrpSpPr>
        <p:grpSpPr>
          <a:xfrm>
            <a:off x="1975380" y="4374305"/>
            <a:ext cx="1619112" cy="593354"/>
            <a:chOff x="5046670" y="3208808"/>
            <a:chExt cx="1120415" cy="410597"/>
          </a:xfrm>
        </p:grpSpPr>
        <p:grpSp>
          <p:nvGrpSpPr>
            <p:cNvPr id="581" name="Google Shape;581;p36"/>
            <p:cNvGrpSpPr/>
            <p:nvPr/>
          </p:nvGrpSpPr>
          <p:grpSpPr>
            <a:xfrm flipH="1">
              <a:off x="5811603" y="3321460"/>
              <a:ext cx="82906" cy="185771"/>
              <a:chOff x="3004175" y="2722350"/>
              <a:chExt cx="195950" cy="439175"/>
            </a:xfrm>
          </p:grpSpPr>
          <p:sp>
            <p:nvSpPr>
              <p:cNvPr id="582" name="Google Shape;582;p36"/>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6"/>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6"/>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6"/>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6"/>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6"/>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6"/>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36"/>
            <p:cNvGrpSpPr/>
            <p:nvPr/>
          </p:nvGrpSpPr>
          <p:grpSpPr>
            <a:xfrm rot="3041596" flipH="1">
              <a:off x="5625845" y="3373209"/>
              <a:ext cx="96168" cy="82240"/>
              <a:chOff x="5928149" y="3267314"/>
              <a:chExt cx="96164" cy="82236"/>
            </a:xfrm>
          </p:grpSpPr>
          <p:sp>
            <p:nvSpPr>
              <p:cNvPr id="590" name="Google Shape;590;p36"/>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6"/>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 name="Google Shape;592;p36"/>
            <p:cNvGrpSpPr/>
            <p:nvPr/>
          </p:nvGrpSpPr>
          <p:grpSpPr>
            <a:xfrm rot="-2700000">
              <a:off x="5946361" y="3473182"/>
              <a:ext cx="96163" cy="82235"/>
              <a:chOff x="5928149" y="3267314"/>
              <a:chExt cx="96164" cy="82236"/>
            </a:xfrm>
          </p:grpSpPr>
          <p:sp>
            <p:nvSpPr>
              <p:cNvPr id="593" name="Google Shape;593;p36"/>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6"/>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5" name="Google Shape;595;p36"/>
            <p:cNvGrpSpPr/>
            <p:nvPr/>
          </p:nvGrpSpPr>
          <p:grpSpPr>
            <a:xfrm>
              <a:off x="5222364" y="3208808"/>
              <a:ext cx="145434" cy="325956"/>
              <a:chOff x="3004175" y="2722350"/>
              <a:chExt cx="195950" cy="439175"/>
            </a:xfrm>
          </p:grpSpPr>
          <p:sp>
            <p:nvSpPr>
              <p:cNvPr id="596" name="Google Shape;596;p36"/>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6"/>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6"/>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6"/>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6"/>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6"/>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6"/>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36"/>
            <p:cNvGrpSpPr/>
            <p:nvPr/>
          </p:nvGrpSpPr>
          <p:grpSpPr>
            <a:xfrm>
              <a:off x="5462380" y="3302316"/>
              <a:ext cx="96358" cy="191149"/>
              <a:chOff x="3213925" y="2904475"/>
              <a:chExt cx="173650" cy="344475"/>
            </a:xfrm>
          </p:grpSpPr>
          <p:sp>
            <p:nvSpPr>
              <p:cNvPr id="604" name="Google Shape;604;p36"/>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6"/>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6"/>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6"/>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6"/>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6"/>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6"/>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1" name="Google Shape;611;p36"/>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37227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three Columns 4">
  <p:cSld name="Title and three Columns 4">
    <p:bg>
      <p:bgPr>
        <a:solidFill>
          <a:schemeClr val="dk1"/>
        </a:solidFill>
        <a:effectLst/>
      </p:bgPr>
    </p:bg>
    <p:spTree>
      <p:nvGrpSpPr>
        <p:cNvPr id="1" name="Shape 612"/>
        <p:cNvGrpSpPr/>
        <p:nvPr/>
      </p:nvGrpSpPr>
      <p:grpSpPr>
        <a:xfrm>
          <a:off x="0" y="0"/>
          <a:ext cx="0" cy="0"/>
          <a:chOff x="0" y="0"/>
          <a:chExt cx="0" cy="0"/>
        </a:xfrm>
      </p:grpSpPr>
      <p:sp>
        <p:nvSpPr>
          <p:cNvPr id="613" name="Google Shape;613;p37"/>
          <p:cNvSpPr/>
          <p:nvPr/>
        </p:nvSpPr>
        <p:spPr>
          <a:xfrm>
            <a:off x="320975" y="913051"/>
            <a:ext cx="2114646" cy="133583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7"/>
          <p:cNvSpPr/>
          <p:nvPr/>
        </p:nvSpPr>
        <p:spPr>
          <a:xfrm>
            <a:off x="2435634" y="4731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7"/>
          <p:cNvSpPr/>
          <p:nvPr/>
        </p:nvSpPr>
        <p:spPr>
          <a:xfrm>
            <a:off x="7168126" y="15232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7"/>
          <p:cNvSpPr/>
          <p:nvPr/>
        </p:nvSpPr>
        <p:spPr>
          <a:xfrm>
            <a:off x="6538450" y="10267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7"/>
          <p:cNvSpPr/>
          <p:nvPr/>
        </p:nvSpPr>
        <p:spPr>
          <a:xfrm flipH="1">
            <a:off x="5223890" y="4817871"/>
            <a:ext cx="3920110" cy="31973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7"/>
          <p:cNvSpPr/>
          <p:nvPr/>
        </p:nvSpPr>
        <p:spPr>
          <a:xfrm flipH="1">
            <a:off x="-2323" y="4773207"/>
            <a:ext cx="4467697" cy="36441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7"/>
          <p:cNvSpPr/>
          <p:nvPr/>
        </p:nvSpPr>
        <p:spPr>
          <a:xfrm>
            <a:off x="-2375" y="4553725"/>
            <a:ext cx="9143996" cy="58976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7"/>
          <p:cNvSpPr txBox="1">
            <a:spLocks noGrp="1"/>
          </p:cNvSpPr>
          <p:nvPr>
            <p:ph type="subTitle" idx="1"/>
          </p:nvPr>
        </p:nvSpPr>
        <p:spPr>
          <a:xfrm>
            <a:off x="1006718" y="2781804"/>
            <a:ext cx="23667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1" name="Google Shape;621;p37"/>
          <p:cNvSpPr txBox="1">
            <a:spLocks noGrp="1"/>
          </p:cNvSpPr>
          <p:nvPr>
            <p:ph type="subTitle" idx="2"/>
          </p:nvPr>
        </p:nvSpPr>
        <p:spPr>
          <a:xfrm>
            <a:off x="1006718" y="3071312"/>
            <a:ext cx="2364900" cy="69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2" name="Google Shape;622;p37"/>
          <p:cNvSpPr txBox="1">
            <a:spLocks noGrp="1"/>
          </p:cNvSpPr>
          <p:nvPr>
            <p:ph type="subTitle" idx="3"/>
          </p:nvPr>
        </p:nvSpPr>
        <p:spPr>
          <a:xfrm>
            <a:off x="3388650" y="1867400"/>
            <a:ext cx="23667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3" name="Google Shape;623;p37"/>
          <p:cNvSpPr txBox="1">
            <a:spLocks noGrp="1"/>
          </p:cNvSpPr>
          <p:nvPr>
            <p:ph type="subTitle" idx="4"/>
          </p:nvPr>
        </p:nvSpPr>
        <p:spPr>
          <a:xfrm>
            <a:off x="3388650" y="2156912"/>
            <a:ext cx="2364900" cy="67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4" name="Google Shape;624;p37"/>
          <p:cNvSpPr txBox="1">
            <a:spLocks noGrp="1"/>
          </p:cNvSpPr>
          <p:nvPr>
            <p:ph type="subTitle" idx="5"/>
          </p:nvPr>
        </p:nvSpPr>
        <p:spPr>
          <a:xfrm>
            <a:off x="5768782" y="2781799"/>
            <a:ext cx="23649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5" name="Google Shape;625;p37"/>
          <p:cNvSpPr txBox="1">
            <a:spLocks noGrp="1"/>
          </p:cNvSpPr>
          <p:nvPr>
            <p:ph type="subTitle" idx="6"/>
          </p:nvPr>
        </p:nvSpPr>
        <p:spPr>
          <a:xfrm>
            <a:off x="5768782" y="3071313"/>
            <a:ext cx="2364900" cy="69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6" name="Google Shape;626;p37"/>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627" name="Google Shape;627;p37"/>
          <p:cNvGrpSpPr/>
          <p:nvPr/>
        </p:nvGrpSpPr>
        <p:grpSpPr>
          <a:xfrm>
            <a:off x="1975380" y="4374305"/>
            <a:ext cx="1619112" cy="593354"/>
            <a:chOff x="5046670" y="3208808"/>
            <a:chExt cx="1120415" cy="410597"/>
          </a:xfrm>
        </p:grpSpPr>
        <p:grpSp>
          <p:nvGrpSpPr>
            <p:cNvPr id="628" name="Google Shape;628;p37"/>
            <p:cNvGrpSpPr/>
            <p:nvPr/>
          </p:nvGrpSpPr>
          <p:grpSpPr>
            <a:xfrm flipH="1">
              <a:off x="5811603" y="3321460"/>
              <a:ext cx="82906" cy="185771"/>
              <a:chOff x="3004175" y="2722350"/>
              <a:chExt cx="195950" cy="439175"/>
            </a:xfrm>
          </p:grpSpPr>
          <p:sp>
            <p:nvSpPr>
              <p:cNvPr id="629" name="Google Shape;629;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6" name="Google Shape;636;p37"/>
            <p:cNvGrpSpPr/>
            <p:nvPr/>
          </p:nvGrpSpPr>
          <p:grpSpPr>
            <a:xfrm rot="3041596" flipH="1">
              <a:off x="5625845" y="3373209"/>
              <a:ext cx="96168" cy="82240"/>
              <a:chOff x="5928149" y="3267314"/>
              <a:chExt cx="96164" cy="82236"/>
            </a:xfrm>
          </p:grpSpPr>
          <p:sp>
            <p:nvSpPr>
              <p:cNvPr id="637" name="Google Shape;637;p37"/>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7"/>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9" name="Google Shape;639;p37"/>
            <p:cNvGrpSpPr/>
            <p:nvPr/>
          </p:nvGrpSpPr>
          <p:grpSpPr>
            <a:xfrm rot="-2700000">
              <a:off x="5946361" y="3473182"/>
              <a:ext cx="96163" cy="82235"/>
              <a:chOff x="5928149" y="3267314"/>
              <a:chExt cx="96164" cy="82236"/>
            </a:xfrm>
          </p:grpSpPr>
          <p:sp>
            <p:nvSpPr>
              <p:cNvPr id="640" name="Google Shape;640;p37"/>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7"/>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2" name="Google Shape;642;p37"/>
            <p:cNvGrpSpPr/>
            <p:nvPr/>
          </p:nvGrpSpPr>
          <p:grpSpPr>
            <a:xfrm>
              <a:off x="5222364" y="3208808"/>
              <a:ext cx="145434" cy="325956"/>
              <a:chOff x="3004175" y="2722350"/>
              <a:chExt cx="195950" cy="439175"/>
            </a:xfrm>
          </p:grpSpPr>
          <p:sp>
            <p:nvSpPr>
              <p:cNvPr id="643" name="Google Shape;643;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0" name="Google Shape;650;p37"/>
            <p:cNvGrpSpPr/>
            <p:nvPr/>
          </p:nvGrpSpPr>
          <p:grpSpPr>
            <a:xfrm>
              <a:off x="5462380" y="3302316"/>
              <a:ext cx="96358" cy="191149"/>
              <a:chOff x="3213925" y="2904475"/>
              <a:chExt cx="173650" cy="344475"/>
            </a:xfrm>
          </p:grpSpPr>
          <p:sp>
            <p:nvSpPr>
              <p:cNvPr id="651" name="Google Shape;651;p37"/>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7"/>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7"/>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7"/>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7"/>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7"/>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7"/>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8" name="Google Shape;658;p37"/>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9" name="Google Shape;659;p37"/>
          <p:cNvGrpSpPr/>
          <p:nvPr/>
        </p:nvGrpSpPr>
        <p:grpSpPr>
          <a:xfrm>
            <a:off x="6396343" y="4374305"/>
            <a:ext cx="1511773" cy="573354"/>
            <a:chOff x="6396343" y="4374305"/>
            <a:chExt cx="1511773" cy="573354"/>
          </a:xfrm>
        </p:grpSpPr>
        <p:grpSp>
          <p:nvGrpSpPr>
            <p:cNvPr id="660" name="Google Shape;660;p37"/>
            <p:cNvGrpSpPr/>
            <p:nvPr/>
          </p:nvGrpSpPr>
          <p:grpSpPr>
            <a:xfrm rot="4001758">
              <a:off x="7633951" y="4773240"/>
              <a:ext cx="111770" cy="119099"/>
              <a:chOff x="3004175" y="2950750"/>
              <a:chExt cx="195825" cy="208700"/>
            </a:xfrm>
          </p:grpSpPr>
          <p:sp>
            <p:nvSpPr>
              <p:cNvPr id="661" name="Google Shape;661;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37"/>
            <p:cNvGrpSpPr/>
            <p:nvPr/>
          </p:nvGrpSpPr>
          <p:grpSpPr>
            <a:xfrm>
              <a:off x="6980311" y="4374305"/>
              <a:ext cx="196224" cy="439790"/>
              <a:chOff x="3004175" y="2722350"/>
              <a:chExt cx="195950" cy="439175"/>
            </a:xfrm>
          </p:grpSpPr>
          <p:sp>
            <p:nvSpPr>
              <p:cNvPr id="664" name="Google Shape;664;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1" name="Google Shape;671;p37"/>
            <p:cNvGrpSpPr/>
            <p:nvPr/>
          </p:nvGrpSpPr>
          <p:grpSpPr>
            <a:xfrm>
              <a:off x="7363411" y="4508535"/>
              <a:ext cx="130012" cy="257908"/>
              <a:chOff x="3213925" y="2904475"/>
              <a:chExt cx="173650" cy="344475"/>
            </a:xfrm>
          </p:grpSpPr>
          <p:sp>
            <p:nvSpPr>
              <p:cNvPr id="672" name="Google Shape;672;p37"/>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7"/>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7"/>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7"/>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7"/>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7"/>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7"/>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9" name="Google Shape;679;p37"/>
            <p:cNvSpPr/>
            <p:nvPr/>
          </p:nvSpPr>
          <p:spPr>
            <a:xfrm>
              <a:off x="6396343" y="4717923"/>
              <a:ext cx="1511773" cy="229736"/>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0" name="Google Shape;680;p37"/>
          <p:cNvSpPr txBox="1">
            <a:spLocks noGrp="1"/>
          </p:cNvSpPr>
          <p:nvPr>
            <p:ph type="title" idx="7" hasCustomPrompt="1"/>
          </p:nvPr>
        </p:nvSpPr>
        <p:spPr>
          <a:xfrm>
            <a:off x="1849869" y="235965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681" name="Google Shape;681;p37"/>
          <p:cNvSpPr txBox="1">
            <a:spLocks noGrp="1"/>
          </p:cNvSpPr>
          <p:nvPr>
            <p:ph type="title" idx="8" hasCustomPrompt="1"/>
          </p:nvPr>
        </p:nvSpPr>
        <p:spPr>
          <a:xfrm>
            <a:off x="4231794" y="1445265"/>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682" name="Google Shape;682;p37"/>
          <p:cNvSpPr txBox="1">
            <a:spLocks noGrp="1"/>
          </p:cNvSpPr>
          <p:nvPr>
            <p:ph type="title" idx="9" hasCustomPrompt="1"/>
          </p:nvPr>
        </p:nvSpPr>
        <p:spPr>
          <a:xfrm>
            <a:off x="6611919" y="235965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Tree>
    <p:extLst>
      <p:ext uri="{BB962C8B-B14F-4D97-AF65-F5344CB8AC3E}">
        <p14:creationId xmlns:p14="http://schemas.microsoft.com/office/powerpoint/2010/main" val="52950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bg>
      <p:bgPr>
        <a:solidFill>
          <a:schemeClr val="dk1"/>
        </a:solidFill>
        <a:effectLst/>
      </p:bgPr>
    </p:bg>
    <p:spTree>
      <p:nvGrpSpPr>
        <p:cNvPr id="1" name="Shape 718"/>
        <p:cNvGrpSpPr/>
        <p:nvPr/>
      </p:nvGrpSpPr>
      <p:grpSpPr>
        <a:xfrm>
          <a:off x="0" y="0"/>
          <a:ext cx="0" cy="0"/>
          <a:chOff x="0" y="0"/>
          <a:chExt cx="0" cy="0"/>
        </a:xfrm>
      </p:grpSpPr>
      <p:sp>
        <p:nvSpPr>
          <p:cNvPr id="719" name="Google Shape;719;p39"/>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9"/>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9"/>
          <p:cNvSpPr/>
          <p:nvPr/>
        </p:nvSpPr>
        <p:spPr>
          <a:xfrm>
            <a:off x="6616450" y="562100"/>
            <a:ext cx="1337049" cy="846212"/>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9"/>
          <p:cNvSpPr/>
          <p:nvPr/>
        </p:nvSpPr>
        <p:spPr>
          <a:xfrm>
            <a:off x="8129338" y="3119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9"/>
          <p:cNvSpPr/>
          <p:nvPr/>
        </p:nvSpPr>
        <p:spPr>
          <a:xfrm flipH="1">
            <a:off x="2360239" y="4312975"/>
            <a:ext cx="4695762" cy="84620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9"/>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725" name="Google Shape;725;p39"/>
          <p:cNvSpPr txBox="1">
            <a:spLocks noGrp="1"/>
          </p:cNvSpPr>
          <p:nvPr>
            <p:ph type="ctrTitle" idx="2"/>
          </p:nvPr>
        </p:nvSpPr>
        <p:spPr>
          <a:xfrm>
            <a:off x="1047740" y="3181725"/>
            <a:ext cx="2415600" cy="3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200"/>
              <a:buNone/>
              <a:defRPr sz="2200" b="0"/>
            </a:lvl1pPr>
            <a:lvl2pPr lvl="1" algn="ctr" rtl="0">
              <a:spcBef>
                <a:spcPts val="0"/>
              </a:spcBef>
              <a:spcAft>
                <a:spcPts val="0"/>
              </a:spcAft>
              <a:buSzPts val="2200"/>
              <a:buFont typeface="Patrick Hand"/>
              <a:buNone/>
              <a:defRPr sz="2200" b="0">
                <a:latin typeface="Patrick Hand"/>
                <a:ea typeface="Patrick Hand"/>
                <a:cs typeface="Patrick Hand"/>
                <a:sym typeface="Patrick Hand"/>
              </a:defRPr>
            </a:lvl2pPr>
            <a:lvl3pPr lvl="2" algn="ctr" rtl="0">
              <a:spcBef>
                <a:spcPts val="0"/>
              </a:spcBef>
              <a:spcAft>
                <a:spcPts val="0"/>
              </a:spcAft>
              <a:buSzPts val="2200"/>
              <a:buFont typeface="Patrick Hand"/>
              <a:buNone/>
              <a:defRPr sz="2200" b="0">
                <a:latin typeface="Patrick Hand"/>
                <a:ea typeface="Patrick Hand"/>
                <a:cs typeface="Patrick Hand"/>
                <a:sym typeface="Patrick Hand"/>
              </a:defRPr>
            </a:lvl3pPr>
            <a:lvl4pPr lvl="3" algn="ctr" rtl="0">
              <a:spcBef>
                <a:spcPts val="0"/>
              </a:spcBef>
              <a:spcAft>
                <a:spcPts val="0"/>
              </a:spcAft>
              <a:buSzPts val="2200"/>
              <a:buFont typeface="Patrick Hand"/>
              <a:buNone/>
              <a:defRPr sz="2200" b="0">
                <a:latin typeface="Patrick Hand"/>
                <a:ea typeface="Patrick Hand"/>
                <a:cs typeface="Patrick Hand"/>
                <a:sym typeface="Patrick Hand"/>
              </a:defRPr>
            </a:lvl4pPr>
            <a:lvl5pPr lvl="4" algn="ctr" rtl="0">
              <a:spcBef>
                <a:spcPts val="0"/>
              </a:spcBef>
              <a:spcAft>
                <a:spcPts val="0"/>
              </a:spcAft>
              <a:buSzPts val="2200"/>
              <a:buFont typeface="Patrick Hand"/>
              <a:buNone/>
              <a:defRPr sz="2200" b="0">
                <a:latin typeface="Patrick Hand"/>
                <a:ea typeface="Patrick Hand"/>
                <a:cs typeface="Patrick Hand"/>
                <a:sym typeface="Patrick Hand"/>
              </a:defRPr>
            </a:lvl5pPr>
            <a:lvl6pPr lvl="5" algn="ctr" rtl="0">
              <a:spcBef>
                <a:spcPts val="0"/>
              </a:spcBef>
              <a:spcAft>
                <a:spcPts val="0"/>
              </a:spcAft>
              <a:buSzPts val="2200"/>
              <a:buFont typeface="Patrick Hand"/>
              <a:buNone/>
              <a:defRPr sz="2200" b="0">
                <a:latin typeface="Patrick Hand"/>
                <a:ea typeface="Patrick Hand"/>
                <a:cs typeface="Patrick Hand"/>
                <a:sym typeface="Patrick Hand"/>
              </a:defRPr>
            </a:lvl6pPr>
            <a:lvl7pPr lvl="6" algn="ctr" rtl="0">
              <a:spcBef>
                <a:spcPts val="0"/>
              </a:spcBef>
              <a:spcAft>
                <a:spcPts val="0"/>
              </a:spcAft>
              <a:buSzPts val="2200"/>
              <a:buFont typeface="Patrick Hand"/>
              <a:buNone/>
              <a:defRPr sz="2200" b="0">
                <a:latin typeface="Patrick Hand"/>
                <a:ea typeface="Patrick Hand"/>
                <a:cs typeface="Patrick Hand"/>
                <a:sym typeface="Patrick Hand"/>
              </a:defRPr>
            </a:lvl7pPr>
            <a:lvl8pPr lvl="7" algn="ctr" rtl="0">
              <a:spcBef>
                <a:spcPts val="0"/>
              </a:spcBef>
              <a:spcAft>
                <a:spcPts val="0"/>
              </a:spcAft>
              <a:buSzPts val="2200"/>
              <a:buFont typeface="Patrick Hand"/>
              <a:buNone/>
              <a:defRPr sz="2200" b="0">
                <a:latin typeface="Patrick Hand"/>
                <a:ea typeface="Patrick Hand"/>
                <a:cs typeface="Patrick Hand"/>
                <a:sym typeface="Patrick Hand"/>
              </a:defRPr>
            </a:lvl8pPr>
            <a:lvl9pPr lvl="8" algn="ctr" rtl="0">
              <a:spcBef>
                <a:spcPts val="0"/>
              </a:spcBef>
              <a:spcAft>
                <a:spcPts val="0"/>
              </a:spcAft>
              <a:buSzPts val="2200"/>
              <a:buFont typeface="Patrick Hand"/>
              <a:buNone/>
              <a:defRPr sz="2200" b="0">
                <a:latin typeface="Patrick Hand"/>
                <a:ea typeface="Patrick Hand"/>
                <a:cs typeface="Patrick Hand"/>
                <a:sym typeface="Patrick Hand"/>
              </a:defRPr>
            </a:lvl9pPr>
          </a:lstStyle>
          <a:p>
            <a:endParaRPr/>
          </a:p>
        </p:txBody>
      </p:sp>
      <p:sp>
        <p:nvSpPr>
          <p:cNvPr id="726" name="Google Shape;726;p39"/>
          <p:cNvSpPr txBox="1">
            <a:spLocks noGrp="1"/>
          </p:cNvSpPr>
          <p:nvPr>
            <p:ph type="subTitle" idx="1"/>
          </p:nvPr>
        </p:nvSpPr>
        <p:spPr>
          <a:xfrm>
            <a:off x="909140" y="3459925"/>
            <a:ext cx="2554200" cy="810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Font typeface="Poppins"/>
              <a:buNone/>
              <a:defRPr>
                <a:latin typeface="Poppins"/>
                <a:ea typeface="Poppins"/>
                <a:cs typeface="Poppins"/>
                <a:sym typeface="Poppins"/>
              </a:defRPr>
            </a:lvl1pPr>
            <a:lvl2pPr lvl="1" algn="ctr" rtl="0">
              <a:lnSpc>
                <a:spcPct val="100000"/>
              </a:lnSpc>
              <a:spcBef>
                <a:spcPts val="0"/>
              </a:spcBef>
              <a:spcAft>
                <a:spcPts val="0"/>
              </a:spcAft>
              <a:buSzPts val="1400"/>
              <a:buFont typeface="Poppins"/>
              <a:buNone/>
              <a:defRPr>
                <a:latin typeface="Poppins"/>
                <a:ea typeface="Poppins"/>
                <a:cs typeface="Poppins"/>
                <a:sym typeface="Poppins"/>
              </a:defRPr>
            </a:lvl2pPr>
            <a:lvl3pPr lvl="2" algn="ctr" rtl="0">
              <a:lnSpc>
                <a:spcPct val="100000"/>
              </a:lnSpc>
              <a:spcBef>
                <a:spcPts val="0"/>
              </a:spcBef>
              <a:spcAft>
                <a:spcPts val="0"/>
              </a:spcAft>
              <a:buSzPts val="1400"/>
              <a:buFont typeface="Poppins"/>
              <a:buNone/>
              <a:defRPr>
                <a:latin typeface="Poppins"/>
                <a:ea typeface="Poppins"/>
                <a:cs typeface="Poppins"/>
                <a:sym typeface="Poppins"/>
              </a:defRPr>
            </a:lvl3pPr>
            <a:lvl4pPr lvl="3" algn="ctr" rtl="0">
              <a:lnSpc>
                <a:spcPct val="100000"/>
              </a:lnSpc>
              <a:spcBef>
                <a:spcPts val="0"/>
              </a:spcBef>
              <a:spcAft>
                <a:spcPts val="0"/>
              </a:spcAft>
              <a:buSzPts val="1400"/>
              <a:buFont typeface="Poppins"/>
              <a:buNone/>
              <a:defRPr>
                <a:latin typeface="Poppins"/>
                <a:ea typeface="Poppins"/>
                <a:cs typeface="Poppins"/>
                <a:sym typeface="Poppins"/>
              </a:defRPr>
            </a:lvl4pPr>
            <a:lvl5pPr lvl="4" algn="ctr" rtl="0">
              <a:lnSpc>
                <a:spcPct val="100000"/>
              </a:lnSpc>
              <a:spcBef>
                <a:spcPts val="0"/>
              </a:spcBef>
              <a:spcAft>
                <a:spcPts val="0"/>
              </a:spcAft>
              <a:buSzPts val="1400"/>
              <a:buFont typeface="Poppins"/>
              <a:buNone/>
              <a:defRPr>
                <a:latin typeface="Poppins"/>
                <a:ea typeface="Poppins"/>
                <a:cs typeface="Poppins"/>
                <a:sym typeface="Poppins"/>
              </a:defRPr>
            </a:lvl5pPr>
            <a:lvl6pPr lvl="5" algn="ctr" rtl="0">
              <a:lnSpc>
                <a:spcPct val="100000"/>
              </a:lnSpc>
              <a:spcBef>
                <a:spcPts val="0"/>
              </a:spcBef>
              <a:spcAft>
                <a:spcPts val="0"/>
              </a:spcAft>
              <a:buSzPts val="1400"/>
              <a:buFont typeface="Poppins"/>
              <a:buNone/>
              <a:defRPr>
                <a:latin typeface="Poppins"/>
                <a:ea typeface="Poppins"/>
                <a:cs typeface="Poppins"/>
                <a:sym typeface="Poppins"/>
              </a:defRPr>
            </a:lvl6pPr>
            <a:lvl7pPr lvl="6" algn="ctr" rtl="0">
              <a:lnSpc>
                <a:spcPct val="100000"/>
              </a:lnSpc>
              <a:spcBef>
                <a:spcPts val="0"/>
              </a:spcBef>
              <a:spcAft>
                <a:spcPts val="0"/>
              </a:spcAft>
              <a:buSzPts val="1400"/>
              <a:buFont typeface="Poppins"/>
              <a:buNone/>
              <a:defRPr>
                <a:latin typeface="Poppins"/>
                <a:ea typeface="Poppins"/>
                <a:cs typeface="Poppins"/>
                <a:sym typeface="Poppins"/>
              </a:defRPr>
            </a:lvl7pPr>
            <a:lvl8pPr lvl="7" algn="ctr" rtl="0">
              <a:lnSpc>
                <a:spcPct val="100000"/>
              </a:lnSpc>
              <a:spcBef>
                <a:spcPts val="0"/>
              </a:spcBef>
              <a:spcAft>
                <a:spcPts val="0"/>
              </a:spcAft>
              <a:buSzPts val="1400"/>
              <a:buFont typeface="Poppins"/>
              <a:buNone/>
              <a:defRPr>
                <a:latin typeface="Poppins"/>
                <a:ea typeface="Poppins"/>
                <a:cs typeface="Poppins"/>
                <a:sym typeface="Poppins"/>
              </a:defRPr>
            </a:lvl8pPr>
            <a:lvl9pPr lvl="8" algn="ctr" rtl="0">
              <a:lnSpc>
                <a:spcPct val="100000"/>
              </a:lnSpc>
              <a:spcBef>
                <a:spcPts val="0"/>
              </a:spcBef>
              <a:spcAft>
                <a:spcPts val="0"/>
              </a:spcAft>
              <a:buSzPts val="1400"/>
              <a:buFont typeface="Poppins"/>
              <a:buNone/>
              <a:defRPr>
                <a:latin typeface="Poppins"/>
                <a:ea typeface="Poppins"/>
                <a:cs typeface="Poppins"/>
                <a:sym typeface="Poppins"/>
              </a:defRPr>
            </a:lvl9pPr>
          </a:lstStyle>
          <a:p>
            <a:endParaRPr/>
          </a:p>
        </p:txBody>
      </p:sp>
      <p:sp>
        <p:nvSpPr>
          <p:cNvPr id="727" name="Google Shape;727;p39"/>
          <p:cNvSpPr txBox="1">
            <a:spLocks noGrp="1"/>
          </p:cNvSpPr>
          <p:nvPr>
            <p:ph type="ctrTitle" idx="3"/>
          </p:nvPr>
        </p:nvSpPr>
        <p:spPr>
          <a:xfrm>
            <a:off x="5674355" y="1739600"/>
            <a:ext cx="2421600" cy="32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200"/>
              <a:buNone/>
              <a:defRPr sz="2200" b="0"/>
            </a:lvl1pPr>
            <a:lvl2pPr lvl="1" algn="ctr" rtl="0">
              <a:spcBef>
                <a:spcPts val="0"/>
              </a:spcBef>
              <a:spcAft>
                <a:spcPts val="0"/>
              </a:spcAft>
              <a:buSzPts val="2200"/>
              <a:buFont typeface="Patrick Hand"/>
              <a:buNone/>
              <a:defRPr sz="2200" b="0">
                <a:latin typeface="Patrick Hand"/>
                <a:ea typeface="Patrick Hand"/>
                <a:cs typeface="Patrick Hand"/>
                <a:sym typeface="Patrick Hand"/>
              </a:defRPr>
            </a:lvl2pPr>
            <a:lvl3pPr lvl="2" algn="ctr" rtl="0">
              <a:spcBef>
                <a:spcPts val="0"/>
              </a:spcBef>
              <a:spcAft>
                <a:spcPts val="0"/>
              </a:spcAft>
              <a:buSzPts val="2200"/>
              <a:buFont typeface="Patrick Hand"/>
              <a:buNone/>
              <a:defRPr sz="2200" b="0">
                <a:latin typeface="Patrick Hand"/>
                <a:ea typeface="Patrick Hand"/>
                <a:cs typeface="Patrick Hand"/>
                <a:sym typeface="Patrick Hand"/>
              </a:defRPr>
            </a:lvl3pPr>
            <a:lvl4pPr lvl="3" algn="ctr" rtl="0">
              <a:spcBef>
                <a:spcPts val="0"/>
              </a:spcBef>
              <a:spcAft>
                <a:spcPts val="0"/>
              </a:spcAft>
              <a:buSzPts val="2200"/>
              <a:buFont typeface="Patrick Hand"/>
              <a:buNone/>
              <a:defRPr sz="2200" b="0">
                <a:latin typeface="Patrick Hand"/>
                <a:ea typeface="Patrick Hand"/>
                <a:cs typeface="Patrick Hand"/>
                <a:sym typeface="Patrick Hand"/>
              </a:defRPr>
            </a:lvl4pPr>
            <a:lvl5pPr lvl="4" algn="ctr" rtl="0">
              <a:spcBef>
                <a:spcPts val="0"/>
              </a:spcBef>
              <a:spcAft>
                <a:spcPts val="0"/>
              </a:spcAft>
              <a:buSzPts val="2200"/>
              <a:buFont typeface="Patrick Hand"/>
              <a:buNone/>
              <a:defRPr sz="2200" b="0">
                <a:latin typeface="Patrick Hand"/>
                <a:ea typeface="Patrick Hand"/>
                <a:cs typeface="Patrick Hand"/>
                <a:sym typeface="Patrick Hand"/>
              </a:defRPr>
            </a:lvl5pPr>
            <a:lvl6pPr lvl="5" algn="ctr" rtl="0">
              <a:spcBef>
                <a:spcPts val="0"/>
              </a:spcBef>
              <a:spcAft>
                <a:spcPts val="0"/>
              </a:spcAft>
              <a:buSzPts val="2200"/>
              <a:buFont typeface="Patrick Hand"/>
              <a:buNone/>
              <a:defRPr sz="2200" b="0">
                <a:latin typeface="Patrick Hand"/>
                <a:ea typeface="Patrick Hand"/>
                <a:cs typeface="Patrick Hand"/>
                <a:sym typeface="Patrick Hand"/>
              </a:defRPr>
            </a:lvl6pPr>
            <a:lvl7pPr lvl="6" algn="ctr" rtl="0">
              <a:spcBef>
                <a:spcPts val="0"/>
              </a:spcBef>
              <a:spcAft>
                <a:spcPts val="0"/>
              </a:spcAft>
              <a:buSzPts val="2200"/>
              <a:buFont typeface="Patrick Hand"/>
              <a:buNone/>
              <a:defRPr sz="2200" b="0">
                <a:latin typeface="Patrick Hand"/>
                <a:ea typeface="Patrick Hand"/>
                <a:cs typeface="Patrick Hand"/>
                <a:sym typeface="Patrick Hand"/>
              </a:defRPr>
            </a:lvl7pPr>
            <a:lvl8pPr lvl="7" algn="ctr" rtl="0">
              <a:spcBef>
                <a:spcPts val="0"/>
              </a:spcBef>
              <a:spcAft>
                <a:spcPts val="0"/>
              </a:spcAft>
              <a:buSzPts val="2200"/>
              <a:buFont typeface="Patrick Hand"/>
              <a:buNone/>
              <a:defRPr sz="2200" b="0">
                <a:latin typeface="Patrick Hand"/>
                <a:ea typeface="Patrick Hand"/>
                <a:cs typeface="Patrick Hand"/>
                <a:sym typeface="Patrick Hand"/>
              </a:defRPr>
            </a:lvl8pPr>
            <a:lvl9pPr lvl="8" algn="ctr" rtl="0">
              <a:spcBef>
                <a:spcPts val="0"/>
              </a:spcBef>
              <a:spcAft>
                <a:spcPts val="0"/>
              </a:spcAft>
              <a:buSzPts val="2200"/>
              <a:buFont typeface="Patrick Hand"/>
              <a:buNone/>
              <a:defRPr sz="2200" b="0">
                <a:latin typeface="Patrick Hand"/>
                <a:ea typeface="Patrick Hand"/>
                <a:cs typeface="Patrick Hand"/>
                <a:sym typeface="Patrick Hand"/>
              </a:defRPr>
            </a:lvl9pPr>
          </a:lstStyle>
          <a:p>
            <a:endParaRPr/>
          </a:p>
        </p:txBody>
      </p:sp>
      <p:sp>
        <p:nvSpPr>
          <p:cNvPr id="728" name="Google Shape;728;p39"/>
          <p:cNvSpPr txBox="1">
            <a:spLocks noGrp="1"/>
          </p:cNvSpPr>
          <p:nvPr>
            <p:ph type="subTitle" idx="4"/>
          </p:nvPr>
        </p:nvSpPr>
        <p:spPr>
          <a:xfrm>
            <a:off x="5674355" y="2017800"/>
            <a:ext cx="2560500" cy="81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Poppins"/>
              <a:buNone/>
              <a:defRPr>
                <a:latin typeface="Poppins"/>
                <a:ea typeface="Poppins"/>
                <a:cs typeface="Poppins"/>
                <a:sym typeface="Poppins"/>
              </a:defRPr>
            </a:lvl1pPr>
            <a:lvl2pPr lvl="1" algn="ctr" rtl="0">
              <a:lnSpc>
                <a:spcPct val="100000"/>
              </a:lnSpc>
              <a:spcBef>
                <a:spcPts val="0"/>
              </a:spcBef>
              <a:spcAft>
                <a:spcPts val="0"/>
              </a:spcAft>
              <a:buSzPts val="1400"/>
              <a:buFont typeface="Poppins"/>
              <a:buNone/>
              <a:defRPr>
                <a:latin typeface="Poppins"/>
                <a:ea typeface="Poppins"/>
                <a:cs typeface="Poppins"/>
                <a:sym typeface="Poppins"/>
              </a:defRPr>
            </a:lvl2pPr>
            <a:lvl3pPr lvl="2" algn="ctr" rtl="0">
              <a:lnSpc>
                <a:spcPct val="100000"/>
              </a:lnSpc>
              <a:spcBef>
                <a:spcPts val="0"/>
              </a:spcBef>
              <a:spcAft>
                <a:spcPts val="0"/>
              </a:spcAft>
              <a:buSzPts val="1400"/>
              <a:buFont typeface="Poppins"/>
              <a:buNone/>
              <a:defRPr>
                <a:latin typeface="Poppins"/>
                <a:ea typeface="Poppins"/>
                <a:cs typeface="Poppins"/>
                <a:sym typeface="Poppins"/>
              </a:defRPr>
            </a:lvl3pPr>
            <a:lvl4pPr lvl="3" algn="ctr" rtl="0">
              <a:lnSpc>
                <a:spcPct val="100000"/>
              </a:lnSpc>
              <a:spcBef>
                <a:spcPts val="0"/>
              </a:spcBef>
              <a:spcAft>
                <a:spcPts val="0"/>
              </a:spcAft>
              <a:buSzPts val="1400"/>
              <a:buFont typeface="Poppins"/>
              <a:buNone/>
              <a:defRPr>
                <a:latin typeface="Poppins"/>
                <a:ea typeface="Poppins"/>
                <a:cs typeface="Poppins"/>
                <a:sym typeface="Poppins"/>
              </a:defRPr>
            </a:lvl4pPr>
            <a:lvl5pPr lvl="4" algn="ctr" rtl="0">
              <a:lnSpc>
                <a:spcPct val="100000"/>
              </a:lnSpc>
              <a:spcBef>
                <a:spcPts val="0"/>
              </a:spcBef>
              <a:spcAft>
                <a:spcPts val="0"/>
              </a:spcAft>
              <a:buSzPts val="1400"/>
              <a:buFont typeface="Poppins"/>
              <a:buNone/>
              <a:defRPr>
                <a:latin typeface="Poppins"/>
                <a:ea typeface="Poppins"/>
                <a:cs typeface="Poppins"/>
                <a:sym typeface="Poppins"/>
              </a:defRPr>
            </a:lvl5pPr>
            <a:lvl6pPr lvl="5" algn="ctr" rtl="0">
              <a:lnSpc>
                <a:spcPct val="100000"/>
              </a:lnSpc>
              <a:spcBef>
                <a:spcPts val="0"/>
              </a:spcBef>
              <a:spcAft>
                <a:spcPts val="0"/>
              </a:spcAft>
              <a:buSzPts val="1400"/>
              <a:buFont typeface="Poppins"/>
              <a:buNone/>
              <a:defRPr>
                <a:latin typeface="Poppins"/>
                <a:ea typeface="Poppins"/>
                <a:cs typeface="Poppins"/>
                <a:sym typeface="Poppins"/>
              </a:defRPr>
            </a:lvl6pPr>
            <a:lvl7pPr lvl="6" algn="ctr" rtl="0">
              <a:lnSpc>
                <a:spcPct val="100000"/>
              </a:lnSpc>
              <a:spcBef>
                <a:spcPts val="0"/>
              </a:spcBef>
              <a:spcAft>
                <a:spcPts val="0"/>
              </a:spcAft>
              <a:buSzPts val="1400"/>
              <a:buFont typeface="Poppins"/>
              <a:buNone/>
              <a:defRPr>
                <a:latin typeface="Poppins"/>
                <a:ea typeface="Poppins"/>
                <a:cs typeface="Poppins"/>
                <a:sym typeface="Poppins"/>
              </a:defRPr>
            </a:lvl7pPr>
            <a:lvl8pPr lvl="7" algn="ctr" rtl="0">
              <a:lnSpc>
                <a:spcPct val="100000"/>
              </a:lnSpc>
              <a:spcBef>
                <a:spcPts val="0"/>
              </a:spcBef>
              <a:spcAft>
                <a:spcPts val="0"/>
              </a:spcAft>
              <a:buSzPts val="1400"/>
              <a:buFont typeface="Poppins"/>
              <a:buNone/>
              <a:defRPr>
                <a:latin typeface="Poppins"/>
                <a:ea typeface="Poppins"/>
                <a:cs typeface="Poppins"/>
                <a:sym typeface="Poppins"/>
              </a:defRPr>
            </a:lvl8pPr>
            <a:lvl9pPr lvl="8" algn="ctr" rtl="0">
              <a:lnSpc>
                <a:spcPct val="100000"/>
              </a:lnSpc>
              <a:spcBef>
                <a:spcPts val="0"/>
              </a:spcBef>
              <a:spcAft>
                <a:spcPts val="0"/>
              </a:spcAft>
              <a:buSzPts val="1400"/>
              <a:buFont typeface="Poppins"/>
              <a:buNone/>
              <a:defRPr>
                <a:latin typeface="Poppins"/>
                <a:ea typeface="Poppins"/>
                <a:cs typeface="Poppins"/>
                <a:sym typeface="Poppins"/>
              </a:defRPr>
            </a:lvl9pPr>
          </a:lstStyle>
          <a:p>
            <a:endParaRPr/>
          </a:p>
        </p:txBody>
      </p:sp>
      <p:sp>
        <p:nvSpPr>
          <p:cNvPr id="729" name="Google Shape;729;p39"/>
          <p:cNvSpPr txBox="1">
            <a:spLocks noGrp="1"/>
          </p:cNvSpPr>
          <p:nvPr>
            <p:ph type="ctrTitle" idx="5"/>
          </p:nvPr>
        </p:nvSpPr>
        <p:spPr>
          <a:xfrm>
            <a:off x="1047740" y="1739600"/>
            <a:ext cx="2415600" cy="3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200"/>
              <a:buNone/>
              <a:defRPr sz="2200" b="0"/>
            </a:lvl1pPr>
            <a:lvl2pPr lvl="1" algn="ctr" rtl="0">
              <a:spcBef>
                <a:spcPts val="0"/>
              </a:spcBef>
              <a:spcAft>
                <a:spcPts val="0"/>
              </a:spcAft>
              <a:buSzPts val="2200"/>
              <a:buFont typeface="Patrick Hand"/>
              <a:buNone/>
              <a:defRPr sz="2200" b="0">
                <a:latin typeface="Patrick Hand"/>
                <a:ea typeface="Patrick Hand"/>
                <a:cs typeface="Patrick Hand"/>
                <a:sym typeface="Patrick Hand"/>
              </a:defRPr>
            </a:lvl2pPr>
            <a:lvl3pPr lvl="2" algn="ctr" rtl="0">
              <a:spcBef>
                <a:spcPts val="0"/>
              </a:spcBef>
              <a:spcAft>
                <a:spcPts val="0"/>
              </a:spcAft>
              <a:buSzPts val="2200"/>
              <a:buFont typeface="Patrick Hand"/>
              <a:buNone/>
              <a:defRPr sz="2200" b="0">
                <a:latin typeface="Patrick Hand"/>
                <a:ea typeface="Patrick Hand"/>
                <a:cs typeface="Patrick Hand"/>
                <a:sym typeface="Patrick Hand"/>
              </a:defRPr>
            </a:lvl3pPr>
            <a:lvl4pPr lvl="3" algn="ctr" rtl="0">
              <a:spcBef>
                <a:spcPts val="0"/>
              </a:spcBef>
              <a:spcAft>
                <a:spcPts val="0"/>
              </a:spcAft>
              <a:buSzPts val="2200"/>
              <a:buFont typeface="Patrick Hand"/>
              <a:buNone/>
              <a:defRPr sz="2200" b="0">
                <a:latin typeface="Patrick Hand"/>
                <a:ea typeface="Patrick Hand"/>
                <a:cs typeface="Patrick Hand"/>
                <a:sym typeface="Patrick Hand"/>
              </a:defRPr>
            </a:lvl4pPr>
            <a:lvl5pPr lvl="4" algn="ctr" rtl="0">
              <a:spcBef>
                <a:spcPts val="0"/>
              </a:spcBef>
              <a:spcAft>
                <a:spcPts val="0"/>
              </a:spcAft>
              <a:buSzPts val="2200"/>
              <a:buFont typeface="Patrick Hand"/>
              <a:buNone/>
              <a:defRPr sz="2200" b="0">
                <a:latin typeface="Patrick Hand"/>
                <a:ea typeface="Patrick Hand"/>
                <a:cs typeface="Patrick Hand"/>
                <a:sym typeface="Patrick Hand"/>
              </a:defRPr>
            </a:lvl5pPr>
            <a:lvl6pPr lvl="5" algn="ctr" rtl="0">
              <a:spcBef>
                <a:spcPts val="0"/>
              </a:spcBef>
              <a:spcAft>
                <a:spcPts val="0"/>
              </a:spcAft>
              <a:buSzPts val="2200"/>
              <a:buFont typeface="Patrick Hand"/>
              <a:buNone/>
              <a:defRPr sz="2200" b="0">
                <a:latin typeface="Patrick Hand"/>
                <a:ea typeface="Patrick Hand"/>
                <a:cs typeface="Patrick Hand"/>
                <a:sym typeface="Patrick Hand"/>
              </a:defRPr>
            </a:lvl6pPr>
            <a:lvl7pPr lvl="6" algn="ctr" rtl="0">
              <a:spcBef>
                <a:spcPts val="0"/>
              </a:spcBef>
              <a:spcAft>
                <a:spcPts val="0"/>
              </a:spcAft>
              <a:buSzPts val="2200"/>
              <a:buFont typeface="Patrick Hand"/>
              <a:buNone/>
              <a:defRPr sz="2200" b="0">
                <a:latin typeface="Patrick Hand"/>
                <a:ea typeface="Patrick Hand"/>
                <a:cs typeface="Patrick Hand"/>
                <a:sym typeface="Patrick Hand"/>
              </a:defRPr>
            </a:lvl7pPr>
            <a:lvl8pPr lvl="7" algn="ctr" rtl="0">
              <a:spcBef>
                <a:spcPts val="0"/>
              </a:spcBef>
              <a:spcAft>
                <a:spcPts val="0"/>
              </a:spcAft>
              <a:buSzPts val="2200"/>
              <a:buFont typeface="Patrick Hand"/>
              <a:buNone/>
              <a:defRPr sz="2200" b="0">
                <a:latin typeface="Patrick Hand"/>
                <a:ea typeface="Patrick Hand"/>
                <a:cs typeface="Patrick Hand"/>
                <a:sym typeface="Patrick Hand"/>
              </a:defRPr>
            </a:lvl8pPr>
            <a:lvl9pPr lvl="8" algn="ctr" rtl="0">
              <a:spcBef>
                <a:spcPts val="0"/>
              </a:spcBef>
              <a:spcAft>
                <a:spcPts val="0"/>
              </a:spcAft>
              <a:buSzPts val="2200"/>
              <a:buFont typeface="Patrick Hand"/>
              <a:buNone/>
              <a:defRPr sz="2200" b="0">
                <a:latin typeface="Patrick Hand"/>
                <a:ea typeface="Patrick Hand"/>
                <a:cs typeface="Patrick Hand"/>
                <a:sym typeface="Patrick Hand"/>
              </a:defRPr>
            </a:lvl9pPr>
          </a:lstStyle>
          <a:p>
            <a:endParaRPr/>
          </a:p>
        </p:txBody>
      </p:sp>
      <p:sp>
        <p:nvSpPr>
          <p:cNvPr id="730" name="Google Shape;730;p39"/>
          <p:cNvSpPr txBox="1">
            <a:spLocks noGrp="1"/>
          </p:cNvSpPr>
          <p:nvPr>
            <p:ph type="subTitle" idx="6"/>
          </p:nvPr>
        </p:nvSpPr>
        <p:spPr>
          <a:xfrm>
            <a:off x="909140" y="2017800"/>
            <a:ext cx="2554200" cy="810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Font typeface="Poppins"/>
              <a:buNone/>
              <a:defRPr>
                <a:latin typeface="Poppins"/>
                <a:ea typeface="Poppins"/>
                <a:cs typeface="Poppins"/>
                <a:sym typeface="Poppins"/>
              </a:defRPr>
            </a:lvl1pPr>
            <a:lvl2pPr lvl="1" algn="ctr" rtl="0">
              <a:lnSpc>
                <a:spcPct val="100000"/>
              </a:lnSpc>
              <a:spcBef>
                <a:spcPts val="0"/>
              </a:spcBef>
              <a:spcAft>
                <a:spcPts val="0"/>
              </a:spcAft>
              <a:buSzPts val="1400"/>
              <a:buFont typeface="Poppins"/>
              <a:buNone/>
              <a:defRPr>
                <a:latin typeface="Poppins"/>
                <a:ea typeface="Poppins"/>
                <a:cs typeface="Poppins"/>
                <a:sym typeface="Poppins"/>
              </a:defRPr>
            </a:lvl2pPr>
            <a:lvl3pPr lvl="2" algn="ctr" rtl="0">
              <a:lnSpc>
                <a:spcPct val="100000"/>
              </a:lnSpc>
              <a:spcBef>
                <a:spcPts val="0"/>
              </a:spcBef>
              <a:spcAft>
                <a:spcPts val="0"/>
              </a:spcAft>
              <a:buSzPts val="1400"/>
              <a:buFont typeface="Poppins"/>
              <a:buNone/>
              <a:defRPr>
                <a:latin typeface="Poppins"/>
                <a:ea typeface="Poppins"/>
                <a:cs typeface="Poppins"/>
                <a:sym typeface="Poppins"/>
              </a:defRPr>
            </a:lvl3pPr>
            <a:lvl4pPr lvl="3" algn="ctr" rtl="0">
              <a:lnSpc>
                <a:spcPct val="100000"/>
              </a:lnSpc>
              <a:spcBef>
                <a:spcPts val="0"/>
              </a:spcBef>
              <a:spcAft>
                <a:spcPts val="0"/>
              </a:spcAft>
              <a:buSzPts val="1400"/>
              <a:buFont typeface="Poppins"/>
              <a:buNone/>
              <a:defRPr>
                <a:latin typeface="Poppins"/>
                <a:ea typeface="Poppins"/>
                <a:cs typeface="Poppins"/>
                <a:sym typeface="Poppins"/>
              </a:defRPr>
            </a:lvl4pPr>
            <a:lvl5pPr lvl="4" algn="ctr" rtl="0">
              <a:lnSpc>
                <a:spcPct val="100000"/>
              </a:lnSpc>
              <a:spcBef>
                <a:spcPts val="0"/>
              </a:spcBef>
              <a:spcAft>
                <a:spcPts val="0"/>
              </a:spcAft>
              <a:buSzPts val="1400"/>
              <a:buFont typeface="Poppins"/>
              <a:buNone/>
              <a:defRPr>
                <a:latin typeface="Poppins"/>
                <a:ea typeface="Poppins"/>
                <a:cs typeface="Poppins"/>
                <a:sym typeface="Poppins"/>
              </a:defRPr>
            </a:lvl5pPr>
            <a:lvl6pPr lvl="5" algn="ctr" rtl="0">
              <a:lnSpc>
                <a:spcPct val="100000"/>
              </a:lnSpc>
              <a:spcBef>
                <a:spcPts val="0"/>
              </a:spcBef>
              <a:spcAft>
                <a:spcPts val="0"/>
              </a:spcAft>
              <a:buSzPts val="1400"/>
              <a:buFont typeface="Poppins"/>
              <a:buNone/>
              <a:defRPr>
                <a:latin typeface="Poppins"/>
                <a:ea typeface="Poppins"/>
                <a:cs typeface="Poppins"/>
                <a:sym typeface="Poppins"/>
              </a:defRPr>
            </a:lvl6pPr>
            <a:lvl7pPr lvl="6" algn="ctr" rtl="0">
              <a:lnSpc>
                <a:spcPct val="100000"/>
              </a:lnSpc>
              <a:spcBef>
                <a:spcPts val="0"/>
              </a:spcBef>
              <a:spcAft>
                <a:spcPts val="0"/>
              </a:spcAft>
              <a:buSzPts val="1400"/>
              <a:buFont typeface="Poppins"/>
              <a:buNone/>
              <a:defRPr>
                <a:latin typeface="Poppins"/>
                <a:ea typeface="Poppins"/>
                <a:cs typeface="Poppins"/>
                <a:sym typeface="Poppins"/>
              </a:defRPr>
            </a:lvl7pPr>
            <a:lvl8pPr lvl="7" algn="ctr" rtl="0">
              <a:lnSpc>
                <a:spcPct val="100000"/>
              </a:lnSpc>
              <a:spcBef>
                <a:spcPts val="0"/>
              </a:spcBef>
              <a:spcAft>
                <a:spcPts val="0"/>
              </a:spcAft>
              <a:buSzPts val="1400"/>
              <a:buFont typeface="Poppins"/>
              <a:buNone/>
              <a:defRPr>
                <a:latin typeface="Poppins"/>
                <a:ea typeface="Poppins"/>
                <a:cs typeface="Poppins"/>
                <a:sym typeface="Poppins"/>
              </a:defRPr>
            </a:lvl8pPr>
            <a:lvl9pPr lvl="8" algn="ctr" rtl="0">
              <a:lnSpc>
                <a:spcPct val="100000"/>
              </a:lnSpc>
              <a:spcBef>
                <a:spcPts val="0"/>
              </a:spcBef>
              <a:spcAft>
                <a:spcPts val="0"/>
              </a:spcAft>
              <a:buSzPts val="1400"/>
              <a:buFont typeface="Poppins"/>
              <a:buNone/>
              <a:defRPr>
                <a:latin typeface="Poppins"/>
                <a:ea typeface="Poppins"/>
                <a:cs typeface="Poppins"/>
                <a:sym typeface="Poppins"/>
              </a:defRPr>
            </a:lvl9pPr>
          </a:lstStyle>
          <a:p>
            <a:endParaRPr/>
          </a:p>
        </p:txBody>
      </p:sp>
      <p:sp>
        <p:nvSpPr>
          <p:cNvPr id="731" name="Google Shape;731;p39"/>
          <p:cNvSpPr txBox="1">
            <a:spLocks noGrp="1"/>
          </p:cNvSpPr>
          <p:nvPr>
            <p:ph type="ctrTitle" idx="7"/>
          </p:nvPr>
        </p:nvSpPr>
        <p:spPr>
          <a:xfrm>
            <a:off x="5674355" y="3181725"/>
            <a:ext cx="2421600" cy="32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200"/>
              <a:buNone/>
              <a:defRPr sz="2200" b="0"/>
            </a:lvl1pPr>
            <a:lvl2pPr lvl="1" algn="ctr" rtl="0">
              <a:spcBef>
                <a:spcPts val="0"/>
              </a:spcBef>
              <a:spcAft>
                <a:spcPts val="0"/>
              </a:spcAft>
              <a:buSzPts val="2200"/>
              <a:buFont typeface="Patrick Hand"/>
              <a:buNone/>
              <a:defRPr sz="2200" b="0">
                <a:latin typeface="Patrick Hand"/>
                <a:ea typeface="Patrick Hand"/>
                <a:cs typeface="Patrick Hand"/>
                <a:sym typeface="Patrick Hand"/>
              </a:defRPr>
            </a:lvl2pPr>
            <a:lvl3pPr lvl="2" algn="ctr" rtl="0">
              <a:spcBef>
                <a:spcPts val="0"/>
              </a:spcBef>
              <a:spcAft>
                <a:spcPts val="0"/>
              </a:spcAft>
              <a:buSzPts val="2200"/>
              <a:buFont typeface="Patrick Hand"/>
              <a:buNone/>
              <a:defRPr sz="2200" b="0">
                <a:latin typeface="Patrick Hand"/>
                <a:ea typeface="Patrick Hand"/>
                <a:cs typeface="Patrick Hand"/>
                <a:sym typeface="Patrick Hand"/>
              </a:defRPr>
            </a:lvl3pPr>
            <a:lvl4pPr lvl="3" algn="ctr" rtl="0">
              <a:spcBef>
                <a:spcPts val="0"/>
              </a:spcBef>
              <a:spcAft>
                <a:spcPts val="0"/>
              </a:spcAft>
              <a:buSzPts val="2200"/>
              <a:buFont typeface="Patrick Hand"/>
              <a:buNone/>
              <a:defRPr sz="2200" b="0">
                <a:latin typeface="Patrick Hand"/>
                <a:ea typeface="Patrick Hand"/>
                <a:cs typeface="Patrick Hand"/>
                <a:sym typeface="Patrick Hand"/>
              </a:defRPr>
            </a:lvl4pPr>
            <a:lvl5pPr lvl="4" algn="ctr" rtl="0">
              <a:spcBef>
                <a:spcPts val="0"/>
              </a:spcBef>
              <a:spcAft>
                <a:spcPts val="0"/>
              </a:spcAft>
              <a:buSzPts val="2200"/>
              <a:buFont typeface="Patrick Hand"/>
              <a:buNone/>
              <a:defRPr sz="2200" b="0">
                <a:latin typeface="Patrick Hand"/>
                <a:ea typeface="Patrick Hand"/>
                <a:cs typeface="Patrick Hand"/>
                <a:sym typeface="Patrick Hand"/>
              </a:defRPr>
            </a:lvl5pPr>
            <a:lvl6pPr lvl="5" algn="ctr" rtl="0">
              <a:spcBef>
                <a:spcPts val="0"/>
              </a:spcBef>
              <a:spcAft>
                <a:spcPts val="0"/>
              </a:spcAft>
              <a:buSzPts val="2200"/>
              <a:buFont typeface="Patrick Hand"/>
              <a:buNone/>
              <a:defRPr sz="2200" b="0">
                <a:latin typeface="Patrick Hand"/>
                <a:ea typeface="Patrick Hand"/>
                <a:cs typeface="Patrick Hand"/>
                <a:sym typeface="Patrick Hand"/>
              </a:defRPr>
            </a:lvl6pPr>
            <a:lvl7pPr lvl="6" algn="ctr" rtl="0">
              <a:spcBef>
                <a:spcPts val="0"/>
              </a:spcBef>
              <a:spcAft>
                <a:spcPts val="0"/>
              </a:spcAft>
              <a:buSzPts val="2200"/>
              <a:buFont typeface="Patrick Hand"/>
              <a:buNone/>
              <a:defRPr sz="2200" b="0">
                <a:latin typeface="Patrick Hand"/>
                <a:ea typeface="Patrick Hand"/>
                <a:cs typeface="Patrick Hand"/>
                <a:sym typeface="Patrick Hand"/>
              </a:defRPr>
            </a:lvl7pPr>
            <a:lvl8pPr lvl="7" algn="ctr" rtl="0">
              <a:spcBef>
                <a:spcPts val="0"/>
              </a:spcBef>
              <a:spcAft>
                <a:spcPts val="0"/>
              </a:spcAft>
              <a:buSzPts val="2200"/>
              <a:buFont typeface="Patrick Hand"/>
              <a:buNone/>
              <a:defRPr sz="2200" b="0">
                <a:latin typeface="Patrick Hand"/>
                <a:ea typeface="Patrick Hand"/>
                <a:cs typeface="Patrick Hand"/>
                <a:sym typeface="Patrick Hand"/>
              </a:defRPr>
            </a:lvl8pPr>
            <a:lvl9pPr lvl="8" algn="ctr" rtl="0">
              <a:spcBef>
                <a:spcPts val="0"/>
              </a:spcBef>
              <a:spcAft>
                <a:spcPts val="0"/>
              </a:spcAft>
              <a:buSzPts val="2200"/>
              <a:buFont typeface="Patrick Hand"/>
              <a:buNone/>
              <a:defRPr sz="2200" b="0">
                <a:latin typeface="Patrick Hand"/>
                <a:ea typeface="Patrick Hand"/>
                <a:cs typeface="Patrick Hand"/>
                <a:sym typeface="Patrick Hand"/>
              </a:defRPr>
            </a:lvl9pPr>
          </a:lstStyle>
          <a:p>
            <a:endParaRPr/>
          </a:p>
        </p:txBody>
      </p:sp>
      <p:sp>
        <p:nvSpPr>
          <p:cNvPr id="732" name="Google Shape;732;p39"/>
          <p:cNvSpPr txBox="1">
            <a:spLocks noGrp="1"/>
          </p:cNvSpPr>
          <p:nvPr>
            <p:ph type="subTitle" idx="8"/>
          </p:nvPr>
        </p:nvSpPr>
        <p:spPr>
          <a:xfrm>
            <a:off x="5674355" y="3459925"/>
            <a:ext cx="2560500" cy="81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Poppins"/>
              <a:buNone/>
              <a:defRPr>
                <a:latin typeface="Poppins"/>
                <a:ea typeface="Poppins"/>
                <a:cs typeface="Poppins"/>
                <a:sym typeface="Poppins"/>
              </a:defRPr>
            </a:lvl1pPr>
            <a:lvl2pPr lvl="1" algn="ctr" rtl="0">
              <a:lnSpc>
                <a:spcPct val="100000"/>
              </a:lnSpc>
              <a:spcBef>
                <a:spcPts val="0"/>
              </a:spcBef>
              <a:spcAft>
                <a:spcPts val="0"/>
              </a:spcAft>
              <a:buSzPts val="1400"/>
              <a:buFont typeface="Poppins"/>
              <a:buNone/>
              <a:defRPr>
                <a:latin typeface="Poppins"/>
                <a:ea typeface="Poppins"/>
                <a:cs typeface="Poppins"/>
                <a:sym typeface="Poppins"/>
              </a:defRPr>
            </a:lvl2pPr>
            <a:lvl3pPr lvl="2" algn="ctr" rtl="0">
              <a:lnSpc>
                <a:spcPct val="100000"/>
              </a:lnSpc>
              <a:spcBef>
                <a:spcPts val="0"/>
              </a:spcBef>
              <a:spcAft>
                <a:spcPts val="0"/>
              </a:spcAft>
              <a:buSzPts val="1400"/>
              <a:buFont typeface="Poppins"/>
              <a:buNone/>
              <a:defRPr>
                <a:latin typeface="Poppins"/>
                <a:ea typeface="Poppins"/>
                <a:cs typeface="Poppins"/>
                <a:sym typeface="Poppins"/>
              </a:defRPr>
            </a:lvl3pPr>
            <a:lvl4pPr lvl="3" algn="ctr" rtl="0">
              <a:lnSpc>
                <a:spcPct val="100000"/>
              </a:lnSpc>
              <a:spcBef>
                <a:spcPts val="0"/>
              </a:spcBef>
              <a:spcAft>
                <a:spcPts val="0"/>
              </a:spcAft>
              <a:buSzPts val="1400"/>
              <a:buFont typeface="Poppins"/>
              <a:buNone/>
              <a:defRPr>
                <a:latin typeface="Poppins"/>
                <a:ea typeface="Poppins"/>
                <a:cs typeface="Poppins"/>
                <a:sym typeface="Poppins"/>
              </a:defRPr>
            </a:lvl4pPr>
            <a:lvl5pPr lvl="4" algn="ctr" rtl="0">
              <a:lnSpc>
                <a:spcPct val="100000"/>
              </a:lnSpc>
              <a:spcBef>
                <a:spcPts val="0"/>
              </a:spcBef>
              <a:spcAft>
                <a:spcPts val="0"/>
              </a:spcAft>
              <a:buSzPts val="1400"/>
              <a:buFont typeface="Poppins"/>
              <a:buNone/>
              <a:defRPr>
                <a:latin typeface="Poppins"/>
                <a:ea typeface="Poppins"/>
                <a:cs typeface="Poppins"/>
                <a:sym typeface="Poppins"/>
              </a:defRPr>
            </a:lvl5pPr>
            <a:lvl6pPr lvl="5" algn="ctr" rtl="0">
              <a:lnSpc>
                <a:spcPct val="100000"/>
              </a:lnSpc>
              <a:spcBef>
                <a:spcPts val="0"/>
              </a:spcBef>
              <a:spcAft>
                <a:spcPts val="0"/>
              </a:spcAft>
              <a:buSzPts val="1400"/>
              <a:buFont typeface="Poppins"/>
              <a:buNone/>
              <a:defRPr>
                <a:latin typeface="Poppins"/>
                <a:ea typeface="Poppins"/>
                <a:cs typeface="Poppins"/>
                <a:sym typeface="Poppins"/>
              </a:defRPr>
            </a:lvl6pPr>
            <a:lvl7pPr lvl="6" algn="ctr" rtl="0">
              <a:lnSpc>
                <a:spcPct val="100000"/>
              </a:lnSpc>
              <a:spcBef>
                <a:spcPts val="0"/>
              </a:spcBef>
              <a:spcAft>
                <a:spcPts val="0"/>
              </a:spcAft>
              <a:buSzPts val="1400"/>
              <a:buFont typeface="Poppins"/>
              <a:buNone/>
              <a:defRPr>
                <a:latin typeface="Poppins"/>
                <a:ea typeface="Poppins"/>
                <a:cs typeface="Poppins"/>
                <a:sym typeface="Poppins"/>
              </a:defRPr>
            </a:lvl7pPr>
            <a:lvl8pPr lvl="7" algn="ctr" rtl="0">
              <a:lnSpc>
                <a:spcPct val="100000"/>
              </a:lnSpc>
              <a:spcBef>
                <a:spcPts val="0"/>
              </a:spcBef>
              <a:spcAft>
                <a:spcPts val="0"/>
              </a:spcAft>
              <a:buSzPts val="1400"/>
              <a:buFont typeface="Poppins"/>
              <a:buNone/>
              <a:defRPr>
                <a:latin typeface="Poppins"/>
                <a:ea typeface="Poppins"/>
                <a:cs typeface="Poppins"/>
                <a:sym typeface="Poppins"/>
              </a:defRPr>
            </a:lvl8pPr>
            <a:lvl9pPr lvl="8" algn="ctr" rtl="0">
              <a:lnSpc>
                <a:spcPct val="100000"/>
              </a:lnSpc>
              <a:spcBef>
                <a:spcPts val="0"/>
              </a:spcBef>
              <a:spcAft>
                <a:spcPts val="0"/>
              </a:spcAft>
              <a:buSzPts val="1400"/>
              <a:buFont typeface="Poppins"/>
              <a:buNone/>
              <a:defRPr>
                <a:latin typeface="Poppins"/>
                <a:ea typeface="Poppins"/>
                <a:cs typeface="Poppins"/>
                <a:sym typeface="Poppins"/>
              </a:defRPr>
            </a:lvl9pPr>
          </a:lstStyle>
          <a:p>
            <a:endParaRPr/>
          </a:p>
        </p:txBody>
      </p:sp>
      <p:sp>
        <p:nvSpPr>
          <p:cNvPr id="733" name="Google Shape;733;p39"/>
          <p:cNvSpPr/>
          <p:nvPr/>
        </p:nvSpPr>
        <p:spPr>
          <a:xfrm>
            <a:off x="0" y="4729277"/>
            <a:ext cx="4695762" cy="42990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9"/>
          <p:cNvSpPr/>
          <p:nvPr/>
        </p:nvSpPr>
        <p:spPr>
          <a:xfrm>
            <a:off x="0" y="4458449"/>
            <a:ext cx="9143996" cy="685092"/>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751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dk1"/>
        </a:solidFill>
        <a:effectLst/>
      </p:bgPr>
    </p:bg>
    <p:spTree>
      <p:nvGrpSpPr>
        <p:cNvPr id="1" name="Shape 735"/>
        <p:cNvGrpSpPr/>
        <p:nvPr/>
      </p:nvGrpSpPr>
      <p:grpSpPr>
        <a:xfrm>
          <a:off x="0" y="0"/>
          <a:ext cx="0" cy="0"/>
          <a:chOff x="0" y="0"/>
          <a:chExt cx="0" cy="0"/>
        </a:xfrm>
      </p:grpSpPr>
      <p:grpSp>
        <p:nvGrpSpPr>
          <p:cNvPr id="736" name="Google Shape;736;p40"/>
          <p:cNvGrpSpPr/>
          <p:nvPr/>
        </p:nvGrpSpPr>
        <p:grpSpPr>
          <a:xfrm>
            <a:off x="313566" y="3695318"/>
            <a:ext cx="3349475" cy="1297615"/>
            <a:chOff x="2189450" y="2220300"/>
            <a:chExt cx="3202175" cy="1240550"/>
          </a:xfrm>
        </p:grpSpPr>
        <p:sp>
          <p:nvSpPr>
            <p:cNvPr id="737" name="Google Shape;737;p4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9" name="Google Shape;739;p40"/>
          <p:cNvGrpSpPr/>
          <p:nvPr/>
        </p:nvGrpSpPr>
        <p:grpSpPr>
          <a:xfrm>
            <a:off x="2306553" y="3973883"/>
            <a:ext cx="2636030" cy="1021221"/>
            <a:chOff x="2189450" y="2220300"/>
            <a:chExt cx="3202175" cy="1240550"/>
          </a:xfrm>
        </p:grpSpPr>
        <p:sp>
          <p:nvSpPr>
            <p:cNvPr id="740" name="Google Shape;740;p4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2" name="Google Shape;742;p40"/>
          <p:cNvSpPr/>
          <p:nvPr/>
        </p:nvSpPr>
        <p:spPr>
          <a:xfrm>
            <a:off x="1116425" y="28654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0"/>
          <p:cNvSpPr/>
          <p:nvPr/>
        </p:nvSpPr>
        <p:spPr>
          <a:xfrm>
            <a:off x="417059" y="43356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0"/>
          <p:cNvSpPr/>
          <p:nvPr/>
        </p:nvSpPr>
        <p:spPr>
          <a:xfrm>
            <a:off x="7021900" y="243101"/>
            <a:ext cx="1281282" cy="80950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0"/>
          <p:cNvSpPr/>
          <p:nvPr/>
        </p:nvSpPr>
        <p:spPr>
          <a:xfrm>
            <a:off x="8151912" y="1158576"/>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0"/>
          <p:cNvSpPr/>
          <p:nvPr/>
        </p:nvSpPr>
        <p:spPr>
          <a:xfrm>
            <a:off x="6602950" y="1052590"/>
            <a:ext cx="376439" cy="23783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0"/>
          <p:cNvSpPr/>
          <p:nvPr/>
        </p:nvSpPr>
        <p:spPr>
          <a:xfrm>
            <a:off x="4676248" y="4603180"/>
            <a:ext cx="4467697" cy="53173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0"/>
          <p:cNvSpPr/>
          <p:nvPr/>
        </p:nvSpPr>
        <p:spPr>
          <a:xfrm>
            <a:off x="0" y="4042575"/>
            <a:ext cx="9143996" cy="1100928"/>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0"/>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750" name="Google Shape;750;p40"/>
          <p:cNvSpPr txBox="1">
            <a:spLocks noGrp="1"/>
          </p:cNvSpPr>
          <p:nvPr>
            <p:ph type="subTitle" idx="1"/>
          </p:nvPr>
        </p:nvSpPr>
        <p:spPr>
          <a:xfrm>
            <a:off x="788850" y="2662350"/>
            <a:ext cx="1856100" cy="343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2200"/>
              <a:buFont typeface="Patrick Hand"/>
              <a:buNone/>
              <a:defRPr sz="2200">
                <a:solidFill>
                  <a:schemeClr val="dk2"/>
                </a:solidFill>
                <a:latin typeface="Patrick Hand"/>
                <a:ea typeface="Patrick Hand"/>
                <a:cs typeface="Patrick Hand"/>
                <a:sym typeface="Patrick Hand"/>
              </a:defRPr>
            </a:lvl1pPr>
            <a:lvl2pPr lvl="1">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a:spcBef>
                <a:spcPts val="1600"/>
              </a:spcBef>
              <a:spcAft>
                <a:spcPts val="1600"/>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1" name="Google Shape;751;p40"/>
          <p:cNvSpPr txBox="1">
            <a:spLocks noGrp="1"/>
          </p:cNvSpPr>
          <p:nvPr>
            <p:ph type="subTitle" idx="2"/>
          </p:nvPr>
        </p:nvSpPr>
        <p:spPr>
          <a:xfrm>
            <a:off x="788850" y="2933743"/>
            <a:ext cx="1856100" cy="126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52" name="Google Shape;752;p40"/>
          <p:cNvSpPr txBox="1">
            <a:spLocks noGrp="1"/>
          </p:cNvSpPr>
          <p:nvPr>
            <p:ph type="subTitle" idx="3"/>
          </p:nvPr>
        </p:nvSpPr>
        <p:spPr>
          <a:xfrm>
            <a:off x="2696513" y="2662350"/>
            <a:ext cx="1856100" cy="343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200">
                <a:solidFill>
                  <a:schemeClr val="dk2"/>
                </a:solidFill>
                <a:latin typeface="Patrick Hand"/>
                <a:ea typeface="Patrick Hand"/>
                <a:cs typeface="Patrick Hand"/>
                <a:sym typeface="Patrick Hand"/>
              </a:defRPr>
            </a:lvl1pPr>
            <a:lvl2pPr lvl="1"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1600"/>
              </a:spcBef>
              <a:spcAft>
                <a:spcPts val="1600"/>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3" name="Google Shape;753;p40"/>
          <p:cNvSpPr txBox="1">
            <a:spLocks noGrp="1"/>
          </p:cNvSpPr>
          <p:nvPr>
            <p:ph type="subTitle" idx="4"/>
          </p:nvPr>
        </p:nvSpPr>
        <p:spPr>
          <a:xfrm>
            <a:off x="2696513" y="2933750"/>
            <a:ext cx="1856100" cy="126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54" name="Google Shape;754;p40"/>
          <p:cNvSpPr txBox="1">
            <a:spLocks noGrp="1"/>
          </p:cNvSpPr>
          <p:nvPr>
            <p:ph type="subTitle" idx="5"/>
          </p:nvPr>
        </p:nvSpPr>
        <p:spPr>
          <a:xfrm>
            <a:off x="4648888" y="2662350"/>
            <a:ext cx="1856100" cy="343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200">
                <a:solidFill>
                  <a:schemeClr val="dk2"/>
                </a:solidFill>
                <a:latin typeface="Patrick Hand"/>
                <a:ea typeface="Patrick Hand"/>
                <a:cs typeface="Patrick Hand"/>
                <a:sym typeface="Patrick Hand"/>
              </a:defRPr>
            </a:lvl1pPr>
            <a:lvl2pPr lvl="1"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1600"/>
              </a:spcBef>
              <a:spcAft>
                <a:spcPts val="1600"/>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5" name="Google Shape;755;p40"/>
          <p:cNvSpPr txBox="1">
            <a:spLocks noGrp="1"/>
          </p:cNvSpPr>
          <p:nvPr>
            <p:ph type="subTitle" idx="6"/>
          </p:nvPr>
        </p:nvSpPr>
        <p:spPr>
          <a:xfrm>
            <a:off x="4648888" y="2933750"/>
            <a:ext cx="1856100" cy="126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56" name="Google Shape;756;p40"/>
          <p:cNvSpPr txBox="1">
            <a:spLocks noGrp="1"/>
          </p:cNvSpPr>
          <p:nvPr>
            <p:ph type="subTitle" idx="7"/>
          </p:nvPr>
        </p:nvSpPr>
        <p:spPr>
          <a:xfrm>
            <a:off x="6601263" y="2662350"/>
            <a:ext cx="1856100" cy="343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200">
                <a:solidFill>
                  <a:schemeClr val="dk2"/>
                </a:solidFill>
                <a:latin typeface="Patrick Hand"/>
                <a:ea typeface="Patrick Hand"/>
                <a:cs typeface="Patrick Hand"/>
                <a:sym typeface="Patrick Hand"/>
              </a:defRPr>
            </a:lvl1pPr>
            <a:lvl2pPr lvl="1"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1600"/>
              </a:spcBef>
              <a:spcAft>
                <a:spcPts val="1600"/>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7" name="Google Shape;757;p40"/>
          <p:cNvSpPr txBox="1">
            <a:spLocks noGrp="1"/>
          </p:cNvSpPr>
          <p:nvPr>
            <p:ph type="subTitle" idx="8"/>
          </p:nvPr>
        </p:nvSpPr>
        <p:spPr>
          <a:xfrm>
            <a:off x="6601263" y="2933750"/>
            <a:ext cx="1856100" cy="126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255825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tle and text 2">
  <p:cSld name="Tittle and text 2">
    <p:bg>
      <p:bgPr>
        <a:solidFill>
          <a:schemeClr val="dk1"/>
        </a:solidFill>
        <a:effectLst/>
      </p:bgPr>
    </p:bg>
    <p:spTree>
      <p:nvGrpSpPr>
        <p:cNvPr id="1" name="Shape 828"/>
        <p:cNvGrpSpPr/>
        <p:nvPr/>
      </p:nvGrpSpPr>
      <p:grpSpPr>
        <a:xfrm>
          <a:off x="0" y="0"/>
          <a:ext cx="0" cy="0"/>
          <a:chOff x="0" y="0"/>
          <a:chExt cx="0" cy="0"/>
        </a:xfrm>
      </p:grpSpPr>
      <p:sp>
        <p:nvSpPr>
          <p:cNvPr id="829" name="Google Shape;829;p46"/>
          <p:cNvSpPr/>
          <p:nvPr/>
        </p:nvSpPr>
        <p:spPr>
          <a:xfrm>
            <a:off x="0" y="4961627"/>
            <a:ext cx="3397132" cy="18188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6"/>
          <p:cNvSpPr/>
          <p:nvPr/>
        </p:nvSpPr>
        <p:spPr>
          <a:xfrm flipH="1">
            <a:off x="3830701" y="4753075"/>
            <a:ext cx="5313299" cy="39042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6"/>
          <p:cNvSpPr/>
          <p:nvPr/>
        </p:nvSpPr>
        <p:spPr>
          <a:xfrm>
            <a:off x="2465525" y="4925099"/>
            <a:ext cx="6678206" cy="21840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6"/>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6"/>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6"/>
          <p:cNvSpPr/>
          <p:nvPr/>
        </p:nvSpPr>
        <p:spPr>
          <a:xfrm>
            <a:off x="5939226" y="750825"/>
            <a:ext cx="2026432" cy="1282519"/>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6"/>
          <p:cNvSpPr/>
          <p:nvPr/>
        </p:nvSpPr>
        <p:spPr>
          <a:xfrm>
            <a:off x="8007579" y="883498"/>
            <a:ext cx="783319" cy="49489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6"/>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837" name="Google Shape;837;p46"/>
          <p:cNvSpPr txBox="1">
            <a:spLocks noGrp="1"/>
          </p:cNvSpPr>
          <p:nvPr>
            <p:ph type="subTitle" idx="1"/>
          </p:nvPr>
        </p:nvSpPr>
        <p:spPr>
          <a:xfrm>
            <a:off x="899050" y="1908625"/>
            <a:ext cx="2141100" cy="1554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838" name="Google Shape;838;p46"/>
          <p:cNvSpPr/>
          <p:nvPr/>
        </p:nvSpPr>
        <p:spPr>
          <a:xfrm>
            <a:off x="7940602" y="329108"/>
            <a:ext cx="443885" cy="28044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731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73"/>
        <p:cNvGrpSpPr/>
        <p:nvPr/>
      </p:nvGrpSpPr>
      <p:grpSpPr>
        <a:xfrm>
          <a:off x="0" y="0"/>
          <a:ext cx="0" cy="0"/>
          <a:chOff x="0" y="0"/>
          <a:chExt cx="0" cy="0"/>
        </a:xfrm>
      </p:grpSpPr>
      <p:sp>
        <p:nvSpPr>
          <p:cNvPr id="874" name="Google Shape;874;p50"/>
          <p:cNvSpPr/>
          <p:nvPr/>
        </p:nvSpPr>
        <p:spPr>
          <a:xfrm>
            <a:off x="1860025" y="4608523"/>
            <a:ext cx="7283884" cy="534998"/>
          </a:xfrm>
          <a:custGeom>
            <a:avLst/>
            <a:gdLst/>
            <a:ahLst/>
            <a:cxnLst/>
            <a:rect l="l" t="t" r="r" b="b"/>
            <a:pathLst>
              <a:path w="129451" h="32597" extrusionOk="0">
                <a:moveTo>
                  <a:pt x="124299" y="0"/>
                </a:moveTo>
                <a:cubicBezTo>
                  <a:pt x="114383" y="0"/>
                  <a:pt x="105380" y="3761"/>
                  <a:pt x="99313" y="3761"/>
                </a:cubicBezTo>
                <a:cubicBezTo>
                  <a:pt x="98215" y="3761"/>
                  <a:pt x="97214" y="3638"/>
                  <a:pt x="96320" y="3347"/>
                </a:cubicBezTo>
                <a:cubicBezTo>
                  <a:pt x="92990" y="2269"/>
                  <a:pt x="90357" y="2158"/>
                  <a:pt x="87783" y="2158"/>
                </a:cubicBezTo>
                <a:cubicBezTo>
                  <a:pt x="87116" y="2158"/>
                  <a:pt x="86453" y="2166"/>
                  <a:pt x="85783" y="2166"/>
                </a:cubicBezTo>
                <a:cubicBezTo>
                  <a:pt x="83387" y="2166"/>
                  <a:pt x="80899" y="2070"/>
                  <a:pt x="77814" y="1199"/>
                </a:cubicBezTo>
                <a:cubicBezTo>
                  <a:pt x="75060" y="408"/>
                  <a:pt x="72628" y="83"/>
                  <a:pt x="70423" y="83"/>
                </a:cubicBezTo>
                <a:cubicBezTo>
                  <a:pt x="60378" y="83"/>
                  <a:pt x="55051" y="6819"/>
                  <a:pt x="45442" y="6819"/>
                </a:cubicBezTo>
                <a:cubicBezTo>
                  <a:pt x="43982" y="6819"/>
                  <a:pt x="42422" y="6663"/>
                  <a:pt x="40733" y="6305"/>
                </a:cubicBezTo>
                <a:cubicBezTo>
                  <a:pt x="37210" y="5551"/>
                  <a:pt x="34230" y="5157"/>
                  <a:pt x="31699" y="5157"/>
                </a:cubicBezTo>
                <a:cubicBezTo>
                  <a:pt x="28485" y="5157"/>
                  <a:pt x="25993" y="5792"/>
                  <a:pt x="24029" y="7136"/>
                </a:cubicBezTo>
                <a:cubicBezTo>
                  <a:pt x="23382" y="7598"/>
                  <a:pt x="22527" y="7691"/>
                  <a:pt x="21949" y="8199"/>
                </a:cubicBezTo>
                <a:cubicBezTo>
                  <a:pt x="20147" y="9816"/>
                  <a:pt x="19131" y="12312"/>
                  <a:pt x="18715" y="14645"/>
                </a:cubicBezTo>
                <a:cubicBezTo>
                  <a:pt x="18325" y="17070"/>
                  <a:pt x="16191" y="18804"/>
                  <a:pt x="13757" y="18804"/>
                </a:cubicBezTo>
                <a:cubicBezTo>
                  <a:pt x="13593" y="18804"/>
                  <a:pt x="13428" y="18797"/>
                  <a:pt x="13262" y="18781"/>
                </a:cubicBezTo>
                <a:cubicBezTo>
                  <a:pt x="12087" y="18665"/>
                  <a:pt x="10945" y="18596"/>
                  <a:pt x="9855" y="18596"/>
                </a:cubicBezTo>
                <a:cubicBezTo>
                  <a:pt x="4219" y="18596"/>
                  <a:pt x="1" y="20420"/>
                  <a:pt x="1" y="26867"/>
                </a:cubicBezTo>
                <a:cubicBezTo>
                  <a:pt x="1" y="28992"/>
                  <a:pt x="347" y="30933"/>
                  <a:pt x="1017" y="32597"/>
                </a:cubicBezTo>
                <a:lnTo>
                  <a:pt x="129451" y="32597"/>
                </a:lnTo>
                <a:lnTo>
                  <a:pt x="129451" y="367"/>
                </a:lnTo>
                <a:cubicBezTo>
                  <a:pt x="127713" y="110"/>
                  <a:pt x="125993" y="0"/>
                  <a:pt x="124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50"/>
          <p:cNvSpPr/>
          <p:nvPr/>
        </p:nvSpPr>
        <p:spPr>
          <a:xfrm>
            <a:off x="1860025" y="4657223"/>
            <a:ext cx="3292737" cy="261170"/>
          </a:xfrm>
          <a:custGeom>
            <a:avLst/>
            <a:gdLst/>
            <a:ahLst/>
            <a:cxnLst/>
            <a:rect l="l" t="t" r="r" b="b"/>
            <a:pathLst>
              <a:path w="92240" h="25852" extrusionOk="0">
                <a:moveTo>
                  <a:pt x="47662" y="0"/>
                </a:moveTo>
                <a:cubicBezTo>
                  <a:pt x="46167" y="0"/>
                  <a:pt x="44671" y="161"/>
                  <a:pt x="43176" y="500"/>
                </a:cubicBezTo>
                <a:cubicBezTo>
                  <a:pt x="33014" y="2704"/>
                  <a:pt x="23443" y="10608"/>
                  <a:pt x="13388" y="13861"/>
                </a:cubicBezTo>
                <a:cubicBezTo>
                  <a:pt x="2984" y="17221"/>
                  <a:pt x="0" y="25851"/>
                  <a:pt x="0" y="25851"/>
                </a:cubicBezTo>
                <a:lnTo>
                  <a:pt x="92239" y="25851"/>
                </a:lnTo>
                <a:cubicBezTo>
                  <a:pt x="92239" y="25851"/>
                  <a:pt x="78340" y="10366"/>
                  <a:pt x="66699" y="5661"/>
                </a:cubicBezTo>
                <a:cubicBezTo>
                  <a:pt x="63769" y="4478"/>
                  <a:pt x="56940" y="1790"/>
                  <a:pt x="54225" y="984"/>
                </a:cubicBezTo>
                <a:cubicBezTo>
                  <a:pt x="52037" y="345"/>
                  <a:pt x="49850" y="0"/>
                  <a:pt x="476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50"/>
          <p:cNvSpPr/>
          <p:nvPr/>
        </p:nvSpPr>
        <p:spPr>
          <a:xfrm flipH="1">
            <a:off x="942" y="4781059"/>
            <a:ext cx="7642384" cy="36240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7" name="Google Shape;877;p50"/>
          <p:cNvGrpSpPr/>
          <p:nvPr/>
        </p:nvGrpSpPr>
        <p:grpSpPr>
          <a:xfrm>
            <a:off x="456492" y="4397710"/>
            <a:ext cx="1802074" cy="757915"/>
            <a:chOff x="456506" y="4454146"/>
            <a:chExt cx="1639143" cy="689390"/>
          </a:xfrm>
        </p:grpSpPr>
        <p:sp>
          <p:nvSpPr>
            <p:cNvPr id="878" name="Google Shape;878;p50"/>
            <p:cNvSpPr/>
            <p:nvPr/>
          </p:nvSpPr>
          <p:spPr>
            <a:xfrm>
              <a:off x="1789865" y="4904274"/>
              <a:ext cx="57843" cy="162595"/>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50"/>
            <p:cNvSpPr/>
            <p:nvPr/>
          </p:nvSpPr>
          <p:spPr>
            <a:xfrm>
              <a:off x="1831917" y="4873710"/>
              <a:ext cx="145444" cy="201040"/>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50"/>
            <p:cNvSpPr/>
            <p:nvPr/>
          </p:nvSpPr>
          <p:spPr>
            <a:xfrm>
              <a:off x="800355" y="4785159"/>
              <a:ext cx="185749" cy="293530"/>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50"/>
            <p:cNvSpPr/>
            <p:nvPr/>
          </p:nvSpPr>
          <p:spPr>
            <a:xfrm>
              <a:off x="566886" y="4683497"/>
              <a:ext cx="251457" cy="385116"/>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50"/>
            <p:cNvSpPr/>
            <p:nvPr/>
          </p:nvSpPr>
          <p:spPr>
            <a:xfrm>
              <a:off x="664054" y="4764684"/>
              <a:ext cx="163693" cy="319263"/>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50"/>
            <p:cNvSpPr/>
            <p:nvPr/>
          </p:nvSpPr>
          <p:spPr>
            <a:xfrm>
              <a:off x="814160" y="4867739"/>
              <a:ext cx="99807" cy="205040"/>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50"/>
            <p:cNvSpPr/>
            <p:nvPr/>
          </p:nvSpPr>
          <p:spPr>
            <a:xfrm flipH="1">
              <a:off x="1172920" y="4592234"/>
              <a:ext cx="252305" cy="398687"/>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50"/>
            <p:cNvSpPr/>
            <p:nvPr/>
          </p:nvSpPr>
          <p:spPr>
            <a:xfrm flipH="1">
              <a:off x="1400804" y="4454146"/>
              <a:ext cx="341557" cy="523084"/>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50"/>
            <p:cNvSpPr/>
            <p:nvPr/>
          </p:nvSpPr>
          <p:spPr>
            <a:xfrm flipH="1">
              <a:off x="1388026" y="4564423"/>
              <a:ext cx="222346" cy="433640"/>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50"/>
            <p:cNvSpPr/>
            <p:nvPr/>
          </p:nvSpPr>
          <p:spPr>
            <a:xfrm flipH="1">
              <a:off x="1270904" y="4704402"/>
              <a:ext cx="135569" cy="27849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50"/>
            <p:cNvSpPr/>
            <p:nvPr/>
          </p:nvSpPr>
          <p:spPr>
            <a:xfrm>
              <a:off x="456506" y="4894466"/>
              <a:ext cx="1638722" cy="249070"/>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50"/>
            <p:cNvSpPr/>
            <p:nvPr/>
          </p:nvSpPr>
          <p:spPr>
            <a:xfrm>
              <a:off x="1409652" y="4893874"/>
              <a:ext cx="685996" cy="249233"/>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4183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890"/>
        <p:cNvGrpSpPr/>
        <p:nvPr/>
      </p:nvGrpSpPr>
      <p:grpSpPr>
        <a:xfrm>
          <a:off x="0" y="0"/>
          <a:ext cx="0" cy="0"/>
          <a:chOff x="0" y="0"/>
          <a:chExt cx="0" cy="0"/>
        </a:xfrm>
      </p:grpSpPr>
      <p:grpSp>
        <p:nvGrpSpPr>
          <p:cNvPr id="891" name="Google Shape;891;p51"/>
          <p:cNvGrpSpPr/>
          <p:nvPr/>
        </p:nvGrpSpPr>
        <p:grpSpPr>
          <a:xfrm flipH="1">
            <a:off x="3062687" y="3829748"/>
            <a:ext cx="3391103" cy="1313742"/>
            <a:chOff x="2189450" y="2220300"/>
            <a:chExt cx="3202175" cy="1240550"/>
          </a:xfrm>
        </p:grpSpPr>
        <p:sp>
          <p:nvSpPr>
            <p:cNvPr id="892" name="Google Shape;892;p5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5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4" name="Google Shape;894;p51"/>
          <p:cNvGrpSpPr/>
          <p:nvPr/>
        </p:nvGrpSpPr>
        <p:grpSpPr>
          <a:xfrm flipH="1">
            <a:off x="4708478" y="3471522"/>
            <a:ext cx="4309167" cy="1669408"/>
            <a:chOff x="2189450" y="2220300"/>
            <a:chExt cx="3202175" cy="1240550"/>
          </a:xfrm>
        </p:grpSpPr>
        <p:sp>
          <p:nvSpPr>
            <p:cNvPr id="895" name="Google Shape;895;p5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5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7" name="Google Shape;897;p51"/>
          <p:cNvSpPr/>
          <p:nvPr/>
        </p:nvSpPr>
        <p:spPr>
          <a:xfrm flipH="1">
            <a:off x="46" y="4851064"/>
            <a:ext cx="4467697" cy="28780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51"/>
          <p:cNvSpPr/>
          <p:nvPr/>
        </p:nvSpPr>
        <p:spPr>
          <a:xfrm flipH="1">
            <a:off x="0" y="4547649"/>
            <a:ext cx="9143996" cy="59579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51"/>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51"/>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51"/>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51"/>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51"/>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4" name="Google Shape;904;p51"/>
          <p:cNvGrpSpPr/>
          <p:nvPr/>
        </p:nvGrpSpPr>
        <p:grpSpPr>
          <a:xfrm>
            <a:off x="893068" y="3907831"/>
            <a:ext cx="1186803" cy="1014012"/>
            <a:chOff x="6771225" y="2829938"/>
            <a:chExt cx="1528400" cy="1305875"/>
          </a:xfrm>
        </p:grpSpPr>
        <p:sp>
          <p:nvSpPr>
            <p:cNvPr id="905" name="Google Shape;905;p51"/>
            <p:cNvSpPr/>
            <p:nvPr/>
          </p:nvSpPr>
          <p:spPr>
            <a:xfrm>
              <a:off x="6771225" y="3808963"/>
              <a:ext cx="202000" cy="26295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51"/>
            <p:cNvSpPr/>
            <p:nvPr/>
          </p:nvSpPr>
          <p:spPr>
            <a:xfrm>
              <a:off x="7897875" y="3619463"/>
              <a:ext cx="328300" cy="504600"/>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51"/>
            <p:cNvSpPr/>
            <p:nvPr/>
          </p:nvSpPr>
          <p:spPr>
            <a:xfrm>
              <a:off x="7318400" y="2829938"/>
              <a:ext cx="981225" cy="1021650"/>
            </a:xfrm>
            <a:custGeom>
              <a:avLst/>
              <a:gdLst/>
              <a:ahLst/>
              <a:cxnLst/>
              <a:rect l="l" t="t" r="r" b="b"/>
              <a:pathLst>
                <a:path w="39249" h="40866" extrusionOk="0">
                  <a:moveTo>
                    <a:pt x="19624" y="1"/>
                  </a:moveTo>
                  <a:cubicBezTo>
                    <a:pt x="9724" y="1"/>
                    <a:pt x="0" y="13779"/>
                    <a:pt x="0" y="25089"/>
                  </a:cubicBezTo>
                  <a:cubicBezTo>
                    <a:pt x="0" y="36370"/>
                    <a:pt x="9724" y="40865"/>
                    <a:pt x="19624" y="40865"/>
                  </a:cubicBezTo>
                  <a:cubicBezTo>
                    <a:pt x="29525" y="40865"/>
                    <a:pt x="39249" y="36077"/>
                    <a:pt x="39249" y="24796"/>
                  </a:cubicBezTo>
                  <a:cubicBezTo>
                    <a:pt x="39249" y="13485"/>
                    <a:pt x="29495" y="1"/>
                    <a:pt x="19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51"/>
            <p:cNvSpPr/>
            <p:nvPr/>
          </p:nvSpPr>
          <p:spPr>
            <a:xfrm>
              <a:off x="7318400" y="3055413"/>
              <a:ext cx="907775" cy="795425"/>
            </a:xfrm>
            <a:custGeom>
              <a:avLst/>
              <a:gdLst/>
              <a:ahLst/>
              <a:cxnLst/>
              <a:rect l="l" t="t" r="r" b="b"/>
              <a:pathLst>
                <a:path w="36311" h="31817" extrusionOk="0">
                  <a:moveTo>
                    <a:pt x="5582" y="1"/>
                  </a:moveTo>
                  <a:cubicBezTo>
                    <a:pt x="2204" y="4731"/>
                    <a:pt x="0" y="10665"/>
                    <a:pt x="0" y="16041"/>
                  </a:cubicBezTo>
                  <a:cubicBezTo>
                    <a:pt x="0" y="27322"/>
                    <a:pt x="9724" y="31817"/>
                    <a:pt x="19624" y="31817"/>
                  </a:cubicBezTo>
                  <a:cubicBezTo>
                    <a:pt x="26176" y="31817"/>
                    <a:pt x="32668" y="29731"/>
                    <a:pt x="36311" y="25001"/>
                  </a:cubicBezTo>
                  <a:lnTo>
                    <a:pt x="36311" y="25001"/>
                  </a:lnTo>
                  <a:cubicBezTo>
                    <a:pt x="35800" y="25025"/>
                    <a:pt x="35288" y="25036"/>
                    <a:pt x="34778" y="25036"/>
                  </a:cubicBezTo>
                  <a:cubicBezTo>
                    <a:pt x="32735" y="25036"/>
                    <a:pt x="30700" y="24848"/>
                    <a:pt x="28702" y="24472"/>
                  </a:cubicBezTo>
                  <a:cubicBezTo>
                    <a:pt x="24354" y="23591"/>
                    <a:pt x="20506" y="21535"/>
                    <a:pt x="16980" y="18861"/>
                  </a:cubicBezTo>
                  <a:cubicBezTo>
                    <a:pt x="13631" y="16364"/>
                    <a:pt x="9754" y="13632"/>
                    <a:pt x="7580" y="9930"/>
                  </a:cubicBezTo>
                  <a:cubicBezTo>
                    <a:pt x="5729" y="6787"/>
                    <a:pt x="5611" y="3438"/>
                    <a:pt x="5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51"/>
            <p:cNvSpPr/>
            <p:nvPr/>
          </p:nvSpPr>
          <p:spPr>
            <a:xfrm>
              <a:off x="7438850" y="2901188"/>
              <a:ext cx="740325" cy="1211125"/>
            </a:xfrm>
            <a:custGeom>
              <a:avLst/>
              <a:gdLst/>
              <a:ahLst/>
              <a:cxnLst/>
              <a:rect l="l" t="t" r="r" b="b"/>
              <a:pathLst>
                <a:path w="29613" h="48445" extrusionOk="0">
                  <a:moveTo>
                    <a:pt x="14748" y="1"/>
                  </a:moveTo>
                  <a:lnTo>
                    <a:pt x="13954" y="882"/>
                  </a:lnTo>
                  <a:lnTo>
                    <a:pt x="13367" y="16305"/>
                  </a:lnTo>
                  <a:lnTo>
                    <a:pt x="9078" y="12515"/>
                  </a:lnTo>
                  <a:lnTo>
                    <a:pt x="8813" y="5024"/>
                  </a:lnTo>
                  <a:lnTo>
                    <a:pt x="8520" y="5024"/>
                  </a:lnTo>
                  <a:lnTo>
                    <a:pt x="8167" y="11663"/>
                  </a:lnTo>
                  <a:lnTo>
                    <a:pt x="1616" y="7786"/>
                  </a:lnTo>
                  <a:lnTo>
                    <a:pt x="1616" y="8285"/>
                  </a:lnTo>
                  <a:lnTo>
                    <a:pt x="7462" y="12750"/>
                  </a:lnTo>
                  <a:lnTo>
                    <a:pt x="1293" y="13984"/>
                  </a:lnTo>
                  <a:lnTo>
                    <a:pt x="1263" y="14572"/>
                  </a:lnTo>
                  <a:lnTo>
                    <a:pt x="8549" y="13426"/>
                  </a:lnTo>
                  <a:lnTo>
                    <a:pt x="13367" y="17745"/>
                  </a:lnTo>
                  <a:lnTo>
                    <a:pt x="13132" y="30348"/>
                  </a:lnTo>
                  <a:lnTo>
                    <a:pt x="6581" y="26734"/>
                  </a:lnTo>
                  <a:lnTo>
                    <a:pt x="5934" y="20624"/>
                  </a:lnTo>
                  <a:lnTo>
                    <a:pt x="5582" y="20624"/>
                  </a:lnTo>
                  <a:lnTo>
                    <a:pt x="5758" y="26029"/>
                  </a:lnTo>
                  <a:lnTo>
                    <a:pt x="1087" y="23033"/>
                  </a:lnTo>
                  <a:lnTo>
                    <a:pt x="1528" y="24120"/>
                  </a:lnTo>
                  <a:lnTo>
                    <a:pt x="5024" y="26999"/>
                  </a:lnTo>
                  <a:lnTo>
                    <a:pt x="0" y="29349"/>
                  </a:lnTo>
                  <a:lnTo>
                    <a:pt x="0" y="29878"/>
                  </a:lnTo>
                  <a:lnTo>
                    <a:pt x="5846" y="27733"/>
                  </a:lnTo>
                  <a:lnTo>
                    <a:pt x="13132" y="32580"/>
                  </a:lnTo>
                  <a:lnTo>
                    <a:pt x="13132" y="48444"/>
                  </a:lnTo>
                  <a:lnTo>
                    <a:pt x="15835" y="48444"/>
                  </a:lnTo>
                  <a:lnTo>
                    <a:pt x="14806" y="31699"/>
                  </a:lnTo>
                  <a:lnTo>
                    <a:pt x="20535" y="28350"/>
                  </a:lnTo>
                  <a:lnTo>
                    <a:pt x="28614" y="30906"/>
                  </a:lnTo>
                  <a:lnTo>
                    <a:pt x="28819" y="30612"/>
                  </a:lnTo>
                  <a:lnTo>
                    <a:pt x="21593" y="27469"/>
                  </a:lnTo>
                  <a:lnTo>
                    <a:pt x="27821" y="22944"/>
                  </a:lnTo>
                  <a:lnTo>
                    <a:pt x="26910" y="22944"/>
                  </a:lnTo>
                  <a:lnTo>
                    <a:pt x="20799" y="26999"/>
                  </a:lnTo>
                  <a:lnTo>
                    <a:pt x="20153" y="21505"/>
                  </a:lnTo>
                  <a:lnTo>
                    <a:pt x="19712" y="22239"/>
                  </a:lnTo>
                  <a:lnTo>
                    <a:pt x="19801" y="27557"/>
                  </a:lnTo>
                  <a:lnTo>
                    <a:pt x="14806" y="30083"/>
                  </a:lnTo>
                  <a:lnTo>
                    <a:pt x="14395" y="21799"/>
                  </a:lnTo>
                  <a:lnTo>
                    <a:pt x="21416" y="17275"/>
                  </a:lnTo>
                  <a:lnTo>
                    <a:pt x="29613" y="17803"/>
                  </a:lnTo>
                  <a:lnTo>
                    <a:pt x="29613" y="17363"/>
                  </a:lnTo>
                  <a:lnTo>
                    <a:pt x="22768" y="16217"/>
                  </a:lnTo>
                  <a:lnTo>
                    <a:pt x="29084" y="11517"/>
                  </a:lnTo>
                  <a:lnTo>
                    <a:pt x="29084" y="10606"/>
                  </a:lnTo>
                  <a:lnTo>
                    <a:pt x="22239" y="15747"/>
                  </a:lnTo>
                  <a:lnTo>
                    <a:pt x="23502" y="8902"/>
                  </a:lnTo>
                  <a:lnTo>
                    <a:pt x="22826" y="9196"/>
                  </a:lnTo>
                  <a:lnTo>
                    <a:pt x="20887" y="16393"/>
                  </a:lnTo>
                  <a:lnTo>
                    <a:pt x="14307" y="20154"/>
                  </a:lnTo>
                  <a:lnTo>
                    <a:pt x="147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51"/>
            <p:cNvSpPr/>
            <p:nvPr/>
          </p:nvSpPr>
          <p:spPr>
            <a:xfrm>
              <a:off x="7779625" y="2901188"/>
              <a:ext cx="399550" cy="1211125"/>
            </a:xfrm>
            <a:custGeom>
              <a:avLst/>
              <a:gdLst/>
              <a:ahLst/>
              <a:cxnLst/>
              <a:rect l="l" t="t" r="r" b="b"/>
              <a:pathLst>
                <a:path w="15982" h="48445" extrusionOk="0">
                  <a:moveTo>
                    <a:pt x="1117" y="1"/>
                  </a:moveTo>
                  <a:lnTo>
                    <a:pt x="882" y="265"/>
                  </a:lnTo>
                  <a:lnTo>
                    <a:pt x="882" y="412"/>
                  </a:lnTo>
                  <a:cubicBezTo>
                    <a:pt x="882" y="3732"/>
                    <a:pt x="852" y="7110"/>
                    <a:pt x="705" y="10459"/>
                  </a:cubicBezTo>
                  <a:cubicBezTo>
                    <a:pt x="529" y="13691"/>
                    <a:pt x="558" y="17010"/>
                    <a:pt x="206" y="20242"/>
                  </a:cubicBezTo>
                  <a:cubicBezTo>
                    <a:pt x="0" y="22181"/>
                    <a:pt x="265" y="48444"/>
                    <a:pt x="265" y="48444"/>
                  </a:cubicBezTo>
                  <a:lnTo>
                    <a:pt x="2204" y="48444"/>
                  </a:lnTo>
                  <a:lnTo>
                    <a:pt x="1175" y="31699"/>
                  </a:lnTo>
                  <a:lnTo>
                    <a:pt x="6875" y="28350"/>
                  </a:lnTo>
                  <a:lnTo>
                    <a:pt x="14953" y="30935"/>
                  </a:lnTo>
                  <a:lnTo>
                    <a:pt x="15159" y="30641"/>
                  </a:lnTo>
                  <a:lnTo>
                    <a:pt x="7962" y="27469"/>
                  </a:lnTo>
                  <a:lnTo>
                    <a:pt x="14160" y="22974"/>
                  </a:lnTo>
                  <a:lnTo>
                    <a:pt x="13250" y="22974"/>
                  </a:lnTo>
                  <a:lnTo>
                    <a:pt x="7139" y="27028"/>
                  </a:lnTo>
                  <a:lnTo>
                    <a:pt x="6493" y="21505"/>
                  </a:lnTo>
                  <a:lnTo>
                    <a:pt x="6052" y="22239"/>
                  </a:lnTo>
                  <a:lnTo>
                    <a:pt x="6140" y="27557"/>
                  </a:lnTo>
                  <a:lnTo>
                    <a:pt x="1175" y="30054"/>
                  </a:lnTo>
                  <a:lnTo>
                    <a:pt x="764" y="21769"/>
                  </a:lnTo>
                  <a:lnTo>
                    <a:pt x="7785" y="17275"/>
                  </a:lnTo>
                  <a:lnTo>
                    <a:pt x="15982" y="17803"/>
                  </a:lnTo>
                  <a:lnTo>
                    <a:pt x="15982" y="17363"/>
                  </a:lnTo>
                  <a:lnTo>
                    <a:pt x="9137" y="16217"/>
                  </a:lnTo>
                  <a:lnTo>
                    <a:pt x="15453" y="11517"/>
                  </a:lnTo>
                  <a:lnTo>
                    <a:pt x="15453" y="10606"/>
                  </a:lnTo>
                  <a:lnTo>
                    <a:pt x="8608" y="15747"/>
                  </a:lnTo>
                  <a:lnTo>
                    <a:pt x="9871" y="8931"/>
                  </a:lnTo>
                  <a:lnTo>
                    <a:pt x="9195" y="9196"/>
                  </a:lnTo>
                  <a:lnTo>
                    <a:pt x="7256" y="16393"/>
                  </a:lnTo>
                  <a:lnTo>
                    <a:pt x="676" y="20183"/>
                  </a:lnTo>
                  <a:lnTo>
                    <a:pt x="11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51"/>
            <p:cNvSpPr/>
            <p:nvPr/>
          </p:nvSpPr>
          <p:spPr>
            <a:xfrm>
              <a:off x="6847625" y="3176613"/>
              <a:ext cx="734450" cy="764575"/>
            </a:xfrm>
            <a:custGeom>
              <a:avLst/>
              <a:gdLst/>
              <a:ahLst/>
              <a:cxnLst/>
              <a:rect l="l" t="t" r="r" b="b"/>
              <a:pathLst>
                <a:path w="29378" h="30583" extrusionOk="0">
                  <a:moveTo>
                    <a:pt x="14689" y="0"/>
                  </a:moveTo>
                  <a:cubicBezTo>
                    <a:pt x="7286" y="0"/>
                    <a:pt x="0" y="10106"/>
                    <a:pt x="0" y="18537"/>
                  </a:cubicBezTo>
                  <a:cubicBezTo>
                    <a:pt x="0" y="26969"/>
                    <a:pt x="7286" y="30582"/>
                    <a:pt x="14689" y="30582"/>
                  </a:cubicBezTo>
                  <a:cubicBezTo>
                    <a:pt x="22092" y="30582"/>
                    <a:pt x="29378" y="27204"/>
                    <a:pt x="29378" y="18743"/>
                  </a:cubicBezTo>
                  <a:cubicBezTo>
                    <a:pt x="29378" y="10312"/>
                    <a:pt x="22092" y="0"/>
                    <a:pt x="14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51"/>
            <p:cNvSpPr/>
            <p:nvPr/>
          </p:nvSpPr>
          <p:spPr>
            <a:xfrm>
              <a:off x="6901975" y="3345513"/>
              <a:ext cx="679375" cy="595675"/>
            </a:xfrm>
            <a:custGeom>
              <a:avLst/>
              <a:gdLst/>
              <a:ahLst/>
              <a:cxnLst/>
              <a:rect l="l" t="t" r="r" b="b"/>
              <a:pathLst>
                <a:path w="27175" h="23827" extrusionOk="0">
                  <a:moveTo>
                    <a:pt x="23032" y="1"/>
                  </a:moveTo>
                  <a:cubicBezTo>
                    <a:pt x="23003" y="2557"/>
                    <a:pt x="22885" y="5083"/>
                    <a:pt x="21534" y="7434"/>
                  </a:cubicBezTo>
                  <a:cubicBezTo>
                    <a:pt x="19918" y="10195"/>
                    <a:pt x="16980" y="12222"/>
                    <a:pt x="14483" y="14102"/>
                  </a:cubicBezTo>
                  <a:cubicBezTo>
                    <a:pt x="11869" y="16100"/>
                    <a:pt x="8990" y="17628"/>
                    <a:pt x="5729" y="18303"/>
                  </a:cubicBezTo>
                  <a:cubicBezTo>
                    <a:pt x="4205" y="18589"/>
                    <a:pt x="2643" y="18739"/>
                    <a:pt x="1090" y="18739"/>
                  </a:cubicBezTo>
                  <a:cubicBezTo>
                    <a:pt x="726" y="18739"/>
                    <a:pt x="363" y="18731"/>
                    <a:pt x="0" y="18714"/>
                  </a:cubicBezTo>
                  <a:lnTo>
                    <a:pt x="0" y="18714"/>
                  </a:lnTo>
                  <a:cubicBezTo>
                    <a:pt x="2732" y="22240"/>
                    <a:pt x="7580" y="23826"/>
                    <a:pt x="12486" y="23826"/>
                  </a:cubicBezTo>
                  <a:cubicBezTo>
                    <a:pt x="19918" y="23826"/>
                    <a:pt x="27174" y="20448"/>
                    <a:pt x="27174" y="11987"/>
                  </a:cubicBezTo>
                  <a:cubicBezTo>
                    <a:pt x="27174" y="7992"/>
                    <a:pt x="25529" y="3556"/>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51"/>
            <p:cNvSpPr/>
            <p:nvPr/>
          </p:nvSpPr>
          <p:spPr>
            <a:xfrm>
              <a:off x="6937950" y="3229488"/>
              <a:ext cx="553800" cy="906325"/>
            </a:xfrm>
            <a:custGeom>
              <a:avLst/>
              <a:gdLst/>
              <a:ahLst/>
              <a:cxnLst/>
              <a:rect l="l" t="t" r="r" b="b"/>
              <a:pathLst>
                <a:path w="22152" h="36253" extrusionOk="0">
                  <a:moveTo>
                    <a:pt x="11105" y="0"/>
                  </a:moveTo>
                  <a:lnTo>
                    <a:pt x="11458" y="15100"/>
                  </a:lnTo>
                  <a:lnTo>
                    <a:pt x="6522" y="12280"/>
                  </a:lnTo>
                  <a:lnTo>
                    <a:pt x="5083" y="6875"/>
                  </a:lnTo>
                  <a:lnTo>
                    <a:pt x="4584" y="6669"/>
                  </a:lnTo>
                  <a:lnTo>
                    <a:pt x="4584" y="6669"/>
                  </a:lnTo>
                  <a:lnTo>
                    <a:pt x="5524" y="11781"/>
                  </a:lnTo>
                  <a:lnTo>
                    <a:pt x="383" y="7962"/>
                  </a:lnTo>
                  <a:lnTo>
                    <a:pt x="383" y="8637"/>
                  </a:lnTo>
                  <a:lnTo>
                    <a:pt x="5112" y="12133"/>
                  </a:lnTo>
                  <a:lnTo>
                    <a:pt x="1" y="13015"/>
                  </a:lnTo>
                  <a:lnTo>
                    <a:pt x="1" y="13338"/>
                  </a:lnTo>
                  <a:lnTo>
                    <a:pt x="6111" y="12956"/>
                  </a:lnTo>
                  <a:lnTo>
                    <a:pt x="11370" y="16305"/>
                  </a:lnTo>
                  <a:lnTo>
                    <a:pt x="11076" y="22504"/>
                  </a:lnTo>
                  <a:lnTo>
                    <a:pt x="7345" y="20623"/>
                  </a:lnTo>
                  <a:lnTo>
                    <a:pt x="7404" y="16657"/>
                  </a:lnTo>
                  <a:lnTo>
                    <a:pt x="7051" y="16099"/>
                  </a:lnTo>
                  <a:lnTo>
                    <a:pt x="6581" y="20212"/>
                  </a:lnTo>
                  <a:lnTo>
                    <a:pt x="1998" y="17186"/>
                  </a:lnTo>
                  <a:lnTo>
                    <a:pt x="1323" y="17186"/>
                  </a:lnTo>
                  <a:lnTo>
                    <a:pt x="5994" y="20565"/>
                  </a:lnTo>
                  <a:lnTo>
                    <a:pt x="588" y="22915"/>
                  </a:lnTo>
                  <a:lnTo>
                    <a:pt x="735" y="23120"/>
                  </a:lnTo>
                  <a:lnTo>
                    <a:pt x="6787" y="21240"/>
                  </a:lnTo>
                  <a:lnTo>
                    <a:pt x="11076" y="23708"/>
                  </a:lnTo>
                  <a:lnTo>
                    <a:pt x="10312" y="36252"/>
                  </a:lnTo>
                  <a:lnTo>
                    <a:pt x="12310" y="36252"/>
                  </a:lnTo>
                  <a:lnTo>
                    <a:pt x="12310" y="24384"/>
                  </a:lnTo>
                  <a:lnTo>
                    <a:pt x="17774" y="20741"/>
                  </a:lnTo>
                  <a:lnTo>
                    <a:pt x="22151" y="22357"/>
                  </a:lnTo>
                  <a:lnTo>
                    <a:pt x="22151" y="21975"/>
                  </a:lnTo>
                  <a:lnTo>
                    <a:pt x="18391" y="20212"/>
                  </a:lnTo>
                  <a:lnTo>
                    <a:pt x="21006" y="18068"/>
                  </a:lnTo>
                  <a:lnTo>
                    <a:pt x="21329" y="17245"/>
                  </a:lnTo>
                  <a:lnTo>
                    <a:pt x="17833" y="19478"/>
                  </a:lnTo>
                  <a:lnTo>
                    <a:pt x="17980" y="15424"/>
                  </a:lnTo>
                  <a:lnTo>
                    <a:pt x="17686" y="15424"/>
                  </a:lnTo>
                  <a:lnTo>
                    <a:pt x="17245" y="20006"/>
                  </a:lnTo>
                  <a:lnTo>
                    <a:pt x="12310" y="22709"/>
                  </a:lnTo>
                  <a:lnTo>
                    <a:pt x="12134" y="13279"/>
                  </a:lnTo>
                  <a:lnTo>
                    <a:pt x="15747" y="10047"/>
                  </a:lnTo>
                  <a:lnTo>
                    <a:pt x="21211" y="10929"/>
                  </a:lnTo>
                  <a:lnTo>
                    <a:pt x="21182" y="10488"/>
                  </a:lnTo>
                  <a:lnTo>
                    <a:pt x="16570" y="9548"/>
                  </a:lnTo>
                  <a:lnTo>
                    <a:pt x="20947" y="6199"/>
                  </a:lnTo>
                  <a:lnTo>
                    <a:pt x="20947" y="5817"/>
                  </a:lnTo>
                  <a:lnTo>
                    <a:pt x="16041" y="8725"/>
                  </a:lnTo>
                  <a:lnTo>
                    <a:pt x="15776" y="3790"/>
                  </a:lnTo>
                  <a:lnTo>
                    <a:pt x="15541" y="3790"/>
                  </a:lnTo>
                  <a:lnTo>
                    <a:pt x="15336" y="9372"/>
                  </a:lnTo>
                  <a:lnTo>
                    <a:pt x="12134" y="12221"/>
                  </a:lnTo>
                  <a:lnTo>
                    <a:pt x="11722" y="676"/>
                  </a:lnTo>
                  <a:lnTo>
                    <a:pt x="111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51"/>
            <p:cNvSpPr/>
            <p:nvPr/>
          </p:nvSpPr>
          <p:spPr>
            <a:xfrm>
              <a:off x="6937950" y="3229488"/>
              <a:ext cx="298950" cy="906325"/>
            </a:xfrm>
            <a:custGeom>
              <a:avLst/>
              <a:gdLst/>
              <a:ahLst/>
              <a:cxnLst/>
              <a:rect l="l" t="t" r="r" b="b"/>
              <a:pathLst>
                <a:path w="11958" h="36253" extrusionOk="0">
                  <a:moveTo>
                    <a:pt x="11105" y="0"/>
                  </a:moveTo>
                  <a:lnTo>
                    <a:pt x="11458" y="15100"/>
                  </a:lnTo>
                  <a:lnTo>
                    <a:pt x="11458" y="15100"/>
                  </a:lnTo>
                  <a:lnTo>
                    <a:pt x="6552" y="12280"/>
                  </a:lnTo>
                  <a:lnTo>
                    <a:pt x="5083" y="6875"/>
                  </a:lnTo>
                  <a:lnTo>
                    <a:pt x="4584" y="6669"/>
                  </a:lnTo>
                  <a:lnTo>
                    <a:pt x="4584" y="6669"/>
                  </a:lnTo>
                  <a:lnTo>
                    <a:pt x="5524" y="11781"/>
                  </a:lnTo>
                  <a:lnTo>
                    <a:pt x="412" y="7962"/>
                  </a:lnTo>
                  <a:lnTo>
                    <a:pt x="412" y="8637"/>
                  </a:lnTo>
                  <a:lnTo>
                    <a:pt x="5142" y="12163"/>
                  </a:lnTo>
                  <a:lnTo>
                    <a:pt x="1" y="13015"/>
                  </a:lnTo>
                  <a:lnTo>
                    <a:pt x="1" y="13338"/>
                  </a:lnTo>
                  <a:lnTo>
                    <a:pt x="6111" y="12956"/>
                  </a:lnTo>
                  <a:lnTo>
                    <a:pt x="11370" y="16305"/>
                  </a:lnTo>
                  <a:lnTo>
                    <a:pt x="11076" y="22504"/>
                  </a:lnTo>
                  <a:lnTo>
                    <a:pt x="7345" y="20623"/>
                  </a:lnTo>
                  <a:lnTo>
                    <a:pt x="7404" y="16657"/>
                  </a:lnTo>
                  <a:lnTo>
                    <a:pt x="7081" y="16129"/>
                  </a:lnTo>
                  <a:lnTo>
                    <a:pt x="6611" y="20241"/>
                  </a:lnTo>
                  <a:lnTo>
                    <a:pt x="2028" y="17186"/>
                  </a:lnTo>
                  <a:lnTo>
                    <a:pt x="1352" y="17186"/>
                  </a:lnTo>
                  <a:lnTo>
                    <a:pt x="5994" y="20565"/>
                  </a:lnTo>
                  <a:lnTo>
                    <a:pt x="588" y="22915"/>
                  </a:lnTo>
                  <a:lnTo>
                    <a:pt x="735" y="23150"/>
                  </a:lnTo>
                  <a:lnTo>
                    <a:pt x="6787" y="21240"/>
                  </a:lnTo>
                  <a:lnTo>
                    <a:pt x="11076" y="23737"/>
                  </a:lnTo>
                  <a:lnTo>
                    <a:pt x="10312" y="36252"/>
                  </a:lnTo>
                  <a:lnTo>
                    <a:pt x="11752" y="36252"/>
                  </a:lnTo>
                  <a:cubicBezTo>
                    <a:pt x="11752" y="36252"/>
                    <a:pt x="11957" y="16599"/>
                    <a:pt x="11810" y="15159"/>
                  </a:cubicBezTo>
                  <a:cubicBezTo>
                    <a:pt x="11517" y="12721"/>
                    <a:pt x="11546" y="10253"/>
                    <a:pt x="11429" y="7815"/>
                  </a:cubicBezTo>
                  <a:cubicBezTo>
                    <a:pt x="11282" y="5318"/>
                    <a:pt x="11282" y="2791"/>
                    <a:pt x="11282" y="294"/>
                  </a:cubicBezTo>
                  <a:cubicBezTo>
                    <a:pt x="11282" y="265"/>
                    <a:pt x="11282" y="235"/>
                    <a:pt x="11282" y="206"/>
                  </a:cubicBezTo>
                  <a:lnTo>
                    <a:pt x="11105" y="0"/>
                  </a:lnTo>
                  <a:close/>
                </a:path>
              </a:pathLst>
            </a:custGeom>
            <a:solidFill>
              <a:srgbClr val="44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0586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915"/>
        <p:cNvGrpSpPr/>
        <p:nvPr/>
      </p:nvGrpSpPr>
      <p:grpSpPr>
        <a:xfrm>
          <a:off x="0" y="0"/>
          <a:ext cx="0" cy="0"/>
          <a:chOff x="0" y="0"/>
          <a:chExt cx="0" cy="0"/>
        </a:xfrm>
      </p:grpSpPr>
      <p:sp>
        <p:nvSpPr>
          <p:cNvPr id="916" name="Google Shape;916;p52"/>
          <p:cNvSpPr/>
          <p:nvPr/>
        </p:nvSpPr>
        <p:spPr>
          <a:xfrm flipH="1">
            <a:off x="7443034" y="382628"/>
            <a:ext cx="1458433" cy="9213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52"/>
          <p:cNvSpPr/>
          <p:nvPr/>
        </p:nvSpPr>
        <p:spPr>
          <a:xfrm flipH="1">
            <a:off x="6497828" y="270474"/>
            <a:ext cx="815025" cy="51492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52"/>
          <p:cNvSpPr/>
          <p:nvPr/>
        </p:nvSpPr>
        <p:spPr>
          <a:xfrm flipH="1">
            <a:off x="242538" y="42827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52"/>
          <p:cNvSpPr/>
          <p:nvPr/>
        </p:nvSpPr>
        <p:spPr>
          <a:xfrm flipH="1">
            <a:off x="1853279" y="356038"/>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52"/>
          <p:cNvSpPr/>
          <p:nvPr/>
        </p:nvSpPr>
        <p:spPr>
          <a:xfrm flipH="1">
            <a:off x="3830701" y="4753075"/>
            <a:ext cx="5313299" cy="39042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52"/>
          <p:cNvSpPr/>
          <p:nvPr/>
        </p:nvSpPr>
        <p:spPr>
          <a:xfrm>
            <a:off x="8238773" y="4753076"/>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52"/>
          <p:cNvSpPr/>
          <p:nvPr/>
        </p:nvSpPr>
        <p:spPr>
          <a:xfrm>
            <a:off x="-100" y="4699500"/>
            <a:ext cx="9143932" cy="443997"/>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52"/>
          <p:cNvSpPr/>
          <p:nvPr/>
        </p:nvSpPr>
        <p:spPr>
          <a:xfrm flipH="1">
            <a:off x="8419535" y="1555974"/>
            <a:ext cx="544116" cy="34376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164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1">
  <p:cSld name="CUSTOM_17">
    <p:spTree>
      <p:nvGrpSpPr>
        <p:cNvPr id="1" name="Shape 319"/>
        <p:cNvGrpSpPr/>
        <p:nvPr/>
      </p:nvGrpSpPr>
      <p:grpSpPr>
        <a:xfrm>
          <a:off x="0" y="0"/>
          <a:ext cx="0" cy="0"/>
          <a:chOff x="0" y="0"/>
          <a:chExt cx="0" cy="0"/>
        </a:xfrm>
      </p:grpSpPr>
      <p:sp>
        <p:nvSpPr>
          <p:cNvPr id="320" name="Google Shape;320;p17"/>
          <p:cNvSpPr/>
          <p:nvPr/>
        </p:nvSpPr>
        <p:spPr>
          <a:xfrm>
            <a:off x="6065076" y="66202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7"/>
          <p:cNvSpPr/>
          <p:nvPr/>
        </p:nvSpPr>
        <p:spPr>
          <a:xfrm>
            <a:off x="0" y="290950"/>
            <a:ext cx="7906898" cy="4408837"/>
          </a:xfrm>
          <a:custGeom>
            <a:avLst/>
            <a:gdLst/>
            <a:ahLst/>
            <a:cxnLst/>
            <a:rect l="l" t="t" r="r" b="b"/>
            <a:pathLst>
              <a:path w="145978" h="92540" extrusionOk="0">
                <a:moveTo>
                  <a:pt x="62986" y="0"/>
                </a:moveTo>
                <a:cubicBezTo>
                  <a:pt x="39337" y="0"/>
                  <a:pt x="15865" y="9988"/>
                  <a:pt x="1" y="23326"/>
                </a:cubicBezTo>
                <a:lnTo>
                  <a:pt x="1" y="81787"/>
                </a:lnTo>
                <a:cubicBezTo>
                  <a:pt x="15865" y="89249"/>
                  <a:pt x="39337" y="92539"/>
                  <a:pt x="62986" y="92539"/>
                </a:cubicBezTo>
                <a:cubicBezTo>
                  <a:pt x="104790" y="92539"/>
                  <a:pt x="145978" y="81670"/>
                  <a:pt x="145978" y="56111"/>
                </a:cubicBezTo>
                <a:cubicBezTo>
                  <a:pt x="145978" y="30553"/>
                  <a:pt x="104790" y="0"/>
                  <a:pt x="62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7"/>
          <p:cNvSpPr txBox="1">
            <a:spLocks noGrp="1"/>
          </p:cNvSpPr>
          <p:nvPr>
            <p:ph type="title"/>
          </p:nvPr>
        </p:nvSpPr>
        <p:spPr>
          <a:xfrm>
            <a:off x="784400" y="1112950"/>
            <a:ext cx="5746500" cy="21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Patrick Hand"/>
              <a:buNone/>
              <a:defRPr sz="2400">
                <a:solidFill>
                  <a:schemeClr val="dk1"/>
                </a:solidFill>
                <a:latin typeface="Poppins Light"/>
                <a:ea typeface="Poppins Light"/>
                <a:cs typeface="Poppins Light"/>
                <a:sym typeface="Poppins Light"/>
              </a:defRPr>
            </a:lvl1pPr>
            <a:lvl2pPr lvl="1" algn="ctr" rtl="0">
              <a:spcBef>
                <a:spcPts val="0"/>
              </a:spcBef>
              <a:spcAft>
                <a:spcPts val="0"/>
              </a:spcAft>
              <a:buSzPts val="3500"/>
              <a:buFont typeface="Patrick Hand"/>
              <a:buNone/>
              <a:defRPr sz="3500">
                <a:latin typeface="Patrick Hand"/>
                <a:ea typeface="Patrick Hand"/>
                <a:cs typeface="Patrick Hand"/>
                <a:sym typeface="Patrick Hand"/>
              </a:defRPr>
            </a:lvl2pPr>
            <a:lvl3pPr lvl="2" algn="ctr" rtl="0">
              <a:spcBef>
                <a:spcPts val="0"/>
              </a:spcBef>
              <a:spcAft>
                <a:spcPts val="0"/>
              </a:spcAft>
              <a:buSzPts val="3500"/>
              <a:buFont typeface="Patrick Hand"/>
              <a:buNone/>
              <a:defRPr sz="3500">
                <a:latin typeface="Patrick Hand"/>
                <a:ea typeface="Patrick Hand"/>
                <a:cs typeface="Patrick Hand"/>
                <a:sym typeface="Patrick Hand"/>
              </a:defRPr>
            </a:lvl3pPr>
            <a:lvl4pPr lvl="3" algn="ctr" rtl="0">
              <a:spcBef>
                <a:spcPts val="0"/>
              </a:spcBef>
              <a:spcAft>
                <a:spcPts val="0"/>
              </a:spcAft>
              <a:buSzPts val="3500"/>
              <a:buFont typeface="Patrick Hand"/>
              <a:buNone/>
              <a:defRPr sz="3500">
                <a:latin typeface="Patrick Hand"/>
                <a:ea typeface="Patrick Hand"/>
                <a:cs typeface="Patrick Hand"/>
                <a:sym typeface="Patrick Hand"/>
              </a:defRPr>
            </a:lvl4pPr>
            <a:lvl5pPr lvl="4" algn="ctr" rtl="0">
              <a:spcBef>
                <a:spcPts val="0"/>
              </a:spcBef>
              <a:spcAft>
                <a:spcPts val="0"/>
              </a:spcAft>
              <a:buSzPts val="3500"/>
              <a:buFont typeface="Patrick Hand"/>
              <a:buNone/>
              <a:defRPr sz="3500">
                <a:latin typeface="Patrick Hand"/>
                <a:ea typeface="Patrick Hand"/>
                <a:cs typeface="Patrick Hand"/>
                <a:sym typeface="Patrick Hand"/>
              </a:defRPr>
            </a:lvl5pPr>
            <a:lvl6pPr lvl="5" algn="ctr" rtl="0">
              <a:spcBef>
                <a:spcPts val="0"/>
              </a:spcBef>
              <a:spcAft>
                <a:spcPts val="0"/>
              </a:spcAft>
              <a:buSzPts val="3500"/>
              <a:buFont typeface="Patrick Hand"/>
              <a:buNone/>
              <a:defRPr sz="3500">
                <a:latin typeface="Patrick Hand"/>
                <a:ea typeface="Patrick Hand"/>
                <a:cs typeface="Patrick Hand"/>
                <a:sym typeface="Patrick Hand"/>
              </a:defRPr>
            </a:lvl6pPr>
            <a:lvl7pPr lvl="6" algn="ctr" rtl="0">
              <a:spcBef>
                <a:spcPts val="0"/>
              </a:spcBef>
              <a:spcAft>
                <a:spcPts val="0"/>
              </a:spcAft>
              <a:buSzPts val="3500"/>
              <a:buFont typeface="Patrick Hand"/>
              <a:buNone/>
              <a:defRPr sz="3500">
                <a:latin typeface="Patrick Hand"/>
                <a:ea typeface="Patrick Hand"/>
                <a:cs typeface="Patrick Hand"/>
                <a:sym typeface="Patrick Hand"/>
              </a:defRPr>
            </a:lvl7pPr>
            <a:lvl8pPr lvl="7" algn="ctr" rtl="0">
              <a:spcBef>
                <a:spcPts val="0"/>
              </a:spcBef>
              <a:spcAft>
                <a:spcPts val="0"/>
              </a:spcAft>
              <a:buSzPts val="3500"/>
              <a:buFont typeface="Patrick Hand"/>
              <a:buNone/>
              <a:defRPr sz="3500">
                <a:latin typeface="Patrick Hand"/>
                <a:ea typeface="Patrick Hand"/>
                <a:cs typeface="Patrick Hand"/>
                <a:sym typeface="Patrick Hand"/>
              </a:defRPr>
            </a:lvl8pPr>
            <a:lvl9pPr lvl="8" algn="ctr" rtl="0">
              <a:spcBef>
                <a:spcPts val="0"/>
              </a:spcBef>
              <a:spcAft>
                <a:spcPts val="0"/>
              </a:spcAft>
              <a:buSzPts val="3500"/>
              <a:buFont typeface="Patrick Hand"/>
              <a:buNone/>
              <a:defRPr sz="3500">
                <a:latin typeface="Patrick Hand"/>
                <a:ea typeface="Patrick Hand"/>
                <a:cs typeface="Patrick Hand"/>
                <a:sym typeface="Patrick Hand"/>
              </a:defRPr>
            </a:lvl9pPr>
          </a:lstStyle>
          <a:p>
            <a:endParaRPr/>
          </a:p>
        </p:txBody>
      </p:sp>
      <p:sp>
        <p:nvSpPr>
          <p:cNvPr id="323" name="Google Shape;323;p17"/>
          <p:cNvSpPr/>
          <p:nvPr/>
        </p:nvSpPr>
        <p:spPr>
          <a:xfrm>
            <a:off x="7846900" y="509474"/>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7"/>
          <p:cNvSpPr txBox="1">
            <a:spLocks noGrp="1"/>
          </p:cNvSpPr>
          <p:nvPr>
            <p:ph type="title" idx="2"/>
          </p:nvPr>
        </p:nvSpPr>
        <p:spPr>
          <a:xfrm>
            <a:off x="791825" y="3060700"/>
            <a:ext cx="5746500" cy="51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400"/>
              <a:buNone/>
              <a:defRPr sz="2100">
                <a:solidFill>
                  <a:schemeClr val="lt2"/>
                </a:solidFill>
              </a:defRPr>
            </a:lvl1pPr>
            <a:lvl2pPr lvl="1" rtl="0">
              <a:spcBef>
                <a:spcPts val="0"/>
              </a:spcBef>
              <a:spcAft>
                <a:spcPts val="0"/>
              </a:spcAft>
              <a:buSzPts val="2800"/>
              <a:buNone/>
              <a:defRPr>
                <a:latin typeface="Poppins Light"/>
                <a:ea typeface="Poppins Light"/>
                <a:cs typeface="Poppins Light"/>
                <a:sym typeface="Poppins Light"/>
              </a:defRPr>
            </a:lvl2pPr>
            <a:lvl3pPr lvl="2" rtl="0">
              <a:spcBef>
                <a:spcPts val="0"/>
              </a:spcBef>
              <a:spcAft>
                <a:spcPts val="0"/>
              </a:spcAft>
              <a:buSzPts val="2800"/>
              <a:buNone/>
              <a:defRPr>
                <a:latin typeface="Poppins Light"/>
                <a:ea typeface="Poppins Light"/>
                <a:cs typeface="Poppins Light"/>
                <a:sym typeface="Poppins Light"/>
              </a:defRPr>
            </a:lvl3pPr>
            <a:lvl4pPr lvl="3" rtl="0">
              <a:spcBef>
                <a:spcPts val="0"/>
              </a:spcBef>
              <a:spcAft>
                <a:spcPts val="0"/>
              </a:spcAft>
              <a:buSzPts val="2800"/>
              <a:buNone/>
              <a:defRPr>
                <a:latin typeface="Poppins Light"/>
                <a:ea typeface="Poppins Light"/>
                <a:cs typeface="Poppins Light"/>
                <a:sym typeface="Poppins Light"/>
              </a:defRPr>
            </a:lvl4pPr>
            <a:lvl5pPr lvl="4" rtl="0">
              <a:spcBef>
                <a:spcPts val="0"/>
              </a:spcBef>
              <a:spcAft>
                <a:spcPts val="0"/>
              </a:spcAft>
              <a:buSzPts val="2800"/>
              <a:buNone/>
              <a:defRPr>
                <a:latin typeface="Poppins Light"/>
                <a:ea typeface="Poppins Light"/>
                <a:cs typeface="Poppins Light"/>
                <a:sym typeface="Poppins Light"/>
              </a:defRPr>
            </a:lvl5pPr>
            <a:lvl6pPr lvl="5" rtl="0">
              <a:spcBef>
                <a:spcPts val="0"/>
              </a:spcBef>
              <a:spcAft>
                <a:spcPts val="0"/>
              </a:spcAft>
              <a:buSzPts val="2800"/>
              <a:buNone/>
              <a:defRPr>
                <a:latin typeface="Poppins Light"/>
                <a:ea typeface="Poppins Light"/>
                <a:cs typeface="Poppins Light"/>
                <a:sym typeface="Poppins Light"/>
              </a:defRPr>
            </a:lvl6pPr>
            <a:lvl7pPr lvl="6" rtl="0">
              <a:spcBef>
                <a:spcPts val="0"/>
              </a:spcBef>
              <a:spcAft>
                <a:spcPts val="0"/>
              </a:spcAft>
              <a:buSzPts val="2800"/>
              <a:buNone/>
              <a:defRPr>
                <a:latin typeface="Poppins Light"/>
                <a:ea typeface="Poppins Light"/>
                <a:cs typeface="Poppins Light"/>
                <a:sym typeface="Poppins Light"/>
              </a:defRPr>
            </a:lvl7pPr>
            <a:lvl8pPr lvl="7" rtl="0">
              <a:spcBef>
                <a:spcPts val="0"/>
              </a:spcBef>
              <a:spcAft>
                <a:spcPts val="0"/>
              </a:spcAft>
              <a:buSzPts val="2800"/>
              <a:buNone/>
              <a:defRPr>
                <a:latin typeface="Poppins Light"/>
                <a:ea typeface="Poppins Light"/>
                <a:cs typeface="Poppins Light"/>
                <a:sym typeface="Poppins Light"/>
              </a:defRPr>
            </a:lvl8pPr>
            <a:lvl9pPr lvl="8" rtl="0">
              <a:spcBef>
                <a:spcPts val="0"/>
              </a:spcBef>
              <a:spcAft>
                <a:spcPts val="0"/>
              </a:spcAft>
              <a:buSzPts val="2800"/>
              <a:buNone/>
              <a:defRPr>
                <a:latin typeface="Poppins Light"/>
                <a:ea typeface="Poppins Light"/>
                <a:cs typeface="Poppins Light"/>
                <a:sym typeface="Poppins Light"/>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2">
  <p:cSld name="CUSTOM_18">
    <p:spTree>
      <p:nvGrpSpPr>
        <p:cNvPr id="1" name="Shape 325"/>
        <p:cNvGrpSpPr/>
        <p:nvPr/>
      </p:nvGrpSpPr>
      <p:grpSpPr>
        <a:xfrm>
          <a:off x="0" y="0"/>
          <a:ext cx="0" cy="0"/>
          <a:chOff x="0" y="0"/>
          <a:chExt cx="0" cy="0"/>
        </a:xfrm>
      </p:grpSpPr>
      <p:sp>
        <p:nvSpPr>
          <p:cNvPr id="326" name="Google Shape;326;p18"/>
          <p:cNvSpPr txBox="1">
            <a:spLocks noGrp="1"/>
          </p:cNvSpPr>
          <p:nvPr>
            <p:ph type="title"/>
          </p:nvPr>
        </p:nvSpPr>
        <p:spPr>
          <a:xfrm>
            <a:off x="784400" y="1112950"/>
            <a:ext cx="5746500" cy="21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Font typeface="Patrick Hand"/>
              <a:buNone/>
              <a:defRPr sz="2400">
                <a:latin typeface="Poppins Light"/>
                <a:ea typeface="Poppins Light"/>
                <a:cs typeface="Poppins Light"/>
                <a:sym typeface="Poppins Light"/>
              </a:defRPr>
            </a:lvl1pPr>
            <a:lvl2pPr lvl="1"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2pPr>
            <a:lvl3pPr lvl="2"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3pPr>
            <a:lvl4pPr lvl="3"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4pPr>
            <a:lvl5pPr lvl="4"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5pPr>
            <a:lvl6pPr lvl="5"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6pPr>
            <a:lvl7pPr lvl="6"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7pPr>
            <a:lvl8pPr lvl="7"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8pPr>
            <a:lvl9pPr lvl="8"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9pPr>
          </a:lstStyle>
          <a:p>
            <a:endParaRPr/>
          </a:p>
        </p:txBody>
      </p:sp>
      <p:sp>
        <p:nvSpPr>
          <p:cNvPr id="327" name="Google Shape;327;p18"/>
          <p:cNvSpPr txBox="1">
            <a:spLocks noGrp="1"/>
          </p:cNvSpPr>
          <p:nvPr>
            <p:ph type="title" idx="2"/>
          </p:nvPr>
        </p:nvSpPr>
        <p:spPr>
          <a:xfrm>
            <a:off x="791825" y="3060700"/>
            <a:ext cx="5746500" cy="51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400"/>
              <a:buNone/>
              <a:defRPr sz="2100">
                <a:solidFill>
                  <a:schemeClr val="lt2"/>
                </a:solidFill>
              </a:defRPr>
            </a:lvl1pPr>
            <a:lvl2pPr lvl="1" rtl="0">
              <a:spcBef>
                <a:spcPts val="0"/>
              </a:spcBef>
              <a:spcAft>
                <a:spcPts val="0"/>
              </a:spcAft>
              <a:buSzPts val="2800"/>
              <a:buNone/>
              <a:defRPr>
                <a:latin typeface="Poppins Light"/>
                <a:ea typeface="Poppins Light"/>
                <a:cs typeface="Poppins Light"/>
                <a:sym typeface="Poppins Light"/>
              </a:defRPr>
            </a:lvl2pPr>
            <a:lvl3pPr lvl="2" rtl="0">
              <a:spcBef>
                <a:spcPts val="0"/>
              </a:spcBef>
              <a:spcAft>
                <a:spcPts val="0"/>
              </a:spcAft>
              <a:buSzPts val="2800"/>
              <a:buNone/>
              <a:defRPr>
                <a:latin typeface="Poppins Light"/>
                <a:ea typeface="Poppins Light"/>
                <a:cs typeface="Poppins Light"/>
                <a:sym typeface="Poppins Light"/>
              </a:defRPr>
            </a:lvl3pPr>
            <a:lvl4pPr lvl="3" rtl="0">
              <a:spcBef>
                <a:spcPts val="0"/>
              </a:spcBef>
              <a:spcAft>
                <a:spcPts val="0"/>
              </a:spcAft>
              <a:buSzPts val="2800"/>
              <a:buNone/>
              <a:defRPr>
                <a:latin typeface="Poppins Light"/>
                <a:ea typeface="Poppins Light"/>
                <a:cs typeface="Poppins Light"/>
                <a:sym typeface="Poppins Light"/>
              </a:defRPr>
            </a:lvl4pPr>
            <a:lvl5pPr lvl="4" rtl="0">
              <a:spcBef>
                <a:spcPts val="0"/>
              </a:spcBef>
              <a:spcAft>
                <a:spcPts val="0"/>
              </a:spcAft>
              <a:buSzPts val="2800"/>
              <a:buNone/>
              <a:defRPr>
                <a:latin typeface="Poppins Light"/>
                <a:ea typeface="Poppins Light"/>
                <a:cs typeface="Poppins Light"/>
                <a:sym typeface="Poppins Light"/>
              </a:defRPr>
            </a:lvl5pPr>
            <a:lvl6pPr lvl="5" rtl="0">
              <a:spcBef>
                <a:spcPts val="0"/>
              </a:spcBef>
              <a:spcAft>
                <a:spcPts val="0"/>
              </a:spcAft>
              <a:buSzPts val="2800"/>
              <a:buNone/>
              <a:defRPr>
                <a:latin typeface="Poppins Light"/>
                <a:ea typeface="Poppins Light"/>
                <a:cs typeface="Poppins Light"/>
                <a:sym typeface="Poppins Light"/>
              </a:defRPr>
            </a:lvl6pPr>
            <a:lvl7pPr lvl="6" rtl="0">
              <a:spcBef>
                <a:spcPts val="0"/>
              </a:spcBef>
              <a:spcAft>
                <a:spcPts val="0"/>
              </a:spcAft>
              <a:buSzPts val="2800"/>
              <a:buNone/>
              <a:defRPr>
                <a:latin typeface="Poppins Light"/>
                <a:ea typeface="Poppins Light"/>
                <a:cs typeface="Poppins Light"/>
                <a:sym typeface="Poppins Light"/>
              </a:defRPr>
            </a:lvl7pPr>
            <a:lvl8pPr lvl="7" rtl="0">
              <a:spcBef>
                <a:spcPts val="0"/>
              </a:spcBef>
              <a:spcAft>
                <a:spcPts val="0"/>
              </a:spcAft>
              <a:buSzPts val="2800"/>
              <a:buNone/>
              <a:defRPr>
                <a:latin typeface="Poppins Light"/>
                <a:ea typeface="Poppins Light"/>
                <a:cs typeface="Poppins Light"/>
                <a:sym typeface="Poppins Light"/>
              </a:defRPr>
            </a:lvl8pPr>
            <a:lvl9pPr lvl="8" rtl="0">
              <a:spcBef>
                <a:spcPts val="0"/>
              </a:spcBef>
              <a:spcAft>
                <a:spcPts val="0"/>
              </a:spcAft>
              <a:buSzPts val="2800"/>
              <a:buNone/>
              <a:defRPr>
                <a:latin typeface="Poppins Light"/>
                <a:ea typeface="Poppins Light"/>
                <a:cs typeface="Poppins Light"/>
                <a:sym typeface="Poppins Light"/>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2">
  <p:cSld name="CUSTOM_22">
    <p:spTree>
      <p:nvGrpSpPr>
        <p:cNvPr id="1" name="Shape 328"/>
        <p:cNvGrpSpPr/>
        <p:nvPr/>
      </p:nvGrpSpPr>
      <p:grpSpPr>
        <a:xfrm>
          <a:off x="0" y="0"/>
          <a:ext cx="0" cy="0"/>
          <a:chOff x="0" y="0"/>
          <a:chExt cx="0" cy="0"/>
        </a:xfrm>
      </p:grpSpPr>
      <p:grpSp>
        <p:nvGrpSpPr>
          <p:cNvPr id="329" name="Google Shape;329;p19"/>
          <p:cNvGrpSpPr/>
          <p:nvPr/>
        </p:nvGrpSpPr>
        <p:grpSpPr>
          <a:xfrm>
            <a:off x="68" y="632750"/>
            <a:ext cx="9143932" cy="4510744"/>
            <a:chOff x="68" y="632750"/>
            <a:chExt cx="9143932" cy="4510744"/>
          </a:xfrm>
        </p:grpSpPr>
        <p:sp>
          <p:nvSpPr>
            <p:cNvPr id="330" name="Google Shape;330;p19"/>
            <p:cNvSpPr/>
            <p:nvPr/>
          </p:nvSpPr>
          <p:spPr>
            <a:xfrm>
              <a:off x="5392156" y="632750"/>
              <a:ext cx="2484097" cy="156921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9"/>
            <p:cNvSpPr/>
            <p:nvPr/>
          </p:nvSpPr>
          <p:spPr>
            <a:xfrm>
              <a:off x="1193906" y="4711626"/>
              <a:ext cx="4266954" cy="35706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332" name="Google Shape;332;p19"/>
            <p:cNvSpPr/>
            <p:nvPr/>
          </p:nvSpPr>
          <p:spPr>
            <a:xfrm flipH="1">
              <a:off x="68" y="4828304"/>
              <a:ext cx="9143932" cy="315190"/>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9"/>
            <p:cNvSpPr/>
            <p:nvPr/>
          </p:nvSpPr>
          <p:spPr>
            <a:xfrm>
              <a:off x="248925" y="1433902"/>
              <a:ext cx="685292" cy="43296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 name="Google Shape;334;p19"/>
          <p:cNvSpPr txBox="1">
            <a:spLocks noGrp="1"/>
          </p:cNvSpPr>
          <p:nvPr>
            <p:ph type="title"/>
          </p:nvPr>
        </p:nvSpPr>
        <p:spPr>
          <a:xfrm>
            <a:off x="1013000" y="959550"/>
            <a:ext cx="4685400" cy="2793900"/>
          </a:xfrm>
          <a:prstGeom prst="rect">
            <a:avLst/>
          </a:prstGeom>
        </p:spPr>
        <p:txBody>
          <a:bodyPr spcFirstLastPara="1" wrap="square" lIns="91425" tIns="91425" rIns="91425" bIns="91425" anchor="ctr" anchorCtr="0">
            <a:noAutofit/>
          </a:bodyPr>
          <a:lstStyle>
            <a:lvl1pPr lvl="0" algn="l" rtl="0">
              <a:lnSpc>
                <a:spcPct val="80000"/>
              </a:lnSpc>
              <a:spcBef>
                <a:spcPts val="0"/>
              </a:spcBef>
              <a:spcAft>
                <a:spcPts val="0"/>
              </a:spcAft>
              <a:buSzPts val="3000"/>
              <a:buNone/>
              <a:defRPr sz="7200"/>
            </a:lvl1pPr>
            <a:lvl2pPr lvl="1" algn="ctr" rtl="0">
              <a:spcBef>
                <a:spcPts val="0"/>
              </a:spcBef>
              <a:spcAft>
                <a:spcPts val="0"/>
              </a:spcAft>
              <a:buSzPts val="2800"/>
              <a:buNone/>
              <a:defRPr>
                <a:latin typeface="Poppins Light"/>
                <a:ea typeface="Poppins Light"/>
                <a:cs typeface="Poppins Light"/>
                <a:sym typeface="Poppins Light"/>
              </a:defRPr>
            </a:lvl2pPr>
            <a:lvl3pPr lvl="2" algn="ctr" rtl="0">
              <a:spcBef>
                <a:spcPts val="0"/>
              </a:spcBef>
              <a:spcAft>
                <a:spcPts val="0"/>
              </a:spcAft>
              <a:buSzPts val="2800"/>
              <a:buNone/>
              <a:defRPr>
                <a:latin typeface="Poppins Light"/>
                <a:ea typeface="Poppins Light"/>
                <a:cs typeface="Poppins Light"/>
                <a:sym typeface="Poppins Light"/>
              </a:defRPr>
            </a:lvl3pPr>
            <a:lvl4pPr lvl="3" algn="ctr" rtl="0">
              <a:spcBef>
                <a:spcPts val="0"/>
              </a:spcBef>
              <a:spcAft>
                <a:spcPts val="0"/>
              </a:spcAft>
              <a:buSzPts val="2800"/>
              <a:buNone/>
              <a:defRPr>
                <a:latin typeface="Poppins Light"/>
                <a:ea typeface="Poppins Light"/>
                <a:cs typeface="Poppins Light"/>
                <a:sym typeface="Poppins Light"/>
              </a:defRPr>
            </a:lvl4pPr>
            <a:lvl5pPr lvl="4" algn="ctr" rtl="0">
              <a:spcBef>
                <a:spcPts val="0"/>
              </a:spcBef>
              <a:spcAft>
                <a:spcPts val="0"/>
              </a:spcAft>
              <a:buSzPts val="2800"/>
              <a:buNone/>
              <a:defRPr>
                <a:latin typeface="Poppins Light"/>
                <a:ea typeface="Poppins Light"/>
                <a:cs typeface="Poppins Light"/>
                <a:sym typeface="Poppins Light"/>
              </a:defRPr>
            </a:lvl5pPr>
            <a:lvl6pPr lvl="5" algn="ctr" rtl="0">
              <a:spcBef>
                <a:spcPts val="0"/>
              </a:spcBef>
              <a:spcAft>
                <a:spcPts val="0"/>
              </a:spcAft>
              <a:buSzPts val="2800"/>
              <a:buNone/>
              <a:defRPr>
                <a:latin typeface="Poppins Light"/>
                <a:ea typeface="Poppins Light"/>
                <a:cs typeface="Poppins Light"/>
                <a:sym typeface="Poppins Light"/>
              </a:defRPr>
            </a:lvl6pPr>
            <a:lvl7pPr lvl="6" algn="ctr" rtl="0">
              <a:spcBef>
                <a:spcPts val="0"/>
              </a:spcBef>
              <a:spcAft>
                <a:spcPts val="0"/>
              </a:spcAft>
              <a:buSzPts val="2800"/>
              <a:buNone/>
              <a:defRPr>
                <a:latin typeface="Poppins Light"/>
                <a:ea typeface="Poppins Light"/>
                <a:cs typeface="Poppins Light"/>
                <a:sym typeface="Poppins Light"/>
              </a:defRPr>
            </a:lvl7pPr>
            <a:lvl8pPr lvl="7" algn="ctr" rtl="0">
              <a:spcBef>
                <a:spcPts val="0"/>
              </a:spcBef>
              <a:spcAft>
                <a:spcPts val="0"/>
              </a:spcAft>
              <a:buSzPts val="2800"/>
              <a:buNone/>
              <a:defRPr>
                <a:latin typeface="Poppins Light"/>
                <a:ea typeface="Poppins Light"/>
                <a:cs typeface="Poppins Light"/>
                <a:sym typeface="Poppins Light"/>
              </a:defRPr>
            </a:lvl8pPr>
            <a:lvl9pPr lvl="8" algn="ctr" rtl="0">
              <a:spcBef>
                <a:spcPts val="0"/>
              </a:spcBef>
              <a:spcAft>
                <a:spcPts val="0"/>
              </a:spcAft>
              <a:buSzPts val="2800"/>
              <a:buNone/>
              <a:defRPr>
                <a:latin typeface="Poppins Light"/>
                <a:ea typeface="Poppins Light"/>
                <a:cs typeface="Poppins Light"/>
                <a:sym typeface="Poppins Light"/>
              </a:defRPr>
            </a:lvl9pPr>
          </a:lstStyle>
          <a:p>
            <a:endParaRPr/>
          </a:p>
        </p:txBody>
      </p:sp>
      <p:sp>
        <p:nvSpPr>
          <p:cNvPr id="335" name="Google Shape;335;p19"/>
          <p:cNvSpPr txBox="1">
            <a:spLocks noGrp="1"/>
          </p:cNvSpPr>
          <p:nvPr>
            <p:ph type="subTitle" idx="1"/>
          </p:nvPr>
        </p:nvSpPr>
        <p:spPr>
          <a:xfrm>
            <a:off x="1013000" y="3644125"/>
            <a:ext cx="4133700" cy="60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Poppins"/>
                <a:ea typeface="Poppins"/>
                <a:cs typeface="Poppins"/>
                <a:sym typeface="Poppins"/>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p:cSld name="CUSTOM_13">
    <p:spTree>
      <p:nvGrpSpPr>
        <p:cNvPr id="1" name="Shape 336"/>
        <p:cNvGrpSpPr/>
        <p:nvPr/>
      </p:nvGrpSpPr>
      <p:grpSpPr>
        <a:xfrm>
          <a:off x="0" y="0"/>
          <a:ext cx="0" cy="0"/>
          <a:chOff x="0" y="0"/>
          <a:chExt cx="0" cy="0"/>
        </a:xfrm>
      </p:grpSpPr>
      <p:sp>
        <p:nvSpPr>
          <p:cNvPr id="337" name="Google Shape;337;p20"/>
          <p:cNvSpPr/>
          <p:nvPr/>
        </p:nvSpPr>
        <p:spPr>
          <a:xfrm>
            <a:off x="2823075" y="4647550"/>
            <a:ext cx="4631625" cy="42998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0"/>
          <p:cNvSpPr/>
          <p:nvPr/>
        </p:nvSpPr>
        <p:spPr>
          <a:xfrm rot="271939">
            <a:off x="-838757" y="4378872"/>
            <a:ext cx="6337331" cy="772400"/>
          </a:xfrm>
          <a:custGeom>
            <a:avLst/>
            <a:gdLst/>
            <a:ahLst/>
            <a:cxnLst/>
            <a:rect l="l" t="t" r="r" b="b"/>
            <a:pathLst>
              <a:path w="190775" h="15616" extrusionOk="0">
                <a:moveTo>
                  <a:pt x="99957" y="1"/>
                </a:moveTo>
                <a:cubicBezTo>
                  <a:pt x="86947" y="1"/>
                  <a:pt x="75981" y="125"/>
                  <a:pt x="70092" y="125"/>
                </a:cubicBezTo>
                <a:cubicBezTo>
                  <a:pt x="17455" y="125"/>
                  <a:pt x="0" y="7626"/>
                  <a:pt x="3001" y="13139"/>
                </a:cubicBezTo>
                <a:cubicBezTo>
                  <a:pt x="3980" y="14934"/>
                  <a:pt x="5704" y="15558"/>
                  <a:pt x="9116" y="15558"/>
                </a:cubicBezTo>
                <a:cubicBezTo>
                  <a:pt x="16904" y="15558"/>
                  <a:pt x="33489" y="12305"/>
                  <a:pt x="70092" y="12305"/>
                </a:cubicBezTo>
                <a:cubicBezTo>
                  <a:pt x="91766" y="12305"/>
                  <a:pt x="116048" y="15110"/>
                  <a:pt x="137112" y="15110"/>
                </a:cubicBezTo>
                <a:cubicBezTo>
                  <a:pt x="138092" y="15110"/>
                  <a:pt x="139064" y="15104"/>
                  <a:pt x="140030" y="15091"/>
                </a:cubicBezTo>
                <a:cubicBezTo>
                  <a:pt x="168724" y="14710"/>
                  <a:pt x="190774" y="15615"/>
                  <a:pt x="190774" y="8805"/>
                </a:cubicBezTo>
                <a:cubicBezTo>
                  <a:pt x="190774" y="1012"/>
                  <a:pt x="137056" y="1"/>
                  <a:pt x="999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0"/>
          <p:cNvSpPr/>
          <p:nvPr/>
        </p:nvSpPr>
        <p:spPr>
          <a:xfrm>
            <a:off x="-2375" y="4386678"/>
            <a:ext cx="9143996" cy="756803"/>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0"/>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0"/>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0"/>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0"/>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0"/>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0"/>
          <p:cNvSpPr txBox="1">
            <a:spLocks noGrp="1"/>
          </p:cNvSpPr>
          <p:nvPr>
            <p:ph type="title"/>
          </p:nvPr>
        </p:nvSpPr>
        <p:spPr>
          <a:xfrm>
            <a:off x="3839500" y="2289800"/>
            <a:ext cx="4318200" cy="9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Font typeface="Patrick Hand"/>
              <a:buNone/>
              <a:defRPr sz="6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46" name="Google Shape;346;p20"/>
          <p:cNvSpPr txBox="1">
            <a:spLocks noGrp="1"/>
          </p:cNvSpPr>
          <p:nvPr>
            <p:ph type="subTitle" idx="1"/>
          </p:nvPr>
        </p:nvSpPr>
        <p:spPr>
          <a:xfrm>
            <a:off x="5404250" y="3290150"/>
            <a:ext cx="2753400" cy="612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6"/>
              </a:buClr>
              <a:buSzPts val="1600"/>
              <a:buFont typeface="Patrick Hand"/>
              <a:buNone/>
              <a:defRPr/>
            </a:lvl1pPr>
            <a:lvl2pPr lvl="1"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3">
  <p:cSld name="CUSTOM_13_1">
    <p:spTree>
      <p:nvGrpSpPr>
        <p:cNvPr id="1" name="Shape 347"/>
        <p:cNvGrpSpPr/>
        <p:nvPr/>
      </p:nvGrpSpPr>
      <p:grpSpPr>
        <a:xfrm>
          <a:off x="0" y="0"/>
          <a:ext cx="0" cy="0"/>
          <a:chOff x="0" y="0"/>
          <a:chExt cx="0" cy="0"/>
        </a:xfrm>
      </p:grpSpPr>
      <p:grpSp>
        <p:nvGrpSpPr>
          <p:cNvPr id="348" name="Google Shape;348;p21"/>
          <p:cNvGrpSpPr/>
          <p:nvPr/>
        </p:nvGrpSpPr>
        <p:grpSpPr>
          <a:xfrm>
            <a:off x="785612" y="3481272"/>
            <a:ext cx="4309167" cy="1669408"/>
            <a:chOff x="2189450" y="2220300"/>
            <a:chExt cx="3202175" cy="1240550"/>
          </a:xfrm>
        </p:grpSpPr>
        <p:sp>
          <p:nvSpPr>
            <p:cNvPr id="349" name="Google Shape;349;p2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 name="Google Shape;351;p21"/>
          <p:cNvSpPr/>
          <p:nvPr/>
        </p:nvSpPr>
        <p:spPr>
          <a:xfrm>
            <a:off x="884606" y="4666716"/>
            <a:ext cx="255429" cy="33250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1"/>
          <p:cNvSpPr/>
          <p:nvPr/>
        </p:nvSpPr>
        <p:spPr>
          <a:xfrm>
            <a:off x="1196730" y="4399918"/>
            <a:ext cx="415135" cy="638067"/>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1"/>
          <p:cNvSpPr/>
          <p:nvPr/>
        </p:nvSpPr>
        <p:spPr>
          <a:xfrm flipH="1">
            <a:off x="1668577" y="4718636"/>
            <a:ext cx="177073" cy="230528"/>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4" name="Google Shape;354;p21"/>
          <p:cNvGrpSpPr/>
          <p:nvPr/>
        </p:nvGrpSpPr>
        <p:grpSpPr>
          <a:xfrm>
            <a:off x="3349466" y="3839498"/>
            <a:ext cx="3391103" cy="1313742"/>
            <a:chOff x="2189450" y="2220300"/>
            <a:chExt cx="3202175" cy="1240550"/>
          </a:xfrm>
        </p:grpSpPr>
        <p:sp>
          <p:nvSpPr>
            <p:cNvPr id="355" name="Google Shape;355;p2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7" name="Google Shape;357;p21"/>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1"/>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1"/>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1"/>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1"/>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1"/>
          <p:cNvSpPr txBox="1">
            <a:spLocks noGrp="1"/>
          </p:cNvSpPr>
          <p:nvPr>
            <p:ph type="title"/>
          </p:nvPr>
        </p:nvSpPr>
        <p:spPr>
          <a:xfrm>
            <a:off x="1200150" y="1210200"/>
            <a:ext cx="3758700" cy="19275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3000"/>
              <a:buFont typeface="Patrick Hand"/>
              <a:buNone/>
              <a:defRPr sz="7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63" name="Google Shape;363;p21"/>
          <p:cNvSpPr txBox="1">
            <a:spLocks noGrp="1"/>
          </p:cNvSpPr>
          <p:nvPr>
            <p:ph type="subTitle" idx="1"/>
          </p:nvPr>
        </p:nvSpPr>
        <p:spPr>
          <a:xfrm>
            <a:off x="1200250" y="3290050"/>
            <a:ext cx="27534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600"/>
              <a:buFont typeface="Patrick Hand"/>
              <a:buNone/>
              <a:defRPr/>
            </a:lvl1pPr>
            <a:lvl2pPr lvl="1"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9pPr>
          </a:lstStyle>
          <a:p>
            <a:endParaRPr/>
          </a:p>
        </p:txBody>
      </p:sp>
      <p:sp>
        <p:nvSpPr>
          <p:cNvPr id="364" name="Google Shape;364;p21"/>
          <p:cNvSpPr/>
          <p:nvPr/>
        </p:nvSpPr>
        <p:spPr>
          <a:xfrm flipH="1">
            <a:off x="1716703" y="4761096"/>
            <a:ext cx="5710522" cy="40066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1"/>
          <p:cNvSpPr/>
          <p:nvPr/>
        </p:nvSpPr>
        <p:spPr>
          <a:xfrm flipH="1">
            <a:off x="350087" y="4932295"/>
            <a:ext cx="3183988" cy="21838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1"/>
          <p:cNvSpPr/>
          <p:nvPr/>
        </p:nvSpPr>
        <p:spPr>
          <a:xfrm flipH="1">
            <a:off x="7924902" y="4666716"/>
            <a:ext cx="255429" cy="33250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1"/>
          <p:cNvSpPr/>
          <p:nvPr/>
        </p:nvSpPr>
        <p:spPr>
          <a:xfrm flipH="1">
            <a:off x="7453072" y="4399918"/>
            <a:ext cx="415135" cy="638067"/>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1"/>
          <p:cNvSpPr/>
          <p:nvPr/>
        </p:nvSpPr>
        <p:spPr>
          <a:xfrm>
            <a:off x="7219287" y="4718636"/>
            <a:ext cx="177073" cy="230528"/>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1"/>
          <p:cNvSpPr/>
          <p:nvPr/>
        </p:nvSpPr>
        <p:spPr>
          <a:xfrm>
            <a:off x="5530862" y="4932295"/>
            <a:ext cx="3183988" cy="21838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ection description 2">
  <p:cSld name="CUSTOM_12">
    <p:spTree>
      <p:nvGrpSpPr>
        <p:cNvPr id="1" name="Shape 370"/>
        <p:cNvGrpSpPr/>
        <p:nvPr/>
      </p:nvGrpSpPr>
      <p:grpSpPr>
        <a:xfrm>
          <a:off x="0" y="0"/>
          <a:ext cx="0" cy="0"/>
          <a:chOff x="0" y="0"/>
          <a:chExt cx="0" cy="0"/>
        </a:xfrm>
      </p:grpSpPr>
      <p:grpSp>
        <p:nvGrpSpPr>
          <p:cNvPr id="371" name="Google Shape;371;p22"/>
          <p:cNvGrpSpPr/>
          <p:nvPr/>
        </p:nvGrpSpPr>
        <p:grpSpPr>
          <a:xfrm>
            <a:off x="253304" y="227078"/>
            <a:ext cx="8683363" cy="1832200"/>
            <a:chOff x="253304" y="227078"/>
            <a:chExt cx="8683363" cy="1832200"/>
          </a:xfrm>
        </p:grpSpPr>
        <p:sp>
          <p:nvSpPr>
            <p:cNvPr id="372" name="Google Shape;372;p22"/>
            <p:cNvSpPr/>
            <p:nvPr/>
          </p:nvSpPr>
          <p:spPr>
            <a:xfrm>
              <a:off x="578325" y="845623"/>
              <a:ext cx="1860950" cy="11755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2"/>
            <p:cNvSpPr/>
            <p:nvPr/>
          </p:nvSpPr>
          <p:spPr>
            <a:xfrm>
              <a:off x="253304" y="406317"/>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2"/>
            <p:cNvSpPr/>
            <p:nvPr/>
          </p:nvSpPr>
          <p:spPr>
            <a:xfrm>
              <a:off x="7154851" y="93157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2"/>
            <p:cNvSpPr/>
            <p:nvPr/>
          </p:nvSpPr>
          <p:spPr>
            <a:xfrm>
              <a:off x="6964200" y="69949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2"/>
            <p:cNvSpPr/>
            <p:nvPr/>
          </p:nvSpPr>
          <p:spPr>
            <a:xfrm>
              <a:off x="1073301" y="227078"/>
              <a:ext cx="504436" cy="3186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7" name="Google Shape;377;p22"/>
          <p:cNvSpPr txBox="1">
            <a:spLocks noGrp="1"/>
          </p:cNvSpPr>
          <p:nvPr>
            <p:ph type="body" idx="1"/>
          </p:nvPr>
        </p:nvSpPr>
        <p:spPr>
          <a:xfrm>
            <a:off x="2197450" y="1874778"/>
            <a:ext cx="4749000" cy="16446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Clr>
                <a:schemeClr val="lt2"/>
              </a:buClr>
              <a:buSzPts val="1400"/>
              <a:buChar char="●"/>
              <a:defRPr sz="1600">
                <a:solidFill>
                  <a:schemeClr val="lt2"/>
                </a:solidFill>
              </a:defRPr>
            </a:lvl1pPr>
            <a:lvl2pPr marL="914400" lvl="1" indent="-317500" algn="ctr" rtl="0">
              <a:lnSpc>
                <a:spcPct val="100000"/>
              </a:lnSpc>
              <a:spcBef>
                <a:spcPts val="0"/>
              </a:spcBef>
              <a:spcAft>
                <a:spcPts val="0"/>
              </a:spcAft>
              <a:buClr>
                <a:schemeClr val="lt2"/>
              </a:buClr>
              <a:buSzPts val="1400"/>
              <a:buChar char="○"/>
              <a:defRPr>
                <a:solidFill>
                  <a:schemeClr val="lt2"/>
                </a:solidFill>
              </a:defRPr>
            </a:lvl2pPr>
            <a:lvl3pPr marL="1371600" lvl="2" indent="-317500" algn="ctr" rtl="0">
              <a:lnSpc>
                <a:spcPct val="100000"/>
              </a:lnSpc>
              <a:spcBef>
                <a:spcPts val="0"/>
              </a:spcBef>
              <a:spcAft>
                <a:spcPts val="0"/>
              </a:spcAft>
              <a:buClr>
                <a:schemeClr val="lt2"/>
              </a:buClr>
              <a:buSzPts val="1400"/>
              <a:buChar char="■"/>
              <a:defRPr>
                <a:solidFill>
                  <a:schemeClr val="lt2"/>
                </a:solidFill>
              </a:defRPr>
            </a:lvl3pPr>
            <a:lvl4pPr marL="1828800" lvl="3" indent="-317500" algn="ctr" rtl="0">
              <a:lnSpc>
                <a:spcPct val="100000"/>
              </a:lnSpc>
              <a:spcBef>
                <a:spcPts val="0"/>
              </a:spcBef>
              <a:spcAft>
                <a:spcPts val="0"/>
              </a:spcAft>
              <a:buClr>
                <a:schemeClr val="lt2"/>
              </a:buClr>
              <a:buSzPts val="1400"/>
              <a:buChar char="●"/>
              <a:defRPr>
                <a:solidFill>
                  <a:schemeClr val="lt2"/>
                </a:solidFill>
              </a:defRPr>
            </a:lvl4pPr>
            <a:lvl5pPr marL="2286000" lvl="4" indent="-317500" algn="ctr" rtl="0">
              <a:lnSpc>
                <a:spcPct val="100000"/>
              </a:lnSpc>
              <a:spcBef>
                <a:spcPts val="0"/>
              </a:spcBef>
              <a:spcAft>
                <a:spcPts val="0"/>
              </a:spcAft>
              <a:buClr>
                <a:schemeClr val="lt2"/>
              </a:buClr>
              <a:buSzPts val="1400"/>
              <a:buChar char="○"/>
              <a:defRPr>
                <a:solidFill>
                  <a:schemeClr val="lt2"/>
                </a:solidFill>
              </a:defRPr>
            </a:lvl5pPr>
            <a:lvl6pPr marL="2743200" lvl="5" indent="-317500" algn="ctr" rtl="0">
              <a:lnSpc>
                <a:spcPct val="100000"/>
              </a:lnSpc>
              <a:spcBef>
                <a:spcPts val="0"/>
              </a:spcBef>
              <a:spcAft>
                <a:spcPts val="0"/>
              </a:spcAft>
              <a:buClr>
                <a:schemeClr val="lt2"/>
              </a:buClr>
              <a:buSzPts val="1400"/>
              <a:buChar char="■"/>
              <a:defRPr>
                <a:solidFill>
                  <a:schemeClr val="lt2"/>
                </a:solidFill>
              </a:defRPr>
            </a:lvl6pPr>
            <a:lvl7pPr marL="3200400" lvl="6" indent="-317500" algn="ctr" rtl="0">
              <a:lnSpc>
                <a:spcPct val="100000"/>
              </a:lnSpc>
              <a:spcBef>
                <a:spcPts val="0"/>
              </a:spcBef>
              <a:spcAft>
                <a:spcPts val="0"/>
              </a:spcAft>
              <a:buClr>
                <a:schemeClr val="lt2"/>
              </a:buClr>
              <a:buSzPts val="1400"/>
              <a:buChar char="●"/>
              <a:defRPr>
                <a:solidFill>
                  <a:schemeClr val="lt2"/>
                </a:solidFill>
              </a:defRPr>
            </a:lvl7pPr>
            <a:lvl8pPr marL="3657600" lvl="7" indent="-317500" algn="ctr" rtl="0">
              <a:lnSpc>
                <a:spcPct val="100000"/>
              </a:lnSpc>
              <a:spcBef>
                <a:spcPts val="0"/>
              </a:spcBef>
              <a:spcAft>
                <a:spcPts val="0"/>
              </a:spcAft>
              <a:buClr>
                <a:schemeClr val="lt2"/>
              </a:buClr>
              <a:buSzPts val="1400"/>
              <a:buChar char="○"/>
              <a:defRPr>
                <a:solidFill>
                  <a:schemeClr val="lt2"/>
                </a:solidFill>
              </a:defRPr>
            </a:lvl8pPr>
            <a:lvl9pPr marL="4114800" lvl="8" indent="-317500" algn="ctr" rtl="0">
              <a:lnSpc>
                <a:spcPct val="100000"/>
              </a:lnSpc>
              <a:spcBef>
                <a:spcPts val="0"/>
              </a:spcBef>
              <a:spcAft>
                <a:spcPts val="0"/>
              </a:spcAft>
              <a:buClr>
                <a:schemeClr val="lt2"/>
              </a:buClr>
              <a:buSzPts val="1400"/>
              <a:buChar char="■"/>
              <a:defRPr>
                <a:solidFill>
                  <a:schemeClr val="lt2"/>
                </a:solidFill>
              </a:defRPr>
            </a:lvl9pPr>
          </a:lstStyle>
          <a:p>
            <a:endParaRPr/>
          </a:p>
        </p:txBody>
      </p:sp>
      <p:sp>
        <p:nvSpPr>
          <p:cNvPr id="378" name="Google Shape;378;p22"/>
          <p:cNvSpPr txBox="1">
            <a:spLocks noGrp="1"/>
          </p:cNvSpPr>
          <p:nvPr>
            <p:ph type="title"/>
          </p:nvPr>
        </p:nvSpPr>
        <p:spPr>
          <a:xfrm>
            <a:off x="2194350" y="1483885"/>
            <a:ext cx="47490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79" name="Google Shape;379;p22"/>
          <p:cNvSpPr/>
          <p:nvPr/>
        </p:nvSpPr>
        <p:spPr>
          <a:xfrm flipH="1">
            <a:off x="24" y="4882476"/>
            <a:ext cx="4657202" cy="27318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2"/>
          <p:cNvSpPr/>
          <p:nvPr/>
        </p:nvSpPr>
        <p:spPr>
          <a:xfrm>
            <a:off x="5801750" y="4780838"/>
            <a:ext cx="3342296" cy="37233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ection description 4">
  <p:cSld name="CUSTOM_12_1_1">
    <p:spTree>
      <p:nvGrpSpPr>
        <p:cNvPr id="1" name="Shape 384"/>
        <p:cNvGrpSpPr/>
        <p:nvPr/>
      </p:nvGrpSpPr>
      <p:grpSpPr>
        <a:xfrm>
          <a:off x="0" y="0"/>
          <a:ext cx="0" cy="0"/>
          <a:chOff x="0" y="0"/>
          <a:chExt cx="0" cy="0"/>
        </a:xfrm>
      </p:grpSpPr>
      <p:sp>
        <p:nvSpPr>
          <p:cNvPr id="385" name="Google Shape;385;p24"/>
          <p:cNvSpPr/>
          <p:nvPr/>
        </p:nvSpPr>
        <p:spPr>
          <a:xfrm>
            <a:off x="3077100" y="4619068"/>
            <a:ext cx="6143399" cy="51979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4"/>
          <p:cNvSpPr/>
          <p:nvPr/>
        </p:nvSpPr>
        <p:spPr>
          <a:xfrm flipH="1">
            <a:off x="-794537" y="4126202"/>
            <a:ext cx="6337069" cy="1077894"/>
          </a:xfrm>
          <a:custGeom>
            <a:avLst/>
            <a:gdLst/>
            <a:ahLst/>
            <a:cxnLst/>
            <a:rect l="l" t="t" r="r" b="b"/>
            <a:pathLst>
              <a:path w="190775" h="15616" extrusionOk="0">
                <a:moveTo>
                  <a:pt x="99957" y="1"/>
                </a:moveTo>
                <a:cubicBezTo>
                  <a:pt x="86947" y="1"/>
                  <a:pt x="75981" y="125"/>
                  <a:pt x="70092" y="125"/>
                </a:cubicBezTo>
                <a:cubicBezTo>
                  <a:pt x="17455" y="125"/>
                  <a:pt x="0" y="7626"/>
                  <a:pt x="3001" y="13139"/>
                </a:cubicBezTo>
                <a:cubicBezTo>
                  <a:pt x="3980" y="14934"/>
                  <a:pt x="5704" y="15558"/>
                  <a:pt x="9116" y="15558"/>
                </a:cubicBezTo>
                <a:cubicBezTo>
                  <a:pt x="16904" y="15558"/>
                  <a:pt x="33489" y="12305"/>
                  <a:pt x="70092" y="12305"/>
                </a:cubicBezTo>
                <a:cubicBezTo>
                  <a:pt x="91766" y="12305"/>
                  <a:pt x="116048" y="15110"/>
                  <a:pt x="137112" y="15110"/>
                </a:cubicBezTo>
                <a:cubicBezTo>
                  <a:pt x="138092" y="15110"/>
                  <a:pt x="139064" y="15104"/>
                  <a:pt x="140030" y="15091"/>
                </a:cubicBezTo>
                <a:cubicBezTo>
                  <a:pt x="168724" y="14710"/>
                  <a:pt x="190774" y="15615"/>
                  <a:pt x="190774" y="8805"/>
                </a:cubicBezTo>
                <a:cubicBezTo>
                  <a:pt x="190774" y="1012"/>
                  <a:pt x="137056" y="1"/>
                  <a:pt x="999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 name="Google Shape;387;p24"/>
          <p:cNvGrpSpPr/>
          <p:nvPr/>
        </p:nvGrpSpPr>
        <p:grpSpPr>
          <a:xfrm>
            <a:off x="314229" y="354003"/>
            <a:ext cx="8510763" cy="1392816"/>
            <a:chOff x="314229" y="354003"/>
            <a:chExt cx="8510763" cy="1392816"/>
          </a:xfrm>
        </p:grpSpPr>
        <p:sp>
          <p:nvSpPr>
            <p:cNvPr id="388" name="Google Shape;388;p24"/>
            <p:cNvSpPr/>
            <p:nvPr/>
          </p:nvSpPr>
          <p:spPr>
            <a:xfrm>
              <a:off x="710325" y="846703"/>
              <a:ext cx="1424898" cy="90011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4"/>
            <p:cNvSpPr/>
            <p:nvPr/>
          </p:nvSpPr>
          <p:spPr>
            <a:xfrm>
              <a:off x="314229" y="426642"/>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4"/>
            <p:cNvSpPr/>
            <p:nvPr/>
          </p:nvSpPr>
          <p:spPr>
            <a:xfrm>
              <a:off x="7043176" y="619112"/>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4"/>
            <p:cNvSpPr/>
            <p:nvPr/>
          </p:nvSpPr>
          <p:spPr>
            <a:xfrm>
              <a:off x="6146750" y="450724"/>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4"/>
            <p:cNvSpPr/>
            <p:nvPr/>
          </p:nvSpPr>
          <p:spPr>
            <a:xfrm>
              <a:off x="2135226" y="354003"/>
              <a:ext cx="504436" cy="3186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3" name="Google Shape;393;p24"/>
          <p:cNvSpPr/>
          <p:nvPr/>
        </p:nvSpPr>
        <p:spPr>
          <a:xfrm flipH="1">
            <a:off x="-22" y="4851075"/>
            <a:ext cx="6143399" cy="28780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4"/>
          <p:cNvSpPr txBox="1">
            <a:spLocks noGrp="1"/>
          </p:cNvSpPr>
          <p:nvPr>
            <p:ph type="body" idx="1"/>
          </p:nvPr>
        </p:nvSpPr>
        <p:spPr>
          <a:xfrm>
            <a:off x="4202994" y="1944894"/>
            <a:ext cx="3896700" cy="16446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sz="1600">
                <a:solidFill>
                  <a:schemeClr val="lt2"/>
                </a:solidFill>
              </a:defRPr>
            </a:lvl1pPr>
            <a:lvl2pPr marL="914400" lvl="1" indent="-317500" rtl="0">
              <a:lnSpc>
                <a:spcPct val="100000"/>
              </a:lnSpc>
              <a:spcBef>
                <a:spcPts val="0"/>
              </a:spcBef>
              <a:spcAft>
                <a:spcPts val="0"/>
              </a:spcAft>
              <a:buClr>
                <a:schemeClr val="lt2"/>
              </a:buClr>
              <a:buSzPts val="1400"/>
              <a:buChar char="○"/>
              <a:defRPr>
                <a:solidFill>
                  <a:schemeClr val="lt2"/>
                </a:solidFill>
              </a:defRPr>
            </a:lvl2pPr>
            <a:lvl3pPr marL="1371600" lvl="2" indent="-317500" rtl="0">
              <a:lnSpc>
                <a:spcPct val="100000"/>
              </a:lnSpc>
              <a:spcBef>
                <a:spcPts val="0"/>
              </a:spcBef>
              <a:spcAft>
                <a:spcPts val="0"/>
              </a:spcAft>
              <a:buClr>
                <a:schemeClr val="lt2"/>
              </a:buClr>
              <a:buSzPts val="1400"/>
              <a:buChar char="■"/>
              <a:defRPr>
                <a:solidFill>
                  <a:schemeClr val="lt2"/>
                </a:solidFill>
              </a:defRPr>
            </a:lvl3pPr>
            <a:lvl4pPr marL="1828800" lvl="3" indent="-317500" rtl="0">
              <a:lnSpc>
                <a:spcPct val="100000"/>
              </a:lnSpc>
              <a:spcBef>
                <a:spcPts val="0"/>
              </a:spcBef>
              <a:spcAft>
                <a:spcPts val="0"/>
              </a:spcAft>
              <a:buClr>
                <a:schemeClr val="lt2"/>
              </a:buClr>
              <a:buSzPts val="1400"/>
              <a:buChar char="●"/>
              <a:defRPr>
                <a:solidFill>
                  <a:schemeClr val="lt2"/>
                </a:solidFill>
              </a:defRPr>
            </a:lvl4pPr>
            <a:lvl5pPr marL="2286000" lvl="4" indent="-317500" rtl="0">
              <a:lnSpc>
                <a:spcPct val="100000"/>
              </a:lnSpc>
              <a:spcBef>
                <a:spcPts val="0"/>
              </a:spcBef>
              <a:spcAft>
                <a:spcPts val="0"/>
              </a:spcAft>
              <a:buClr>
                <a:schemeClr val="lt2"/>
              </a:buClr>
              <a:buSzPts val="1400"/>
              <a:buChar char="○"/>
              <a:defRPr>
                <a:solidFill>
                  <a:schemeClr val="lt2"/>
                </a:solidFill>
              </a:defRPr>
            </a:lvl5pPr>
            <a:lvl6pPr marL="2743200" lvl="5" indent="-317500" rtl="0">
              <a:lnSpc>
                <a:spcPct val="100000"/>
              </a:lnSpc>
              <a:spcBef>
                <a:spcPts val="0"/>
              </a:spcBef>
              <a:spcAft>
                <a:spcPts val="0"/>
              </a:spcAft>
              <a:buClr>
                <a:schemeClr val="lt2"/>
              </a:buClr>
              <a:buSzPts val="1400"/>
              <a:buChar char="■"/>
              <a:defRPr>
                <a:solidFill>
                  <a:schemeClr val="lt2"/>
                </a:solidFill>
              </a:defRPr>
            </a:lvl6pPr>
            <a:lvl7pPr marL="3200400" lvl="6" indent="-317500" rtl="0">
              <a:lnSpc>
                <a:spcPct val="100000"/>
              </a:lnSpc>
              <a:spcBef>
                <a:spcPts val="0"/>
              </a:spcBef>
              <a:spcAft>
                <a:spcPts val="0"/>
              </a:spcAft>
              <a:buClr>
                <a:schemeClr val="lt2"/>
              </a:buClr>
              <a:buSzPts val="1400"/>
              <a:buChar char="●"/>
              <a:defRPr>
                <a:solidFill>
                  <a:schemeClr val="lt2"/>
                </a:solidFill>
              </a:defRPr>
            </a:lvl7pPr>
            <a:lvl8pPr marL="3657600" lvl="7" indent="-317500" rtl="0">
              <a:lnSpc>
                <a:spcPct val="100000"/>
              </a:lnSpc>
              <a:spcBef>
                <a:spcPts val="0"/>
              </a:spcBef>
              <a:spcAft>
                <a:spcPts val="0"/>
              </a:spcAft>
              <a:buClr>
                <a:schemeClr val="lt2"/>
              </a:buClr>
              <a:buSzPts val="1400"/>
              <a:buChar char="○"/>
              <a:defRPr>
                <a:solidFill>
                  <a:schemeClr val="lt2"/>
                </a:solidFill>
              </a:defRPr>
            </a:lvl8pPr>
            <a:lvl9pPr marL="4114800" lvl="8" indent="-317500" rtl="0">
              <a:lnSpc>
                <a:spcPct val="100000"/>
              </a:lnSpc>
              <a:spcBef>
                <a:spcPts val="0"/>
              </a:spcBef>
              <a:spcAft>
                <a:spcPts val="0"/>
              </a:spcAft>
              <a:buClr>
                <a:schemeClr val="lt2"/>
              </a:buClr>
              <a:buSzPts val="1400"/>
              <a:buChar char="■"/>
              <a:defRPr>
                <a:solidFill>
                  <a:schemeClr val="lt2"/>
                </a:solidFill>
              </a:defRPr>
            </a:lvl9pPr>
          </a:lstStyle>
          <a:p>
            <a:endParaRPr/>
          </a:p>
        </p:txBody>
      </p:sp>
      <p:sp>
        <p:nvSpPr>
          <p:cNvPr id="395" name="Google Shape;395;p24"/>
          <p:cNvSpPr txBox="1">
            <a:spLocks noGrp="1"/>
          </p:cNvSpPr>
          <p:nvPr>
            <p:ph type="title"/>
          </p:nvPr>
        </p:nvSpPr>
        <p:spPr>
          <a:xfrm>
            <a:off x="4200450" y="1554000"/>
            <a:ext cx="3896700" cy="4299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396" name="Google Shape;396;p24"/>
          <p:cNvGrpSpPr/>
          <p:nvPr/>
        </p:nvGrpSpPr>
        <p:grpSpPr>
          <a:xfrm>
            <a:off x="4484305" y="4545530"/>
            <a:ext cx="1619112" cy="593354"/>
            <a:chOff x="5046670" y="3208808"/>
            <a:chExt cx="1120415" cy="410597"/>
          </a:xfrm>
        </p:grpSpPr>
        <p:grpSp>
          <p:nvGrpSpPr>
            <p:cNvPr id="397" name="Google Shape;397;p24"/>
            <p:cNvGrpSpPr/>
            <p:nvPr/>
          </p:nvGrpSpPr>
          <p:grpSpPr>
            <a:xfrm flipH="1">
              <a:off x="5811603" y="3321460"/>
              <a:ext cx="82906" cy="185771"/>
              <a:chOff x="3004175" y="2722350"/>
              <a:chExt cx="195950" cy="439175"/>
            </a:xfrm>
          </p:grpSpPr>
          <p:sp>
            <p:nvSpPr>
              <p:cNvPr id="398" name="Google Shape;398;p24"/>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4"/>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4"/>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4"/>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4"/>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 name="Google Shape;405;p24"/>
            <p:cNvGrpSpPr/>
            <p:nvPr/>
          </p:nvGrpSpPr>
          <p:grpSpPr>
            <a:xfrm rot="3041596" flipH="1">
              <a:off x="5625845" y="3373209"/>
              <a:ext cx="96168" cy="82240"/>
              <a:chOff x="5928149" y="3267314"/>
              <a:chExt cx="96164" cy="82236"/>
            </a:xfrm>
          </p:grpSpPr>
          <p:sp>
            <p:nvSpPr>
              <p:cNvPr id="406" name="Google Shape;406;p24"/>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4"/>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24"/>
            <p:cNvGrpSpPr/>
            <p:nvPr/>
          </p:nvGrpSpPr>
          <p:grpSpPr>
            <a:xfrm rot="-2700000">
              <a:off x="5946361" y="3473182"/>
              <a:ext cx="96163" cy="82235"/>
              <a:chOff x="5928149" y="3267314"/>
              <a:chExt cx="96164" cy="82236"/>
            </a:xfrm>
          </p:grpSpPr>
          <p:sp>
            <p:nvSpPr>
              <p:cNvPr id="409" name="Google Shape;409;p24"/>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4"/>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 name="Google Shape;411;p24"/>
            <p:cNvGrpSpPr/>
            <p:nvPr/>
          </p:nvGrpSpPr>
          <p:grpSpPr>
            <a:xfrm>
              <a:off x="5222364" y="3208808"/>
              <a:ext cx="145434" cy="325956"/>
              <a:chOff x="3004175" y="2722350"/>
              <a:chExt cx="195950" cy="439175"/>
            </a:xfrm>
          </p:grpSpPr>
          <p:sp>
            <p:nvSpPr>
              <p:cNvPr id="412" name="Google Shape;412;p24"/>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4"/>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4"/>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4"/>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4"/>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24"/>
            <p:cNvGrpSpPr/>
            <p:nvPr/>
          </p:nvGrpSpPr>
          <p:grpSpPr>
            <a:xfrm>
              <a:off x="5462380" y="3302316"/>
              <a:ext cx="96358" cy="191149"/>
              <a:chOff x="3213925" y="2904475"/>
              <a:chExt cx="173650" cy="344475"/>
            </a:xfrm>
          </p:grpSpPr>
          <p:sp>
            <p:nvSpPr>
              <p:cNvPr id="420" name="Google Shape;420;p24"/>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4"/>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4"/>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4"/>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4"/>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4"/>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4"/>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24"/>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ection description 6">
  <p:cSld name="CUSTOM_12_1_1_1_1">
    <p:spTree>
      <p:nvGrpSpPr>
        <p:cNvPr id="1" name="Shape 431"/>
        <p:cNvGrpSpPr/>
        <p:nvPr/>
      </p:nvGrpSpPr>
      <p:grpSpPr>
        <a:xfrm>
          <a:off x="0" y="0"/>
          <a:ext cx="0" cy="0"/>
          <a:chOff x="0" y="0"/>
          <a:chExt cx="0" cy="0"/>
        </a:xfrm>
      </p:grpSpPr>
      <p:sp>
        <p:nvSpPr>
          <p:cNvPr id="432" name="Google Shape;432;p26"/>
          <p:cNvSpPr txBox="1">
            <a:spLocks noGrp="1"/>
          </p:cNvSpPr>
          <p:nvPr>
            <p:ph type="title"/>
          </p:nvPr>
        </p:nvSpPr>
        <p:spPr>
          <a:xfrm>
            <a:off x="1205950" y="875850"/>
            <a:ext cx="3065400" cy="15015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33" name="Google Shape;433;p26"/>
          <p:cNvSpPr txBox="1">
            <a:spLocks noGrp="1"/>
          </p:cNvSpPr>
          <p:nvPr>
            <p:ph type="subTitle" idx="1"/>
          </p:nvPr>
        </p:nvSpPr>
        <p:spPr>
          <a:xfrm>
            <a:off x="5029650" y="875850"/>
            <a:ext cx="3282000" cy="15015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31"/>
        <p:cNvGrpSpPr/>
        <p:nvPr/>
      </p:nvGrpSpPr>
      <p:grpSpPr>
        <a:xfrm>
          <a:off x="0" y="0"/>
          <a:ext cx="0" cy="0"/>
          <a:chOff x="0" y="0"/>
          <a:chExt cx="0" cy="0"/>
        </a:xfrm>
      </p:grpSpPr>
      <p:grpSp>
        <p:nvGrpSpPr>
          <p:cNvPr id="32" name="Google Shape;32;p3"/>
          <p:cNvGrpSpPr/>
          <p:nvPr/>
        </p:nvGrpSpPr>
        <p:grpSpPr>
          <a:xfrm>
            <a:off x="785612" y="3481272"/>
            <a:ext cx="4309167" cy="1669408"/>
            <a:chOff x="2189450" y="2220300"/>
            <a:chExt cx="3202175" cy="1240550"/>
          </a:xfrm>
        </p:grpSpPr>
        <p:sp>
          <p:nvSpPr>
            <p:cNvPr id="33" name="Google Shape;33;p3"/>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3"/>
          <p:cNvSpPr/>
          <p:nvPr/>
        </p:nvSpPr>
        <p:spPr>
          <a:xfrm>
            <a:off x="884606" y="4666716"/>
            <a:ext cx="255429" cy="33250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1196730" y="4399918"/>
            <a:ext cx="415135" cy="638067"/>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1668577" y="4718636"/>
            <a:ext cx="177073" cy="230528"/>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3"/>
          <p:cNvGrpSpPr/>
          <p:nvPr/>
        </p:nvGrpSpPr>
        <p:grpSpPr>
          <a:xfrm>
            <a:off x="3349466" y="3839498"/>
            <a:ext cx="3391103" cy="1313742"/>
            <a:chOff x="2189450" y="2220300"/>
            <a:chExt cx="3202175" cy="1240550"/>
          </a:xfrm>
        </p:grpSpPr>
        <p:sp>
          <p:nvSpPr>
            <p:cNvPr id="39" name="Google Shape;39;p3"/>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Google Shape;41;p3"/>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txBox="1">
            <a:spLocks noGrp="1"/>
          </p:cNvSpPr>
          <p:nvPr>
            <p:ph type="title"/>
          </p:nvPr>
        </p:nvSpPr>
        <p:spPr>
          <a:xfrm>
            <a:off x="1700950" y="2420475"/>
            <a:ext cx="5742000" cy="558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7" name="Google Shape;47;p3"/>
          <p:cNvSpPr txBox="1">
            <a:spLocks noGrp="1"/>
          </p:cNvSpPr>
          <p:nvPr>
            <p:ph type="subTitle" idx="1"/>
          </p:nvPr>
        </p:nvSpPr>
        <p:spPr>
          <a:xfrm>
            <a:off x="1701050" y="2947482"/>
            <a:ext cx="5742000" cy="47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600"/>
              <a:buFont typeface="Patrick Hand"/>
              <a:buNone/>
              <a:defRPr sz="1600"/>
            </a:lvl1pPr>
            <a:lvl2pPr lvl="1"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9pPr>
          </a:lstStyle>
          <a:p>
            <a:endParaRPr/>
          </a:p>
        </p:txBody>
      </p:sp>
      <p:sp>
        <p:nvSpPr>
          <p:cNvPr id="48" name="Google Shape;48;p3"/>
          <p:cNvSpPr/>
          <p:nvPr/>
        </p:nvSpPr>
        <p:spPr>
          <a:xfrm flipH="1">
            <a:off x="1716703" y="4761096"/>
            <a:ext cx="5710522" cy="40066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flipH="1">
            <a:off x="350087" y="4932295"/>
            <a:ext cx="3183988" cy="21838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flipH="1">
            <a:off x="7924902" y="4666716"/>
            <a:ext cx="255429" cy="33250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flipH="1">
            <a:off x="7453072" y="4399918"/>
            <a:ext cx="415135" cy="638067"/>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7219287" y="4718636"/>
            <a:ext cx="177073" cy="230528"/>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5530862" y="4932295"/>
            <a:ext cx="3183988" cy="21838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2">
  <p:cSld name="CUSTOM_15">
    <p:spTree>
      <p:nvGrpSpPr>
        <p:cNvPr id="1" name="Shape 434"/>
        <p:cNvGrpSpPr/>
        <p:nvPr/>
      </p:nvGrpSpPr>
      <p:grpSpPr>
        <a:xfrm>
          <a:off x="0" y="0"/>
          <a:ext cx="0" cy="0"/>
          <a:chOff x="0" y="0"/>
          <a:chExt cx="0" cy="0"/>
        </a:xfrm>
      </p:grpSpPr>
      <p:sp>
        <p:nvSpPr>
          <p:cNvPr id="435" name="Google Shape;435;p27"/>
          <p:cNvSpPr txBox="1">
            <a:spLocks noGrp="1"/>
          </p:cNvSpPr>
          <p:nvPr>
            <p:ph type="title"/>
          </p:nvPr>
        </p:nvSpPr>
        <p:spPr>
          <a:xfrm>
            <a:off x="658497" y="353827"/>
            <a:ext cx="3362100" cy="1278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100"/>
              <a:buNone/>
              <a:defRPr sz="3100">
                <a:solidFill>
                  <a:schemeClr val="dk1"/>
                </a:solidFill>
              </a:defRPr>
            </a:lvl1pPr>
            <a:lvl2pPr lvl="1" rtl="0">
              <a:spcBef>
                <a:spcPts val="0"/>
              </a:spcBef>
              <a:spcAft>
                <a:spcPts val="0"/>
              </a:spcAft>
              <a:buSzPts val="2800"/>
              <a:buNone/>
              <a:defRPr>
                <a:latin typeface="Poppins Light"/>
                <a:ea typeface="Poppins Light"/>
                <a:cs typeface="Poppins Light"/>
                <a:sym typeface="Poppins Light"/>
              </a:defRPr>
            </a:lvl2pPr>
            <a:lvl3pPr lvl="2" rtl="0">
              <a:spcBef>
                <a:spcPts val="0"/>
              </a:spcBef>
              <a:spcAft>
                <a:spcPts val="0"/>
              </a:spcAft>
              <a:buSzPts val="2800"/>
              <a:buNone/>
              <a:defRPr>
                <a:latin typeface="Poppins Light"/>
                <a:ea typeface="Poppins Light"/>
                <a:cs typeface="Poppins Light"/>
                <a:sym typeface="Poppins Light"/>
              </a:defRPr>
            </a:lvl3pPr>
            <a:lvl4pPr lvl="3" rtl="0">
              <a:spcBef>
                <a:spcPts val="0"/>
              </a:spcBef>
              <a:spcAft>
                <a:spcPts val="0"/>
              </a:spcAft>
              <a:buSzPts val="2800"/>
              <a:buNone/>
              <a:defRPr>
                <a:latin typeface="Poppins Light"/>
                <a:ea typeface="Poppins Light"/>
                <a:cs typeface="Poppins Light"/>
                <a:sym typeface="Poppins Light"/>
              </a:defRPr>
            </a:lvl4pPr>
            <a:lvl5pPr lvl="4" rtl="0">
              <a:spcBef>
                <a:spcPts val="0"/>
              </a:spcBef>
              <a:spcAft>
                <a:spcPts val="0"/>
              </a:spcAft>
              <a:buSzPts val="2800"/>
              <a:buNone/>
              <a:defRPr>
                <a:latin typeface="Poppins Light"/>
                <a:ea typeface="Poppins Light"/>
                <a:cs typeface="Poppins Light"/>
                <a:sym typeface="Poppins Light"/>
              </a:defRPr>
            </a:lvl5pPr>
            <a:lvl6pPr lvl="5" rtl="0">
              <a:spcBef>
                <a:spcPts val="0"/>
              </a:spcBef>
              <a:spcAft>
                <a:spcPts val="0"/>
              </a:spcAft>
              <a:buSzPts val="2800"/>
              <a:buNone/>
              <a:defRPr>
                <a:latin typeface="Poppins Light"/>
                <a:ea typeface="Poppins Light"/>
                <a:cs typeface="Poppins Light"/>
                <a:sym typeface="Poppins Light"/>
              </a:defRPr>
            </a:lvl6pPr>
            <a:lvl7pPr lvl="6" rtl="0">
              <a:spcBef>
                <a:spcPts val="0"/>
              </a:spcBef>
              <a:spcAft>
                <a:spcPts val="0"/>
              </a:spcAft>
              <a:buSzPts val="2800"/>
              <a:buNone/>
              <a:defRPr>
                <a:latin typeface="Poppins Light"/>
                <a:ea typeface="Poppins Light"/>
                <a:cs typeface="Poppins Light"/>
                <a:sym typeface="Poppins Light"/>
              </a:defRPr>
            </a:lvl7pPr>
            <a:lvl8pPr lvl="7" rtl="0">
              <a:spcBef>
                <a:spcPts val="0"/>
              </a:spcBef>
              <a:spcAft>
                <a:spcPts val="0"/>
              </a:spcAft>
              <a:buSzPts val="2800"/>
              <a:buNone/>
              <a:defRPr>
                <a:latin typeface="Poppins Light"/>
                <a:ea typeface="Poppins Light"/>
                <a:cs typeface="Poppins Light"/>
                <a:sym typeface="Poppins Light"/>
              </a:defRPr>
            </a:lvl8pPr>
            <a:lvl9pPr lvl="8" rtl="0">
              <a:spcBef>
                <a:spcPts val="0"/>
              </a:spcBef>
              <a:spcAft>
                <a:spcPts val="0"/>
              </a:spcAft>
              <a:buSzPts val="2800"/>
              <a:buNone/>
              <a:defRPr>
                <a:latin typeface="Poppins Light"/>
                <a:ea typeface="Poppins Light"/>
                <a:cs typeface="Poppins Light"/>
                <a:sym typeface="Poppins Light"/>
              </a:defRPr>
            </a:lvl9pPr>
          </a:lstStyle>
          <a:p>
            <a:endParaRPr/>
          </a:p>
        </p:txBody>
      </p:sp>
      <p:sp>
        <p:nvSpPr>
          <p:cNvPr id="436" name="Google Shape;436;p27"/>
          <p:cNvSpPr/>
          <p:nvPr/>
        </p:nvSpPr>
        <p:spPr>
          <a:xfrm>
            <a:off x="4676250" y="4821604"/>
            <a:ext cx="4467697" cy="31328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7"/>
          <p:cNvSpPr/>
          <p:nvPr/>
        </p:nvSpPr>
        <p:spPr>
          <a:xfrm flipH="1">
            <a:off x="-2375" y="4553725"/>
            <a:ext cx="9143996" cy="58976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2">
  <p:cSld name="CUSTOM_2_1">
    <p:bg>
      <p:bgPr>
        <a:solidFill>
          <a:schemeClr val="dk1"/>
        </a:solidFill>
        <a:effectLst/>
      </p:bgPr>
    </p:bg>
    <p:spTree>
      <p:nvGrpSpPr>
        <p:cNvPr id="1" name="Shape 440"/>
        <p:cNvGrpSpPr/>
        <p:nvPr/>
      </p:nvGrpSpPr>
      <p:grpSpPr>
        <a:xfrm>
          <a:off x="0" y="0"/>
          <a:ext cx="0" cy="0"/>
          <a:chOff x="0" y="0"/>
          <a:chExt cx="0" cy="0"/>
        </a:xfrm>
      </p:grpSpPr>
      <p:sp>
        <p:nvSpPr>
          <p:cNvPr id="441" name="Google Shape;441;p29"/>
          <p:cNvSpPr/>
          <p:nvPr/>
        </p:nvSpPr>
        <p:spPr>
          <a:xfrm>
            <a:off x="1203275" y="630703"/>
            <a:ext cx="1458433" cy="9213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9"/>
          <p:cNvSpPr/>
          <p:nvPr/>
        </p:nvSpPr>
        <p:spPr>
          <a:xfrm>
            <a:off x="397114" y="293299"/>
            <a:ext cx="815025" cy="51492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9"/>
          <p:cNvSpPr/>
          <p:nvPr/>
        </p:nvSpPr>
        <p:spPr>
          <a:xfrm>
            <a:off x="6180963" y="895500"/>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9"/>
          <p:cNvSpPr/>
          <p:nvPr/>
        </p:nvSpPr>
        <p:spPr>
          <a:xfrm>
            <a:off x="7979525" y="378863"/>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9"/>
          <p:cNvSpPr/>
          <p:nvPr/>
        </p:nvSpPr>
        <p:spPr>
          <a:xfrm flipH="1">
            <a:off x="3830701" y="4753075"/>
            <a:ext cx="5313299" cy="39042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9"/>
          <p:cNvSpPr/>
          <p:nvPr/>
        </p:nvSpPr>
        <p:spPr>
          <a:xfrm>
            <a:off x="-100" y="4699500"/>
            <a:ext cx="9143932" cy="443997"/>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9"/>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3">
  <p:cSld name="CUSTOM_2_1_1">
    <p:bg>
      <p:bgPr>
        <a:solidFill>
          <a:schemeClr val="dk1"/>
        </a:solidFill>
        <a:effectLst/>
      </p:bgPr>
    </p:bg>
    <p:spTree>
      <p:nvGrpSpPr>
        <p:cNvPr id="1" name="Shape 448"/>
        <p:cNvGrpSpPr/>
        <p:nvPr/>
      </p:nvGrpSpPr>
      <p:grpSpPr>
        <a:xfrm>
          <a:off x="0" y="0"/>
          <a:ext cx="0" cy="0"/>
          <a:chOff x="0" y="0"/>
          <a:chExt cx="0" cy="0"/>
        </a:xfrm>
      </p:grpSpPr>
      <p:grpSp>
        <p:nvGrpSpPr>
          <p:cNvPr id="449" name="Google Shape;449;p30"/>
          <p:cNvGrpSpPr/>
          <p:nvPr/>
        </p:nvGrpSpPr>
        <p:grpSpPr>
          <a:xfrm>
            <a:off x="706465" y="3977886"/>
            <a:ext cx="3004281" cy="1163884"/>
            <a:chOff x="2189450" y="2220300"/>
            <a:chExt cx="3202175" cy="1240550"/>
          </a:xfrm>
        </p:grpSpPr>
        <p:sp>
          <p:nvSpPr>
            <p:cNvPr id="450" name="Google Shape;450;p3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30"/>
          <p:cNvGrpSpPr/>
          <p:nvPr/>
        </p:nvGrpSpPr>
        <p:grpSpPr>
          <a:xfrm>
            <a:off x="2493892" y="4227600"/>
            <a:ext cx="2364166" cy="915898"/>
            <a:chOff x="2189450" y="2220300"/>
            <a:chExt cx="3202175" cy="1240550"/>
          </a:xfrm>
        </p:grpSpPr>
        <p:sp>
          <p:nvSpPr>
            <p:cNvPr id="453" name="Google Shape;453;p3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5" name="Google Shape;455;p30"/>
          <p:cNvSpPr/>
          <p:nvPr/>
        </p:nvSpPr>
        <p:spPr>
          <a:xfrm>
            <a:off x="484900" y="405453"/>
            <a:ext cx="1458433" cy="9213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0"/>
          <p:cNvSpPr/>
          <p:nvPr/>
        </p:nvSpPr>
        <p:spPr>
          <a:xfrm>
            <a:off x="2073514" y="293299"/>
            <a:ext cx="815025" cy="51492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0"/>
          <p:cNvSpPr/>
          <p:nvPr/>
        </p:nvSpPr>
        <p:spPr>
          <a:xfrm>
            <a:off x="7362013" y="451100"/>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0"/>
          <p:cNvSpPr/>
          <p:nvPr/>
        </p:nvSpPr>
        <p:spPr>
          <a:xfrm>
            <a:off x="6988925" y="378863"/>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0"/>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60" name="Google Shape;460;p30"/>
          <p:cNvSpPr/>
          <p:nvPr/>
        </p:nvSpPr>
        <p:spPr>
          <a:xfrm>
            <a:off x="0" y="4961627"/>
            <a:ext cx="3397132" cy="18188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0"/>
          <p:cNvSpPr/>
          <p:nvPr/>
        </p:nvSpPr>
        <p:spPr>
          <a:xfrm flipH="1">
            <a:off x="3830701" y="4753075"/>
            <a:ext cx="5313299" cy="39042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p:cNvSpPr/>
          <p:nvPr/>
        </p:nvSpPr>
        <p:spPr>
          <a:xfrm>
            <a:off x="2465525" y="4931186"/>
            <a:ext cx="6678206" cy="21840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2">
  <p:cSld name="CUSTOM_14">
    <p:spTree>
      <p:nvGrpSpPr>
        <p:cNvPr id="1" name="Shape 470"/>
        <p:cNvGrpSpPr/>
        <p:nvPr/>
      </p:nvGrpSpPr>
      <p:grpSpPr>
        <a:xfrm>
          <a:off x="0" y="0"/>
          <a:ext cx="0" cy="0"/>
          <a:chOff x="0" y="0"/>
          <a:chExt cx="0" cy="0"/>
        </a:xfrm>
      </p:grpSpPr>
      <p:sp>
        <p:nvSpPr>
          <p:cNvPr id="471" name="Google Shape;471;p32"/>
          <p:cNvSpPr/>
          <p:nvPr/>
        </p:nvSpPr>
        <p:spPr>
          <a:xfrm flipH="1">
            <a:off x="-24" y="4870300"/>
            <a:ext cx="5234823" cy="27318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2"/>
          <p:cNvSpPr/>
          <p:nvPr/>
        </p:nvSpPr>
        <p:spPr>
          <a:xfrm flipH="1">
            <a:off x="6316932" y="4943972"/>
            <a:ext cx="2827068" cy="19952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2"/>
          <p:cNvSpPr txBox="1">
            <a:spLocks noGrp="1"/>
          </p:cNvSpPr>
          <p:nvPr>
            <p:ph type="subTitle" idx="1"/>
          </p:nvPr>
        </p:nvSpPr>
        <p:spPr>
          <a:xfrm>
            <a:off x="5063168" y="2215832"/>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74" name="Google Shape;474;p32"/>
          <p:cNvSpPr txBox="1">
            <a:spLocks noGrp="1"/>
          </p:cNvSpPr>
          <p:nvPr>
            <p:ph type="subTitle" idx="2"/>
          </p:nvPr>
        </p:nvSpPr>
        <p:spPr>
          <a:xfrm>
            <a:off x="5063175" y="2508800"/>
            <a:ext cx="2412000" cy="115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5" name="Google Shape;475;p32"/>
          <p:cNvSpPr txBox="1">
            <a:spLocks noGrp="1"/>
          </p:cNvSpPr>
          <p:nvPr>
            <p:ph type="subTitle" idx="3"/>
          </p:nvPr>
        </p:nvSpPr>
        <p:spPr>
          <a:xfrm>
            <a:off x="1662525" y="2215832"/>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76" name="Google Shape;476;p32"/>
          <p:cNvSpPr txBox="1">
            <a:spLocks noGrp="1"/>
          </p:cNvSpPr>
          <p:nvPr>
            <p:ph type="subTitle" idx="4"/>
          </p:nvPr>
        </p:nvSpPr>
        <p:spPr>
          <a:xfrm>
            <a:off x="1662525" y="2508800"/>
            <a:ext cx="2412000" cy="115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7" name="Google Shape;477;p32"/>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3">
  <p:cSld name="CUSTOM_14_1">
    <p:spTree>
      <p:nvGrpSpPr>
        <p:cNvPr id="1" name="Shape 478"/>
        <p:cNvGrpSpPr/>
        <p:nvPr/>
      </p:nvGrpSpPr>
      <p:grpSpPr>
        <a:xfrm>
          <a:off x="0" y="0"/>
          <a:ext cx="0" cy="0"/>
          <a:chOff x="0" y="0"/>
          <a:chExt cx="0" cy="0"/>
        </a:xfrm>
      </p:grpSpPr>
      <p:sp>
        <p:nvSpPr>
          <p:cNvPr id="479" name="Google Shape;479;p33"/>
          <p:cNvSpPr txBox="1">
            <a:spLocks noGrp="1"/>
          </p:cNvSpPr>
          <p:nvPr>
            <p:ph type="subTitle" idx="1"/>
          </p:nvPr>
        </p:nvSpPr>
        <p:spPr>
          <a:xfrm>
            <a:off x="1312625" y="1909225"/>
            <a:ext cx="4191000" cy="814500"/>
          </a:xfrm>
          <a:prstGeom prst="rect">
            <a:avLst/>
          </a:prstGeom>
        </p:spPr>
        <p:txBody>
          <a:bodyPr spcFirstLastPara="1" wrap="square" lIns="91425" tIns="91425" rIns="91425" bIns="91425" anchor="t" anchorCtr="0">
            <a:noAutofit/>
          </a:bodyPr>
          <a:lstStyle>
            <a:lvl1pPr lvl="0" algn="r">
              <a:spcBef>
                <a:spcPts val="0"/>
              </a:spcBef>
              <a:spcAft>
                <a:spcPts val="0"/>
              </a:spcAft>
              <a:buSzPts val="1400"/>
              <a:buNone/>
              <a:defRPr/>
            </a:lvl1pPr>
            <a:lvl2pPr lvl="1" algn="r">
              <a:spcBef>
                <a:spcPts val="1600"/>
              </a:spcBef>
              <a:spcAft>
                <a:spcPts val="0"/>
              </a:spcAft>
              <a:buSzPts val="1400"/>
              <a:buNone/>
              <a:defRPr/>
            </a:lvl2pPr>
            <a:lvl3pPr lvl="2" algn="r">
              <a:spcBef>
                <a:spcPts val="1600"/>
              </a:spcBef>
              <a:spcAft>
                <a:spcPts val="0"/>
              </a:spcAft>
              <a:buSzPts val="1400"/>
              <a:buNone/>
              <a:defRPr/>
            </a:lvl3pPr>
            <a:lvl4pPr lvl="3" algn="r">
              <a:spcBef>
                <a:spcPts val="1600"/>
              </a:spcBef>
              <a:spcAft>
                <a:spcPts val="0"/>
              </a:spcAft>
              <a:buSzPts val="1400"/>
              <a:buNone/>
              <a:defRPr/>
            </a:lvl4pPr>
            <a:lvl5pPr lvl="4" algn="r">
              <a:spcBef>
                <a:spcPts val="1600"/>
              </a:spcBef>
              <a:spcAft>
                <a:spcPts val="0"/>
              </a:spcAft>
              <a:buSzPts val="1400"/>
              <a:buNone/>
              <a:defRPr/>
            </a:lvl5pPr>
            <a:lvl6pPr lvl="5" algn="r">
              <a:spcBef>
                <a:spcPts val="1600"/>
              </a:spcBef>
              <a:spcAft>
                <a:spcPts val="0"/>
              </a:spcAft>
              <a:buSzPts val="1400"/>
              <a:buNone/>
              <a:defRPr/>
            </a:lvl6pPr>
            <a:lvl7pPr lvl="6" algn="r">
              <a:spcBef>
                <a:spcPts val="1600"/>
              </a:spcBef>
              <a:spcAft>
                <a:spcPts val="0"/>
              </a:spcAft>
              <a:buSzPts val="1400"/>
              <a:buNone/>
              <a:defRPr/>
            </a:lvl7pPr>
            <a:lvl8pPr lvl="7" algn="r">
              <a:spcBef>
                <a:spcPts val="1600"/>
              </a:spcBef>
              <a:spcAft>
                <a:spcPts val="0"/>
              </a:spcAft>
              <a:buSzPts val="1400"/>
              <a:buNone/>
              <a:defRPr/>
            </a:lvl8pPr>
            <a:lvl9pPr lvl="8" algn="r">
              <a:spcBef>
                <a:spcPts val="1600"/>
              </a:spcBef>
              <a:spcAft>
                <a:spcPts val="1600"/>
              </a:spcAft>
              <a:buSzPts val="1400"/>
              <a:buNone/>
              <a:defRPr/>
            </a:lvl9pPr>
          </a:lstStyle>
          <a:p>
            <a:endParaRPr/>
          </a:p>
        </p:txBody>
      </p:sp>
      <p:sp>
        <p:nvSpPr>
          <p:cNvPr id="480" name="Google Shape;480;p33"/>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81" name="Google Shape;481;p33"/>
          <p:cNvSpPr txBox="1">
            <a:spLocks noGrp="1"/>
          </p:cNvSpPr>
          <p:nvPr>
            <p:ph type="subTitle" idx="2"/>
          </p:nvPr>
        </p:nvSpPr>
        <p:spPr>
          <a:xfrm>
            <a:off x="1309476" y="1671325"/>
            <a:ext cx="4191000" cy="237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lt2"/>
              </a:buClr>
              <a:buSzPts val="1600"/>
              <a:buFont typeface="Montserrat"/>
              <a:buNone/>
              <a:defRPr sz="2200">
                <a:solidFill>
                  <a:schemeClr val="accent2"/>
                </a:solidFill>
                <a:latin typeface="Patrick Hand"/>
                <a:ea typeface="Patrick Hand"/>
                <a:cs typeface="Patrick Hand"/>
                <a:sym typeface="Patrick Hand"/>
              </a:defRPr>
            </a:lvl1pPr>
            <a:lvl2pPr lvl="1" algn="r" rtl="0">
              <a:spcBef>
                <a:spcPts val="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482" name="Google Shape;482;p33"/>
          <p:cNvSpPr txBox="1">
            <a:spLocks noGrp="1"/>
          </p:cNvSpPr>
          <p:nvPr>
            <p:ph type="subTitle" idx="3"/>
          </p:nvPr>
        </p:nvSpPr>
        <p:spPr>
          <a:xfrm>
            <a:off x="3640425" y="3099025"/>
            <a:ext cx="4194000" cy="237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Montserrat"/>
              <a:buNone/>
              <a:defRPr sz="2200">
                <a:solidFill>
                  <a:schemeClr val="dk2"/>
                </a:solidFill>
                <a:latin typeface="Patrick Hand"/>
                <a:ea typeface="Patrick Hand"/>
                <a:cs typeface="Patrick Hand"/>
                <a:sym typeface="Patrick Han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83" name="Google Shape;483;p33"/>
          <p:cNvSpPr txBox="1">
            <a:spLocks noGrp="1"/>
          </p:cNvSpPr>
          <p:nvPr>
            <p:ph type="subTitle" idx="4"/>
          </p:nvPr>
        </p:nvSpPr>
        <p:spPr>
          <a:xfrm>
            <a:off x="3643576" y="3336925"/>
            <a:ext cx="4194000" cy="911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CUSTOM_1">
    <p:bg>
      <p:bgPr>
        <a:solidFill>
          <a:schemeClr val="dk1"/>
        </a:solidFill>
        <a:effectLst/>
      </p:bgPr>
    </p:bg>
    <p:spTree>
      <p:nvGrpSpPr>
        <p:cNvPr id="1" name="Shape 484"/>
        <p:cNvGrpSpPr/>
        <p:nvPr/>
      </p:nvGrpSpPr>
      <p:grpSpPr>
        <a:xfrm>
          <a:off x="0" y="0"/>
          <a:ext cx="0" cy="0"/>
          <a:chOff x="0" y="0"/>
          <a:chExt cx="0" cy="0"/>
        </a:xfrm>
      </p:grpSpPr>
      <p:sp>
        <p:nvSpPr>
          <p:cNvPr id="485" name="Google Shape;485;p34"/>
          <p:cNvSpPr/>
          <p:nvPr/>
        </p:nvSpPr>
        <p:spPr>
          <a:xfrm>
            <a:off x="320975" y="913051"/>
            <a:ext cx="2114646" cy="133583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4"/>
          <p:cNvSpPr/>
          <p:nvPr/>
        </p:nvSpPr>
        <p:spPr>
          <a:xfrm>
            <a:off x="2435634" y="4731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4"/>
          <p:cNvSpPr/>
          <p:nvPr/>
        </p:nvSpPr>
        <p:spPr>
          <a:xfrm>
            <a:off x="7168126" y="15232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4"/>
          <p:cNvSpPr/>
          <p:nvPr/>
        </p:nvSpPr>
        <p:spPr>
          <a:xfrm>
            <a:off x="6538450" y="10267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4"/>
          <p:cNvSpPr/>
          <p:nvPr/>
        </p:nvSpPr>
        <p:spPr>
          <a:xfrm flipH="1">
            <a:off x="5223890" y="4817871"/>
            <a:ext cx="3920110" cy="31973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4"/>
          <p:cNvSpPr/>
          <p:nvPr/>
        </p:nvSpPr>
        <p:spPr>
          <a:xfrm flipH="1">
            <a:off x="-2323" y="4773207"/>
            <a:ext cx="4467697" cy="36441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4"/>
          <p:cNvSpPr/>
          <p:nvPr/>
        </p:nvSpPr>
        <p:spPr>
          <a:xfrm>
            <a:off x="-2375" y="4553725"/>
            <a:ext cx="9143996" cy="58976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4"/>
          <p:cNvSpPr txBox="1">
            <a:spLocks noGrp="1"/>
          </p:cNvSpPr>
          <p:nvPr>
            <p:ph type="subTitle" idx="1"/>
          </p:nvPr>
        </p:nvSpPr>
        <p:spPr>
          <a:xfrm>
            <a:off x="3369050" y="2711760"/>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93" name="Google Shape;493;p34"/>
          <p:cNvSpPr txBox="1">
            <a:spLocks noGrp="1"/>
          </p:cNvSpPr>
          <p:nvPr>
            <p:ph type="subTitle" idx="2"/>
          </p:nvPr>
        </p:nvSpPr>
        <p:spPr>
          <a:xfrm>
            <a:off x="3360468" y="2970805"/>
            <a:ext cx="2409900" cy="115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4" name="Google Shape;494;p34"/>
          <p:cNvSpPr txBox="1">
            <a:spLocks noGrp="1"/>
          </p:cNvSpPr>
          <p:nvPr>
            <p:ph type="subTitle" idx="3"/>
          </p:nvPr>
        </p:nvSpPr>
        <p:spPr>
          <a:xfrm>
            <a:off x="649492" y="2711760"/>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95" name="Google Shape;495;p34"/>
          <p:cNvSpPr txBox="1">
            <a:spLocks noGrp="1"/>
          </p:cNvSpPr>
          <p:nvPr>
            <p:ph type="subTitle" idx="4"/>
          </p:nvPr>
        </p:nvSpPr>
        <p:spPr>
          <a:xfrm>
            <a:off x="643417" y="2970810"/>
            <a:ext cx="2409900" cy="115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6" name="Google Shape;496;p34"/>
          <p:cNvSpPr txBox="1">
            <a:spLocks noGrp="1"/>
          </p:cNvSpPr>
          <p:nvPr>
            <p:ph type="subTitle" idx="5"/>
          </p:nvPr>
        </p:nvSpPr>
        <p:spPr>
          <a:xfrm>
            <a:off x="6083593" y="2711760"/>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97" name="Google Shape;497;p34"/>
          <p:cNvSpPr txBox="1">
            <a:spLocks noGrp="1"/>
          </p:cNvSpPr>
          <p:nvPr>
            <p:ph type="subTitle" idx="6"/>
          </p:nvPr>
        </p:nvSpPr>
        <p:spPr>
          <a:xfrm>
            <a:off x="6039500" y="2970800"/>
            <a:ext cx="2485800" cy="115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8" name="Google Shape;498;p34"/>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499" name="Google Shape;499;p34"/>
          <p:cNvGrpSpPr/>
          <p:nvPr/>
        </p:nvGrpSpPr>
        <p:grpSpPr>
          <a:xfrm>
            <a:off x="1975380" y="4374305"/>
            <a:ext cx="1619112" cy="593354"/>
            <a:chOff x="5046670" y="3208808"/>
            <a:chExt cx="1120415" cy="410597"/>
          </a:xfrm>
        </p:grpSpPr>
        <p:grpSp>
          <p:nvGrpSpPr>
            <p:cNvPr id="500" name="Google Shape;500;p34"/>
            <p:cNvGrpSpPr/>
            <p:nvPr/>
          </p:nvGrpSpPr>
          <p:grpSpPr>
            <a:xfrm flipH="1">
              <a:off x="5811603" y="3321460"/>
              <a:ext cx="82906" cy="185771"/>
              <a:chOff x="3004175" y="2722350"/>
              <a:chExt cx="195950" cy="439175"/>
            </a:xfrm>
          </p:grpSpPr>
          <p:sp>
            <p:nvSpPr>
              <p:cNvPr id="501" name="Google Shape;501;p34"/>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4"/>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4"/>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4"/>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4"/>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34"/>
            <p:cNvGrpSpPr/>
            <p:nvPr/>
          </p:nvGrpSpPr>
          <p:grpSpPr>
            <a:xfrm rot="3041596" flipH="1">
              <a:off x="5625845" y="3373209"/>
              <a:ext cx="96168" cy="82240"/>
              <a:chOff x="5928149" y="3267314"/>
              <a:chExt cx="96164" cy="82236"/>
            </a:xfrm>
          </p:grpSpPr>
          <p:sp>
            <p:nvSpPr>
              <p:cNvPr id="509" name="Google Shape;509;p34"/>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4"/>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 name="Google Shape;511;p34"/>
            <p:cNvGrpSpPr/>
            <p:nvPr/>
          </p:nvGrpSpPr>
          <p:grpSpPr>
            <a:xfrm rot="-2700000">
              <a:off x="5946361" y="3473182"/>
              <a:ext cx="96163" cy="82235"/>
              <a:chOff x="5928149" y="3267314"/>
              <a:chExt cx="96164" cy="82236"/>
            </a:xfrm>
          </p:grpSpPr>
          <p:sp>
            <p:nvSpPr>
              <p:cNvPr id="512" name="Google Shape;512;p34"/>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4"/>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 name="Google Shape;514;p34"/>
            <p:cNvGrpSpPr/>
            <p:nvPr/>
          </p:nvGrpSpPr>
          <p:grpSpPr>
            <a:xfrm>
              <a:off x="5222364" y="3208808"/>
              <a:ext cx="145434" cy="325956"/>
              <a:chOff x="3004175" y="2722350"/>
              <a:chExt cx="195950" cy="439175"/>
            </a:xfrm>
          </p:grpSpPr>
          <p:sp>
            <p:nvSpPr>
              <p:cNvPr id="515" name="Google Shape;515;p34"/>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4"/>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4"/>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4"/>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4"/>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2" name="Google Shape;522;p34"/>
            <p:cNvGrpSpPr/>
            <p:nvPr/>
          </p:nvGrpSpPr>
          <p:grpSpPr>
            <a:xfrm>
              <a:off x="5462380" y="3302316"/>
              <a:ext cx="96358" cy="191149"/>
              <a:chOff x="3213925" y="2904475"/>
              <a:chExt cx="173650" cy="344475"/>
            </a:xfrm>
          </p:grpSpPr>
          <p:sp>
            <p:nvSpPr>
              <p:cNvPr id="523" name="Google Shape;523;p34"/>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4"/>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4"/>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4"/>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4"/>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4"/>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4"/>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0" name="Google Shape;530;p34"/>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 name="Google Shape;531;p34"/>
          <p:cNvGrpSpPr/>
          <p:nvPr/>
        </p:nvGrpSpPr>
        <p:grpSpPr>
          <a:xfrm>
            <a:off x="6396343" y="4374305"/>
            <a:ext cx="1511773" cy="573354"/>
            <a:chOff x="6396343" y="4374305"/>
            <a:chExt cx="1511773" cy="573354"/>
          </a:xfrm>
        </p:grpSpPr>
        <p:grpSp>
          <p:nvGrpSpPr>
            <p:cNvPr id="532" name="Google Shape;532;p34"/>
            <p:cNvGrpSpPr/>
            <p:nvPr/>
          </p:nvGrpSpPr>
          <p:grpSpPr>
            <a:xfrm rot="4001758">
              <a:off x="7633951" y="4773240"/>
              <a:ext cx="111770" cy="119099"/>
              <a:chOff x="3004175" y="2950750"/>
              <a:chExt cx="195825" cy="208700"/>
            </a:xfrm>
          </p:grpSpPr>
          <p:sp>
            <p:nvSpPr>
              <p:cNvPr id="533" name="Google Shape;533;p3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34"/>
            <p:cNvGrpSpPr/>
            <p:nvPr/>
          </p:nvGrpSpPr>
          <p:grpSpPr>
            <a:xfrm>
              <a:off x="6980311" y="4374305"/>
              <a:ext cx="196224" cy="439790"/>
              <a:chOff x="3004175" y="2722350"/>
              <a:chExt cx="195950" cy="439175"/>
            </a:xfrm>
          </p:grpSpPr>
          <p:sp>
            <p:nvSpPr>
              <p:cNvPr id="536" name="Google Shape;536;p34"/>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4"/>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4"/>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4"/>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4"/>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 name="Google Shape;543;p34"/>
            <p:cNvGrpSpPr/>
            <p:nvPr/>
          </p:nvGrpSpPr>
          <p:grpSpPr>
            <a:xfrm>
              <a:off x="7363411" y="4508535"/>
              <a:ext cx="130012" cy="257908"/>
              <a:chOff x="3213925" y="2904475"/>
              <a:chExt cx="173650" cy="344475"/>
            </a:xfrm>
          </p:grpSpPr>
          <p:sp>
            <p:nvSpPr>
              <p:cNvPr id="544" name="Google Shape;544;p34"/>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4"/>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4"/>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4"/>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4"/>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4"/>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4"/>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1" name="Google Shape;551;p34"/>
            <p:cNvSpPr/>
            <p:nvPr/>
          </p:nvSpPr>
          <p:spPr>
            <a:xfrm>
              <a:off x="6396343" y="4717923"/>
              <a:ext cx="1511773" cy="229736"/>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2">
  <p:cSld name="CUSTOM_1_1">
    <p:bg>
      <p:bgPr>
        <a:solidFill>
          <a:schemeClr val="dk1"/>
        </a:solidFill>
        <a:effectLst/>
      </p:bgPr>
    </p:bg>
    <p:spTree>
      <p:nvGrpSpPr>
        <p:cNvPr id="1" name="Shape 552"/>
        <p:cNvGrpSpPr/>
        <p:nvPr/>
      </p:nvGrpSpPr>
      <p:grpSpPr>
        <a:xfrm>
          <a:off x="0" y="0"/>
          <a:ext cx="0" cy="0"/>
          <a:chOff x="0" y="0"/>
          <a:chExt cx="0" cy="0"/>
        </a:xfrm>
      </p:grpSpPr>
      <p:sp>
        <p:nvSpPr>
          <p:cNvPr id="553" name="Google Shape;553;p35"/>
          <p:cNvSpPr/>
          <p:nvPr/>
        </p:nvSpPr>
        <p:spPr>
          <a:xfrm>
            <a:off x="-691525" y="4566595"/>
            <a:ext cx="6337069" cy="772406"/>
          </a:xfrm>
          <a:custGeom>
            <a:avLst/>
            <a:gdLst/>
            <a:ahLst/>
            <a:cxnLst/>
            <a:rect l="l" t="t" r="r" b="b"/>
            <a:pathLst>
              <a:path w="190775" h="15616" extrusionOk="0">
                <a:moveTo>
                  <a:pt x="99957" y="1"/>
                </a:moveTo>
                <a:cubicBezTo>
                  <a:pt x="86947" y="1"/>
                  <a:pt x="75981" y="125"/>
                  <a:pt x="70092" y="125"/>
                </a:cubicBezTo>
                <a:cubicBezTo>
                  <a:pt x="17455" y="125"/>
                  <a:pt x="0" y="7626"/>
                  <a:pt x="3001" y="13139"/>
                </a:cubicBezTo>
                <a:cubicBezTo>
                  <a:pt x="3980" y="14934"/>
                  <a:pt x="5704" y="15558"/>
                  <a:pt x="9116" y="15558"/>
                </a:cubicBezTo>
                <a:cubicBezTo>
                  <a:pt x="16904" y="15558"/>
                  <a:pt x="33489" y="12305"/>
                  <a:pt x="70092" y="12305"/>
                </a:cubicBezTo>
                <a:cubicBezTo>
                  <a:pt x="91766" y="12305"/>
                  <a:pt x="116048" y="15110"/>
                  <a:pt x="137112" y="15110"/>
                </a:cubicBezTo>
                <a:cubicBezTo>
                  <a:pt x="138092" y="15110"/>
                  <a:pt x="139064" y="15104"/>
                  <a:pt x="140030" y="15091"/>
                </a:cubicBezTo>
                <a:cubicBezTo>
                  <a:pt x="168724" y="14710"/>
                  <a:pt x="190774" y="15615"/>
                  <a:pt x="190774" y="8805"/>
                </a:cubicBezTo>
                <a:cubicBezTo>
                  <a:pt x="190774" y="1012"/>
                  <a:pt x="137056" y="1"/>
                  <a:pt x="999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5"/>
          <p:cNvSpPr/>
          <p:nvPr/>
        </p:nvSpPr>
        <p:spPr>
          <a:xfrm>
            <a:off x="320975" y="913051"/>
            <a:ext cx="2114646" cy="133583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5"/>
          <p:cNvSpPr/>
          <p:nvPr/>
        </p:nvSpPr>
        <p:spPr>
          <a:xfrm>
            <a:off x="2435634" y="4731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5"/>
          <p:cNvSpPr/>
          <p:nvPr/>
        </p:nvSpPr>
        <p:spPr>
          <a:xfrm>
            <a:off x="7168126" y="15232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5"/>
          <p:cNvSpPr/>
          <p:nvPr/>
        </p:nvSpPr>
        <p:spPr>
          <a:xfrm>
            <a:off x="6538450" y="10267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5"/>
          <p:cNvSpPr txBox="1">
            <a:spLocks noGrp="1"/>
          </p:cNvSpPr>
          <p:nvPr>
            <p:ph type="subTitle" idx="1"/>
          </p:nvPr>
        </p:nvSpPr>
        <p:spPr>
          <a:xfrm>
            <a:off x="5051300" y="2365318"/>
            <a:ext cx="3244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59" name="Google Shape;559;p35"/>
          <p:cNvSpPr txBox="1">
            <a:spLocks noGrp="1"/>
          </p:cNvSpPr>
          <p:nvPr>
            <p:ph type="subTitle" idx="2"/>
          </p:nvPr>
        </p:nvSpPr>
        <p:spPr>
          <a:xfrm>
            <a:off x="5051300" y="2624363"/>
            <a:ext cx="3242400" cy="69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0" name="Google Shape;560;p35"/>
          <p:cNvSpPr txBox="1">
            <a:spLocks noGrp="1"/>
          </p:cNvSpPr>
          <p:nvPr>
            <p:ph type="subTitle" idx="3"/>
          </p:nvPr>
        </p:nvSpPr>
        <p:spPr>
          <a:xfrm>
            <a:off x="5051300" y="1307964"/>
            <a:ext cx="3244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61" name="Google Shape;561;p35"/>
          <p:cNvSpPr txBox="1">
            <a:spLocks noGrp="1"/>
          </p:cNvSpPr>
          <p:nvPr>
            <p:ph type="subTitle" idx="4"/>
          </p:nvPr>
        </p:nvSpPr>
        <p:spPr>
          <a:xfrm>
            <a:off x="5051300" y="1567012"/>
            <a:ext cx="3242400" cy="67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2" name="Google Shape;562;p35"/>
          <p:cNvSpPr txBox="1">
            <a:spLocks noGrp="1"/>
          </p:cNvSpPr>
          <p:nvPr>
            <p:ph type="subTitle" idx="5"/>
          </p:nvPr>
        </p:nvSpPr>
        <p:spPr>
          <a:xfrm>
            <a:off x="5051300" y="3422663"/>
            <a:ext cx="32424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63" name="Google Shape;563;p35"/>
          <p:cNvSpPr txBox="1">
            <a:spLocks noGrp="1"/>
          </p:cNvSpPr>
          <p:nvPr>
            <p:ph type="subTitle" idx="6"/>
          </p:nvPr>
        </p:nvSpPr>
        <p:spPr>
          <a:xfrm>
            <a:off x="5051300" y="3681714"/>
            <a:ext cx="3242400" cy="69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4" name="Google Shape;564;p35"/>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4">
  <p:cSld name="CUSTOM_1_1_1_1">
    <p:bg>
      <p:bgPr>
        <a:solidFill>
          <a:schemeClr val="dk1"/>
        </a:solidFill>
        <a:effectLst/>
      </p:bgPr>
    </p:bg>
    <p:spTree>
      <p:nvGrpSpPr>
        <p:cNvPr id="1" name="Shape 612"/>
        <p:cNvGrpSpPr/>
        <p:nvPr/>
      </p:nvGrpSpPr>
      <p:grpSpPr>
        <a:xfrm>
          <a:off x="0" y="0"/>
          <a:ext cx="0" cy="0"/>
          <a:chOff x="0" y="0"/>
          <a:chExt cx="0" cy="0"/>
        </a:xfrm>
      </p:grpSpPr>
      <p:sp>
        <p:nvSpPr>
          <p:cNvPr id="613" name="Google Shape;613;p37"/>
          <p:cNvSpPr/>
          <p:nvPr/>
        </p:nvSpPr>
        <p:spPr>
          <a:xfrm>
            <a:off x="320975" y="913051"/>
            <a:ext cx="2114646" cy="133583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7"/>
          <p:cNvSpPr/>
          <p:nvPr/>
        </p:nvSpPr>
        <p:spPr>
          <a:xfrm>
            <a:off x="2435634" y="4731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7"/>
          <p:cNvSpPr/>
          <p:nvPr/>
        </p:nvSpPr>
        <p:spPr>
          <a:xfrm>
            <a:off x="7168126" y="15232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7"/>
          <p:cNvSpPr/>
          <p:nvPr/>
        </p:nvSpPr>
        <p:spPr>
          <a:xfrm>
            <a:off x="6538450" y="10267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7"/>
          <p:cNvSpPr/>
          <p:nvPr/>
        </p:nvSpPr>
        <p:spPr>
          <a:xfrm flipH="1">
            <a:off x="5223890" y="4817871"/>
            <a:ext cx="3920110" cy="31973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7"/>
          <p:cNvSpPr/>
          <p:nvPr/>
        </p:nvSpPr>
        <p:spPr>
          <a:xfrm flipH="1">
            <a:off x="-2323" y="4773207"/>
            <a:ext cx="4467697" cy="36441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7"/>
          <p:cNvSpPr/>
          <p:nvPr/>
        </p:nvSpPr>
        <p:spPr>
          <a:xfrm>
            <a:off x="-2375" y="4553725"/>
            <a:ext cx="9143996" cy="58976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7"/>
          <p:cNvSpPr txBox="1">
            <a:spLocks noGrp="1"/>
          </p:cNvSpPr>
          <p:nvPr>
            <p:ph type="subTitle" idx="1"/>
          </p:nvPr>
        </p:nvSpPr>
        <p:spPr>
          <a:xfrm>
            <a:off x="1006718" y="2781804"/>
            <a:ext cx="23667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1" name="Google Shape;621;p37"/>
          <p:cNvSpPr txBox="1">
            <a:spLocks noGrp="1"/>
          </p:cNvSpPr>
          <p:nvPr>
            <p:ph type="subTitle" idx="2"/>
          </p:nvPr>
        </p:nvSpPr>
        <p:spPr>
          <a:xfrm>
            <a:off x="1006718" y="3071312"/>
            <a:ext cx="2364900" cy="69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2" name="Google Shape;622;p37"/>
          <p:cNvSpPr txBox="1">
            <a:spLocks noGrp="1"/>
          </p:cNvSpPr>
          <p:nvPr>
            <p:ph type="subTitle" idx="3"/>
          </p:nvPr>
        </p:nvSpPr>
        <p:spPr>
          <a:xfrm>
            <a:off x="3388650" y="1867400"/>
            <a:ext cx="23667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3" name="Google Shape;623;p37"/>
          <p:cNvSpPr txBox="1">
            <a:spLocks noGrp="1"/>
          </p:cNvSpPr>
          <p:nvPr>
            <p:ph type="subTitle" idx="4"/>
          </p:nvPr>
        </p:nvSpPr>
        <p:spPr>
          <a:xfrm>
            <a:off x="3388650" y="2156912"/>
            <a:ext cx="2364900" cy="67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4" name="Google Shape;624;p37"/>
          <p:cNvSpPr txBox="1">
            <a:spLocks noGrp="1"/>
          </p:cNvSpPr>
          <p:nvPr>
            <p:ph type="subTitle" idx="5"/>
          </p:nvPr>
        </p:nvSpPr>
        <p:spPr>
          <a:xfrm>
            <a:off x="5768782" y="2781799"/>
            <a:ext cx="23649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5" name="Google Shape;625;p37"/>
          <p:cNvSpPr txBox="1">
            <a:spLocks noGrp="1"/>
          </p:cNvSpPr>
          <p:nvPr>
            <p:ph type="subTitle" idx="6"/>
          </p:nvPr>
        </p:nvSpPr>
        <p:spPr>
          <a:xfrm>
            <a:off x="5768782" y="3071313"/>
            <a:ext cx="2364900" cy="69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6" name="Google Shape;626;p37"/>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627" name="Google Shape;627;p37"/>
          <p:cNvGrpSpPr/>
          <p:nvPr/>
        </p:nvGrpSpPr>
        <p:grpSpPr>
          <a:xfrm>
            <a:off x="1975380" y="4374305"/>
            <a:ext cx="1619112" cy="593354"/>
            <a:chOff x="5046670" y="3208808"/>
            <a:chExt cx="1120415" cy="410597"/>
          </a:xfrm>
        </p:grpSpPr>
        <p:grpSp>
          <p:nvGrpSpPr>
            <p:cNvPr id="628" name="Google Shape;628;p37"/>
            <p:cNvGrpSpPr/>
            <p:nvPr/>
          </p:nvGrpSpPr>
          <p:grpSpPr>
            <a:xfrm flipH="1">
              <a:off x="5811603" y="3321460"/>
              <a:ext cx="82906" cy="185771"/>
              <a:chOff x="3004175" y="2722350"/>
              <a:chExt cx="195950" cy="439175"/>
            </a:xfrm>
          </p:grpSpPr>
          <p:sp>
            <p:nvSpPr>
              <p:cNvPr id="629" name="Google Shape;629;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6" name="Google Shape;636;p37"/>
            <p:cNvGrpSpPr/>
            <p:nvPr/>
          </p:nvGrpSpPr>
          <p:grpSpPr>
            <a:xfrm rot="3041596" flipH="1">
              <a:off x="5625845" y="3373209"/>
              <a:ext cx="96168" cy="82240"/>
              <a:chOff x="5928149" y="3267314"/>
              <a:chExt cx="96164" cy="82236"/>
            </a:xfrm>
          </p:grpSpPr>
          <p:sp>
            <p:nvSpPr>
              <p:cNvPr id="637" name="Google Shape;637;p37"/>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7"/>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9" name="Google Shape;639;p37"/>
            <p:cNvGrpSpPr/>
            <p:nvPr/>
          </p:nvGrpSpPr>
          <p:grpSpPr>
            <a:xfrm rot="-2700000">
              <a:off x="5946361" y="3473182"/>
              <a:ext cx="96163" cy="82235"/>
              <a:chOff x="5928149" y="3267314"/>
              <a:chExt cx="96164" cy="82236"/>
            </a:xfrm>
          </p:grpSpPr>
          <p:sp>
            <p:nvSpPr>
              <p:cNvPr id="640" name="Google Shape;640;p37"/>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7"/>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2" name="Google Shape;642;p37"/>
            <p:cNvGrpSpPr/>
            <p:nvPr/>
          </p:nvGrpSpPr>
          <p:grpSpPr>
            <a:xfrm>
              <a:off x="5222364" y="3208808"/>
              <a:ext cx="145434" cy="325956"/>
              <a:chOff x="3004175" y="2722350"/>
              <a:chExt cx="195950" cy="439175"/>
            </a:xfrm>
          </p:grpSpPr>
          <p:sp>
            <p:nvSpPr>
              <p:cNvPr id="643" name="Google Shape;643;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0" name="Google Shape;650;p37"/>
            <p:cNvGrpSpPr/>
            <p:nvPr/>
          </p:nvGrpSpPr>
          <p:grpSpPr>
            <a:xfrm>
              <a:off x="5462380" y="3302316"/>
              <a:ext cx="96358" cy="191149"/>
              <a:chOff x="3213925" y="2904475"/>
              <a:chExt cx="173650" cy="344475"/>
            </a:xfrm>
          </p:grpSpPr>
          <p:sp>
            <p:nvSpPr>
              <p:cNvPr id="651" name="Google Shape;651;p37"/>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7"/>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7"/>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7"/>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7"/>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7"/>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7"/>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8" name="Google Shape;658;p37"/>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9" name="Google Shape;659;p37"/>
          <p:cNvGrpSpPr/>
          <p:nvPr/>
        </p:nvGrpSpPr>
        <p:grpSpPr>
          <a:xfrm>
            <a:off x="6396343" y="4374305"/>
            <a:ext cx="1511773" cy="573354"/>
            <a:chOff x="6396343" y="4374305"/>
            <a:chExt cx="1511773" cy="573354"/>
          </a:xfrm>
        </p:grpSpPr>
        <p:grpSp>
          <p:nvGrpSpPr>
            <p:cNvPr id="660" name="Google Shape;660;p37"/>
            <p:cNvGrpSpPr/>
            <p:nvPr/>
          </p:nvGrpSpPr>
          <p:grpSpPr>
            <a:xfrm rot="4001758">
              <a:off x="7633951" y="4773240"/>
              <a:ext cx="111770" cy="119099"/>
              <a:chOff x="3004175" y="2950750"/>
              <a:chExt cx="195825" cy="208700"/>
            </a:xfrm>
          </p:grpSpPr>
          <p:sp>
            <p:nvSpPr>
              <p:cNvPr id="661" name="Google Shape;661;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37"/>
            <p:cNvGrpSpPr/>
            <p:nvPr/>
          </p:nvGrpSpPr>
          <p:grpSpPr>
            <a:xfrm>
              <a:off x="6980311" y="4374305"/>
              <a:ext cx="196224" cy="439790"/>
              <a:chOff x="3004175" y="2722350"/>
              <a:chExt cx="195950" cy="439175"/>
            </a:xfrm>
          </p:grpSpPr>
          <p:sp>
            <p:nvSpPr>
              <p:cNvPr id="664" name="Google Shape;664;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1" name="Google Shape;671;p37"/>
            <p:cNvGrpSpPr/>
            <p:nvPr/>
          </p:nvGrpSpPr>
          <p:grpSpPr>
            <a:xfrm>
              <a:off x="7363411" y="4508535"/>
              <a:ext cx="130012" cy="257908"/>
              <a:chOff x="3213925" y="2904475"/>
              <a:chExt cx="173650" cy="344475"/>
            </a:xfrm>
          </p:grpSpPr>
          <p:sp>
            <p:nvSpPr>
              <p:cNvPr id="672" name="Google Shape;672;p37"/>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7"/>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7"/>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7"/>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7"/>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7"/>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7"/>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9" name="Google Shape;679;p37"/>
            <p:cNvSpPr/>
            <p:nvPr/>
          </p:nvSpPr>
          <p:spPr>
            <a:xfrm>
              <a:off x="6396343" y="4717923"/>
              <a:ext cx="1511773" cy="229736"/>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0" name="Google Shape;680;p37"/>
          <p:cNvSpPr txBox="1">
            <a:spLocks noGrp="1"/>
          </p:cNvSpPr>
          <p:nvPr>
            <p:ph type="title" idx="7" hasCustomPrompt="1"/>
          </p:nvPr>
        </p:nvSpPr>
        <p:spPr>
          <a:xfrm>
            <a:off x="1849869" y="235965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681" name="Google Shape;681;p37"/>
          <p:cNvSpPr txBox="1">
            <a:spLocks noGrp="1"/>
          </p:cNvSpPr>
          <p:nvPr>
            <p:ph type="title" idx="8" hasCustomPrompt="1"/>
          </p:nvPr>
        </p:nvSpPr>
        <p:spPr>
          <a:xfrm>
            <a:off x="4231794" y="1445265"/>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682" name="Google Shape;682;p37"/>
          <p:cNvSpPr txBox="1">
            <a:spLocks noGrp="1"/>
          </p:cNvSpPr>
          <p:nvPr>
            <p:ph type="title" idx="9" hasCustomPrompt="1"/>
          </p:nvPr>
        </p:nvSpPr>
        <p:spPr>
          <a:xfrm>
            <a:off x="6611919" y="235965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2">
  <p:cSld name="CUSTOM_16">
    <p:bg>
      <p:bgPr>
        <a:solidFill>
          <a:schemeClr val="dk1"/>
        </a:solidFill>
        <a:effectLst/>
      </p:bgPr>
    </p:bg>
    <p:spTree>
      <p:nvGrpSpPr>
        <p:cNvPr id="1" name="Shape 718"/>
        <p:cNvGrpSpPr/>
        <p:nvPr/>
      </p:nvGrpSpPr>
      <p:grpSpPr>
        <a:xfrm>
          <a:off x="0" y="0"/>
          <a:ext cx="0" cy="0"/>
          <a:chOff x="0" y="0"/>
          <a:chExt cx="0" cy="0"/>
        </a:xfrm>
      </p:grpSpPr>
      <p:sp>
        <p:nvSpPr>
          <p:cNvPr id="719" name="Google Shape;719;p39"/>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9"/>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9"/>
          <p:cNvSpPr/>
          <p:nvPr/>
        </p:nvSpPr>
        <p:spPr>
          <a:xfrm>
            <a:off x="6616450" y="562100"/>
            <a:ext cx="1337049" cy="846212"/>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9"/>
          <p:cNvSpPr/>
          <p:nvPr/>
        </p:nvSpPr>
        <p:spPr>
          <a:xfrm>
            <a:off x="8129338" y="3119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9"/>
          <p:cNvSpPr/>
          <p:nvPr/>
        </p:nvSpPr>
        <p:spPr>
          <a:xfrm flipH="1">
            <a:off x="2360239" y="4312975"/>
            <a:ext cx="4695762" cy="84620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9"/>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725" name="Google Shape;725;p39"/>
          <p:cNvSpPr txBox="1">
            <a:spLocks noGrp="1"/>
          </p:cNvSpPr>
          <p:nvPr>
            <p:ph type="ctrTitle" idx="2"/>
          </p:nvPr>
        </p:nvSpPr>
        <p:spPr>
          <a:xfrm>
            <a:off x="1047740" y="3181725"/>
            <a:ext cx="2415600" cy="3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200"/>
              <a:buNone/>
              <a:defRPr sz="2200" b="0"/>
            </a:lvl1pPr>
            <a:lvl2pPr lvl="1" algn="ctr" rtl="0">
              <a:spcBef>
                <a:spcPts val="0"/>
              </a:spcBef>
              <a:spcAft>
                <a:spcPts val="0"/>
              </a:spcAft>
              <a:buSzPts val="2200"/>
              <a:buFont typeface="Patrick Hand"/>
              <a:buNone/>
              <a:defRPr sz="2200" b="0">
                <a:latin typeface="Patrick Hand"/>
                <a:ea typeface="Patrick Hand"/>
                <a:cs typeface="Patrick Hand"/>
                <a:sym typeface="Patrick Hand"/>
              </a:defRPr>
            </a:lvl2pPr>
            <a:lvl3pPr lvl="2" algn="ctr" rtl="0">
              <a:spcBef>
                <a:spcPts val="0"/>
              </a:spcBef>
              <a:spcAft>
                <a:spcPts val="0"/>
              </a:spcAft>
              <a:buSzPts val="2200"/>
              <a:buFont typeface="Patrick Hand"/>
              <a:buNone/>
              <a:defRPr sz="2200" b="0">
                <a:latin typeface="Patrick Hand"/>
                <a:ea typeface="Patrick Hand"/>
                <a:cs typeface="Patrick Hand"/>
                <a:sym typeface="Patrick Hand"/>
              </a:defRPr>
            </a:lvl3pPr>
            <a:lvl4pPr lvl="3" algn="ctr" rtl="0">
              <a:spcBef>
                <a:spcPts val="0"/>
              </a:spcBef>
              <a:spcAft>
                <a:spcPts val="0"/>
              </a:spcAft>
              <a:buSzPts val="2200"/>
              <a:buFont typeface="Patrick Hand"/>
              <a:buNone/>
              <a:defRPr sz="2200" b="0">
                <a:latin typeface="Patrick Hand"/>
                <a:ea typeface="Patrick Hand"/>
                <a:cs typeface="Patrick Hand"/>
                <a:sym typeface="Patrick Hand"/>
              </a:defRPr>
            </a:lvl4pPr>
            <a:lvl5pPr lvl="4" algn="ctr" rtl="0">
              <a:spcBef>
                <a:spcPts val="0"/>
              </a:spcBef>
              <a:spcAft>
                <a:spcPts val="0"/>
              </a:spcAft>
              <a:buSzPts val="2200"/>
              <a:buFont typeface="Patrick Hand"/>
              <a:buNone/>
              <a:defRPr sz="2200" b="0">
                <a:latin typeface="Patrick Hand"/>
                <a:ea typeface="Patrick Hand"/>
                <a:cs typeface="Patrick Hand"/>
                <a:sym typeface="Patrick Hand"/>
              </a:defRPr>
            </a:lvl5pPr>
            <a:lvl6pPr lvl="5" algn="ctr" rtl="0">
              <a:spcBef>
                <a:spcPts val="0"/>
              </a:spcBef>
              <a:spcAft>
                <a:spcPts val="0"/>
              </a:spcAft>
              <a:buSzPts val="2200"/>
              <a:buFont typeface="Patrick Hand"/>
              <a:buNone/>
              <a:defRPr sz="2200" b="0">
                <a:latin typeface="Patrick Hand"/>
                <a:ea typeface="Patrick Hand"/>
                <a:cs typeface="Patrick Hand"/>
                <a:sym typeface="Patrick Hand"/>
              </a:defRPr>
            </a:lvl6pPr>
            <a:lvl7pPr lvl="6" algn="ctr" rtl="0">
              <a:spcBef>
                <a:spcPts val="0"/>
              </a:spcBef>
              <a:spcAft>
                <a:spcPts val="0"/>
              </a:spcAft>
              <a:buSzPts val="2200"/>
              <a:buFont typeface="Patrick Hand"/>
              <a:buNone/>
              <a:defRPr sz="2200" b="0">
                <a:latin typeface="Patrick Hand"/>
                <a:ea typeface="Patrick Hand"/>
                <a:cs typeface="Patrick Hand"/>
                <a:sym typeface="Patrick Hand"/>
              </a:defRPr>
            </a:lvl7pPr>
            <a:lvl8pPr lvl="7" algn="ctr" rtl="0">
              <a:spcBef>
                <a:spcPts val="0"/>
              </a:spcBef>
              <a:spcAft>
                <a:spcPts val="0"/>
              </a:spcAft>
              <a:buSzPts val="2200"/>
              <a:buFont typeface="Patrick Hand"/>
              <a:buNone/>
              <a:defRPr sz="2200" b="0">
                <a:latin typeface="Patrick Hand"/>
                <a:ea typeface="Patrick Hand"/>
                <a:cs typeface="Patrick Hand"/>
                <a:sym typeface="Patrick Hand"/>
              </a:defRPr>
            </a:lvl8pPr>
            <a:lvl9pPr lvl="8" algn="ctr" rtl="0">
              <a:spcBef>
                <a:spcPts val="0"/>
              </a:spcBef>
              <a:spcAft>
                <a:spcPts val="0"/>
              </a:spcAft>
              <a:buSzPts val="2200"/>
              <a:buFont typeface="Patrick Hand"/>
              <a:buNone/>
              <a:defRPr sz="2200" b="0">
                <a:latin typeface="Patrick Hand"/>
                <a:ea typeface="Patrick Hand"/>
                <a:cs typeface="Patrick Hand"/>
                <a:sym typeface="Patrick Hand"/>
              </a:defRPr>
            </a:lvl9pPr>
          </a:lstStyle>
          <a:p>
            <a:endParaRPr/>
          </a:p>
        </p:txBody>
      </p:sp>
      <p:sp>
        <p:nvSpPr>
          <p:cNvPr id="726" name="Google Shape;726;p39"/>
          <p:cNvSpPr txBox="1">
            <a:spLocks noGrp="1"/>
          </p:cNvSpPr>
          <p:nvPr>
            <p:ph type="subTitle" idx="1"/>
          </p:nvPr>
        </p:nvSpPr>
        <p:spPr>
          <a:xfrm>
            <a:off x="909140" y="3459925"/>
            <a:ext cx="2554200" cy="810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Font typeface="Poppins"/>
              <a:buNone/>
              <a:defRPr>
                <a:latin typeface="Poppins"/>
                <a:ea typeface="Poppins"/>
                <a:cs typeface="Poppins"/>
                <a:sym typeface="Poppins"/>
              </a:defRPr>
            </a:lvl1pPr>
            <a:lvl2pPr lvl="1" algn="ctr" rtl="0">
              <a:lnSpc>
                <a:spcPct val="100000"/>
              </a:lnSpc>
              <a:spcBef>
                <a:spcPts val="0"/>
              </a:spcBef>
              <a:spcAft>
                <a:spcPts val="0"/>
              </a:spcAft>
              <a:buSzPts val="1400"/>
              <a:buFont typeface="Poppins"/>
              <a:buNone/>
              <a:defRPr>
                <a:latin typeface="Poppins"/>
                <a:ea typeface="Poppins"/>
                <a:cs typeface="Poppins"/>
                <a:sym typeface="Poppins"/>
              </a:defRPr>
            </a:lvl2pPr>
            <a:lvl3pPr lvl="2" algn="ctr" rtl="0">
              <a:lnSpc>
                <a:spcPct val="100000"/>
              </a:lnSpc>
              <a:spcBef>
                <a:spcPts val="0"/>
              </a:spcBef>
              <a:spcAft>
                <a:spcPts val="0"/>
              </a:spcAft>
              <a:buSzPts val="1400"/>
              <a:buFont typeface="Poppins"/>
              <a:buNone/>
              <a:defRPr>
                <a:latin typeface="Poppins"/>
                <a:ea typeface="Poppins"/>
                <a:cs typeface="Poppins"/>
                <a:sym typeface="Poppins"/>
              </a:defRPr>
            </a:lvl3pPr>
            <a:lvl4pPr lvl="3" algn="ctr" rtl="0">
              <a:lnSpc>
                <a:spcPct val="100000"/>
              </a:lnSpc>
              <a:spcBef>
                <a:spcPts val="0"/>
              </a:spcBef>
              <a:spcAft>
                <a:spcPts val="0"/>
              </a:spcAft>
              <a:buSzPts val="1400"/>
              <a:buFont typeface="Poppins"/>
              <a:buNone/>
              <a:defRPr>
                <a:latin typeface="Poppins"/>
                <a:ea typeface="Poppins"/>
                <a:cs typeface="Poppins"/>
                <a:sym typeface="Poppins"/>
              </a:defRPr>
            </a:lvl4pPr>
            <a:lvl5pPr lvl="4" algn="ctr" rtl="0">
              <a:lnSpc>
                <a:spcPct val="100000"/>
              </a:lnSpc>
              <a:spcBef>
                <a:spcPts val="0"/>
              </a:spcBef>
              <a:spcAft>
                <a:spcPts val="0"/>
              </a:spcAft>
              <a:buSzPts val="1400"/>
              <a:buFont typeface="Poppins"/>
              <a:buNone/>
              <a:defRPr>
                <a:latin typeface="Poppins"/>
                <a:ea typeface="Poppins"/>
                <a:cs typeface="Poppins"/>
                <a:sym typeface="Poppins"/>
              </a:defRPr>
            </a:lvl5pPr>
            <a:lvl6pPr lvl="5" algn="ctr" rtl="0">
              <a:lnSpc>
                <a:spcPct val="100000"/>
              </a:lnSpc>
              <a:spcBef>
                <a:spcPts val="0"/>
              </a:spcBef>
              <a:spcAft>
                <a:spcPts val="0"/>
              </a:spcAft>
              <a:buSzPts val="1400"/>
              <a:buFont typeface="Poppins"/>
              <a:buNone/>
              <a:defRPr>
                <a:latin typeface="Poppins"/>
                <a:ea typeface="Poppins"/>
                <a:cs typeface="Poppins"/>
                <a:sym typeface="Poppins"/>
              </a:defRPr>
            </a:lvl6pPr>
            <a:lvl7pPr lvl="6" algn="ctr" rtl="0">
              <a:lnSpc>
                <a:spcPct val="100000"/>
              </a:lnSpc>
              <a:spcBef>
                <a:spcPts val="0"/>
              </a:spcBef>
              <a:spcAft>
                <a:spcPts val="0"/>
              </a:spcAft>
              <a:buSzPts val="1400"/>
              <a:buFont typeface="Poppins"/>
              <a:buNone/>
              <a:defRPr>
                <a:latin typeface="Poppins"/>
                <a:ea typeface="Poppins"/>
                <a:cs typeface="Poppins"/>
                <a:sym typeface="Poppins"/>
              </a:defRPr>
            </a:lvl7pPr>
            <a:lvl8pPr lvl="7" algn="ctr" rtl="0">
              <a:lnSpc>
                <a:spcPct val="100000"/>
              </a:lnSpc>
              <a:spcBef>
                <a:spcPts val="0"/>
              </a:spcBef>
              <a:spcAft>
                <a:spcPts val="0"/>
              </a:spcAft>
              <a:buSzPts val="1400"/>
              <a:buFont typeface="Poppins"/>
              <a:buNone/>
              <a:defRPr>
                <a:latin typeface="Poppins"/>
                <a:ea typeface="Poppins"/>
                <a:cs typeface="Poppins"/>
                <a:sym typeface="Poppins"/>
              </a:defRPr>
            </a:lvl8pPr>
            <a:lvl9pPr lvl="8" algn="ctr" rtl="0">
              <a:lnSpc>
                <a:spcPct val="100000"/>
              </a:lnSpc>
              <a:spcBef>
                <a:spcPts val="0"/>
              </a:spcBef>
              <a:spcAft>
                <a:spcPts val="0"/>
              </a:spcAft>
              <a:buSzPts val="1400"/>
              <a:buFont typeface="Poppins"/>
              <a:buNone/>
              <a:defRPr>
                <a:latin typeface="Poppins"/>
                <a:ea typeface="Poppins"/>
                <a:cs typeface="Poppins"/>
                <a:sym typeface="Poppins"/>
              </a:defRPr>
            </a:lvl9pPr>
          </a:lstStyle>
          <a:p>
            <a:endParaRPr/>
          </a:p>
        </p:txBody>
      </p:sp>
      <p:sp>
        <p:nvSpPr>
          <p:cNvPr id="727" name="Google Shape;727;p39"/>
          <p:cNvSpPr txBox="1">
            <a:spLocks noGrp="1"/>
          </p:cNvSpPr>
          <p:nvPr>
            <p:ph type="ctrTitle" idx="3"/>
          </p:nvPr>
        </p:nvSpPr>
        <p:spPr>
          <a:xfrm>
            <a:off x="5674355" y="1739600"/>
            <a:ext cx="2421600" cy="32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200"/>
              <a:buNone/>
              <a:defRPr sz="2200" b="0"/>
            </a:lvl1pPr>
            <a:lvl2pPr lvl="1" algn="ctr" rtl="0">
              <a:spcBef>
                <a:spcPts val="0"/>
              </a:spcBef>
              <a:spcAft>
                <a:spcPts val="0"/>
              </a:spcAft>
              <a:buSzPts val="2200"/>
              <a:buFont typeface="Patrick Hand"/>
              <a:buNone/>
              <a:defRPr sz="2200" b="0">
                <a:latin typeface="Patrick Hand"/>
                <a:ea typeface="Patrick Hand"/>
                <a:cs typeface="Patrick Hand"/>
                <a:sym typeface="Patrick Hand"/>
              </a:defRPr>
            </a:lvl2pPr>
            <a:lvl3pPr lvl="2" algn="ctr" rtl="0">
              <a:spcBef>
                <a:spcPts val="0"/>
              </a:spcBef>
              <a:spcAft>
                <a:spcPts val="0"/>
              </a:spcAft>
              <a:buSzPts val="2200"/>
              <a:buFont typeface="Patrick Hand"/>
              <a:buNone/>
              <a:defRPr sz="2200" b="0">
                <a:latin typeface="Patrick Hand"/>
                <a:ea typeface="Patrick Hand"/>
                <a:cs typeface="Patrick Hand"/>
                <a:sym typeface="Patrick Hand"/>
              </a:defRPr>
            </a:lvl3pPr>
            <a:lvl4pPr lvl="3" algn="ctr" rtl="0">
              <a:spcBef>
                <a:spcPts val="0"/>
              </a:spcBef>
              <a:spcAft>
                <a:spcPts val="0"/>
              </a:spcAft>
              <a:buSzPts val="2200"/>
              <a:buFont typeface="Patrick Hand"/>
              <a:buNone/>
              <a:defRPr sz="2200" b="0">
                <a:latin typeface="Patrick Hand"/>
                <a:ea typeface="Patrick Hand"/>
                <a:cs typeface="Patrick Hand"/>
                <a:sym typeface="Patrick Hand"/>
              </a:defRPr>
            </a:lvl4pPr>
            <a:lvl5pPr lvl="4" algn="ctr" rtl="0">
              <a:spcBef>
                <a:spcPts val="0"/>
              </a:spcBef>
              <a:spcAft>
                <a:spcPts val="0"/>
              </a:spcAft>
              <a:buSzPts val="2200"/>
              <a:buFont typeface="Patrick Hand"/>
              <a:buNone/>
              <a:defRPr sz="2200" b="0">
                <a:latin typeface="Patrick Hand"/>
                <a:ea typeface="Patrick Hand"/>
                <a:cs typeface="Patrick Hand"/>
                <a:sym typeface="Patrick Hand"/>
              </a:defRPr>
            </a:lvl5pPr>
            <a:lvl6pPr lvl="5" algn="ctr" rtl="0">
              <a:spcBef>
                <a:spcPts val="0"/>
              </a:spcBef>
              <a:spcAft>
                <a:spcPts val="0"/>
              </a:spcAft>
              <a:buSzPts val="2200"/>
              <a:buFont typeface="Patrick Hand"/>
              <a:buNone/>
              <a:defRPr sz="2200" b="0">
                <a:latin typeface="Patrick Hand"/>
                <a:ea typeface="Patrick Hand"/>
                <a:cs typeface="Patrick Hand"/>
                <a:sym typeface="Patrick Hand"/>
              </a:defRPr>
            </a:lvl6pPr>
            <a:lvl7pPr lvl="6" algn="ctr" rtl="0">
              <a:spcBef>
                <a:spcPts val="0"/>
              </a:spcBef>
              <a:spcAft>
                <a:spcPts val="0"/>
              </a:spcAft>
              <a:buSzPts val="2200"/>
              <a:buFont typeface="Patrick Hand"/>
              <a:buNone/>
              <a:defRPr sz="2200" b="0">
                <a:latin typeface="Patrick Hand"/>
                <a:ea typeface="Patrick Hand"/>
                <a:cs typeface="Patrick Hand"/>
                <a:sym typeface="Patrick Hand"/>
              </a:defRPr>
            </a:lvl7pPr>
            <a:lvl8pPr lvl="7" algn="ctr" rtl="0">
              <a:spcBef>
                <a:spcPts val="0"/>
              </a:spcBef>
              <a:spcAft>
                <a:spcPts val="0"/>
              </a:spcAft>
              <a:buSzPts val="2200"/>
              <a:buFont typeface="Patrick Hand"/>
              <a:buNone/>
              <a:defRPr sz="2200" b="0">
                <a:latin typeface="Patrick Hand"/>
                <a:ea typeface="Patrick Hand"/>
                <a:cs typeface="Patrick Hand"/>
                <a:sym typeface="Patrick Hand"/>
              </a:defRPr>
            </a:lvl8pPr>
            <a:lvl9pPr lvl="8" algn="ctr" rtl="0">
              <a:spcBef>
                <a:spcPts val="0"/>
              </a:spcBef>
              <a:spcAft>
                <a:spcPts val="0"/>
              </a:spcAft>
              <a:buSzPts val="2200"/>
              <a:buFont typeface="Patrick Hand"/>
              <a:buNone/>
              <a:defRPr sz="2200" b="0">
                <a:latin typeface="Patrick Hand"/>
                <a:ea typeface="Patrick Hand"/>
                <a:cs typeface="Patrick Hand"/>
                <a:sym typeface="Patrick Hand"/>
              </a:defRPr>
            </a:lvl9pPr>
          </a:lstStyle>
          <a:p>
            <a:endParaRPr/>
          </a:p>
        </p:txBody>
      </p:sp>
      <p:sp>
        <p:nvSpPr>
          <p:cNvPr id="728" name="Google Shape;728;p39"/>
          <p:cNvSpPr txBox="1">
            <a:spLocks noGrp="1"/>
          </p:cNvSpPr>
          <p:nvPr>
            <p:ph type="subTitle" idx="4"/>
          </p:nvPr>
        </p:nvSpPr>
        <p:spPr>
          <a:xfrm>
            <a:off x="5674355" y="2017800"/>
            <a:ext cx="2560500" cy="81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Poppins"/>
              <a:buNone/>
              <a:defRPr>
                <a:latin typeface="Poppins"/>
                <a:ea typeface="Poppins"/>
                <a:cs typeface="Poppins"/>
                <a:sym typeface="Poppins"/>
              </a:defRPr>
            </a:lvl1pPr>
            <a:lvl2pPr lvl="1" algn="ctr" rtl="0">
              <a:lnSpc>
                <a:spcPct val="100000"/>
              </a:lnSpc>
              <a:spcBef>
                <a:spcPts val="0"/>
              </a:spcBef>
              <a:spcAft>
                <a:spcPts val="0"/>
              </a:spcAft>
              <a:buSzPts val="1400"/>
              <a:buFont typeface="Poppins"/>
              <a:buNone/>
              <a:defRPr>
                <a:latin typeface="Poppins"/>
                <a:ea typeface="Poppins"/>
                <a:cs typeface="Poppins"/>
                <a:sym typeface="Poppins"/>
              </a:defRPr>
            </a:lvl2pPr>
            <a:lvl3pPr lvl="2" algn="ctr" rtl="0">
              <a:lnSpc>
                <a:spcPct val="100000"/>
              </a:lnSpc>
              <a:spcBef>
                <a:spcPts val="0"/>
              </a:spcBef>
              <a:spcAft>
                <a:spcPts val="0"/>
              </a:spcAft>
              <a:buSzPts val="1400"/>
              <a:buFont typeface="Poppins"/>
              <a:buNone/>
              <a:defRPr>
                <a:latin typeface="Poppins"/>
                <a:ea typeface="Poppins"/>
                <a:cs typeface="Poppins"/>
                <a:sym typeface="Poppins"/>
              </a:defRPr>
            </a:lvl3pPr>
            <a:lvl4pPr lvl="3" algn="ctr" rtl="0">
              <a:lnSpc>
                <a:spcPct val="100000"/>
              </a:lnSpc>
              <a:spcBef>
                <a:spcPts val="0"/>
              </a:spcBef>
              <a:spcAft>
                <a:spcPts val="0"/>
              </a:spcAft>
              <a:buSzPts val="1400"/>
              <a:buFont typeface="Poppins"/>
              <a:buNone/>
              <a:defRPr>
                <a:latin typeface="Poppins"/>
                <a:ea typeface="Poppins"/>
                <a:cs typeface="Poppins"/>
                <a:sym typeface="Poppins"/>
              </a:defRPr>
            </a:lvl4pPr>
            <a:lvl5pPr lvl="4" algn="ctr" rtl="0">
              <a:lnSpc>
                <a:spcPct val="100000"/>
              </a:lnSpc>
              <a:spcBef>
                <a:spcPts val="0"/>
              </a:spcBef>
              <a:spcAft>
                <a:spcPts val="0"/>
              </a:spcAft>
              <a:buSzPts val="1400"/>
              <a:buFont typeface="Poppins"/>
              <a:buNone/>
              <a:defRPr>
                <a:latin typeface="Poppins"/>
                <a:ea typeface="Poppins"/>
                <a:cs typeface="Poppins"/>
                <a:sym typeface="Poppins"/>
              </a:defRPr>
            </a:lvl5pPr>
            <a:lvl6pPr lvl="5" algn="ctr" rtl="0">
              <a:lnSpc>
                <a:spcPct val="100000"/>
              </a:lnSpc>
              <a:spcBef>
                <a:spcPts val="0"/>
              </a:spcBef>
              <a:spcAft>
                <a:spcPts val="0"/>
              </a:spcAft>
              <a:buSzPts val="1400"/>
              <a:buFont typeface="Poppins"/>
              <a:buNone/>
              <a:defRPr>
                <a:latin typeface="Poppins"/>
                <a:ea typeface="Poppins"/>
                <a:cs typeface="Poppins"/>
                <a:sym typeface="Poppins"/>
              </a:defRPr>
            </a:lvl6pPr>
            <a:lvl7pPr lvl="6" algn="ctr" rtl="0">
              <a:lnSpc>
                <a:spcPct val="100000"/>
              </a:lnSpc>
              <a:spcBef>
                <a:spcPts val="0"/>
              </a:spcBef>
              <a:spcAft>
                <a:spcPts val="0"/>
              </a:spcAft>
              <a:buSzPts val="1400"/>
              <a:buFont typeface="Poppins"/>
              <a:buNone/>
              <a:defRPr>
                <a:latin typeface="Poppins"/>
                <a:ea typeface="Poppins"/>
                <a:cs typeface="Poppins"/>
                <a:sym typeface="Poppins"/>
              </a:defRPr>
            </a:lvl7pPr>
            <a:lvl8pPr lvl="7" algn="ctr" rtl="0">
              <a:lnSpc>
                <a:spcPct val="100000"/>
              </a:lnSpc>
              <a:spcBef>
                <a:spcPts val="0"/>
              </a:spcBef>
              <a:spcAft>
                <a:spcPts val="0"/>
              </a:spcAft>
              <a:buSzPts val="1400"/>
              <a:buFont typeface="Poppins"/>
              <a:buNone/>
              <a:defRPr>
                <a:latin typeface="Poppins"/>
                <a:ea typeface="Poppins"/>
                <a:cs typeface="Poppins"/>
                <a:sym typeface="Poppins"/>
              </a:defRPr>
            </a:lvl8pPr>
            <a:lvl9pPr lvl="8" algn="ctr" rtl="0">
              <a:lnSpc>
                <a:spcPct val="100000"/>
              </a:lnSpc>
              <a:spcBef>
                <a:spcPts val="0"/>
              </a:spcBef>
              <a:spcAft>
                <a:spcPts val="0"/>
              </a:spcAft>
              <a:buSzPts val="1400"/>
              <a:buFont typeface="Poppins"/>
              <a:buNone/>
              <a:defRPr>
                <a:latin typeface="Poppins"/>
                <a:ea typeface="Poppins"/>
                <a:cs typeface="Poppins"/>
                <a:sym typeface="Poppins"/>
              </a:defRPr>
            </a:lvl9pPr>
          </a:lstStyle>
          <a:p>
            <a:endParaRPr/>
          </a:p>
        </p:txBody>
      </p:sp>
      <p:sp>
        <p:nvSpPr>
          <p:cNvPr id="729" name="Google Shape;729;p39"/>
          <p:cNvSpPr txBox="1">
            <a:spLocks noGrp="1"/>
          </p:cNvSpPr>
          <p:nvPr>
            <p:ph type="ctrTitle" idx="5"/>
          </p:nvPr>
        </p:nvSpPr>
        <p:spPr>
          <a:xfrm>
            <a:off x="1047740" y="1739600"/>
            <a:ext cx="2415600" cy="3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200"/>
              <a:buNone/>
              <a:defRPr sz="2200" b="0"/>
            </a:lvl1pPr>
            <a:lvl2pPr lvl="1" algn="ctr" rtl="0">
              <a:spcBef>
                <a:spcPts val="0"/>
              </a:spcBef>
              <a:spcAft>
                <a:spcPts val="0"/>
              </a:spcAft>
              <a:buSzPts val="2200"/>
              <a:buFont typeface="Patrick Hand"/>
              <a:buNone/>
              <a:defRPr sz="2200" b="0">
                <a:latin typeface="Patrick Hand"/>
                <a:ea typeface="Patrick Hand"/>
                <a:cs typeface="Patrick Hand"/>
                <a:sym typeface="Patrick Hand"/>
              </a:defRPr>
            </a:lvl2pPr>
            <a:lvl3pPr lvl="2" algn="ctr" rtl="0">
              <a:spcBef>
                <a:spcPts val="0"/>
              </a:spcBef>
              <a:spcAft>
                <a:spcPts val="0"/>
              </a:spcAft>
              <a:buSzPts val="2200"/>
              <a:buFont typeface="Patrick Hand"/>
              <a:buNone/>
              <a:defRPr sz="2200" b="0">
                <a:latin typeface="Patrick Hand"/>
                <a:ea typeface="Patrick Hand"/>
                <a:cs typeface="Patrick Hand"/>
                <a:sym typeface="Patrick Hand"/>
              </a:defRPr>
            </a:lvl3pPr>
            <a:lvl4pPr lvl="3" algn="ctr" rtl="0">
              <a:spcBef>
                <a:spcPts val="0"/>
              </a:spcBef>
              <a:spcAft>
                <a:spcPts val="0"/>
              </a:spcAft>
              <a:buSzPts val="2200"/>
              <a:buFont typeface="Patrick Hand"/>
              <a:buNone/>
              <a:defRPr sz="2200" b="0">
                <a:latin typeface="Patrick Hand"/>
                <a:ea typeface="Patrick Hand"/>
                <a:cs typeface="Patrick Hand"/>
                <a:sym typeface="Patrick Hand"/>
              </a:defRPr>
            </a:lvl4pPr>
            <a:lvl5pPr lvl="4" algn="ctr" rtl="0">
              <a:spcBef>
                <a:spcPts val="0"/>
              </a:spcBef>
              <a:spcAft>
                <a:spcPts val="0"/>
              </a:spcAft>
              <a:buSzPts val="2200"/>
              <a:buFont typeface="Patrick Hand"/>
              <a:buNone/>
              <a:defRPr sz="2200" b="0">
                <a:latin typeface="Patrick Hand"/>
                <a:ea typeface="Patrick Hand"/>
                <a:cs typeface="Patrick Hand"/>
                <a:sym typeface="Patrick Hand"/>
              </a:defRPr>
            </a:lvl5pPr>
            <a:lvl6pPr lvl="5" algn="ctr" rtl="0">
              <a:spcBef>
                <a:spcPts val="0"/>
              </a:spcBef>
              <a:spcAft>
                <a:spcPts val="0"/>
              </a:spcAft>
              <a:buSzPts val="2200"/>
              <a:buFont typeface="Patrick Hand"/>
              <a:buNone/>
              <a:defRPr sz="2200" b="0">
                <a:latin typeface="Patrick Hand"/>
                <a:ea typeface="Patrick Hand"/>
                <a:cs typeface="Patrick Hand"/>
                <a:sym typeface="Patrick Hand"/>
              </a:defRPr>
            </a:lvl6pPr>
            <a:lvl7pPr lvl="6" algn="ctr" rtl="0">
              <a:spcBef>
                <a:spcPts val="0"/>
              </a:spcBef>
              <a:spcAft>
                <a:spcPts val="0"/>
              </a:spcAft>
              <a:buSzPts val="2200"/>
              <a:buFont typeface="Patrick Hand"/>
              <a:buNone/>
              <a:defRPr sz="2200" b="0">
                <a:latin typeface="Patrick Hand"/>
                <a:ea typeface="Patrick Hand"/>
                <a:cs typeface="Patrick Hand"/>
                <a:sym typeface="Patrick Hand"/>
              </a:defRPr>
            </a:lvl7pPr>
            <a:lvl8pPr lvl="7" algn="ctr" rtl="0">
              <a:spcBef>
                <a:spcPts val="0"/>
              </a:spcBef>
              <a:spcAft>
                <a:spcPts val="0"/>
              </a:spcAft>
              <a:buSzPts val="2200"/>
              <a:buFont typeface="Patrick Hand"/>
              <a:buNone/>
              <a:defRPr sz="2200" b="0">
                <a:latin typeface="Patrick Hand"/>
                <a:ea typeface="Patrick Hand"/>
                <a:cs typeface="Patrick Hand"/>
                <a:sym typeface="Patrick Hand"/>
              </a:defRPr>
            </a:lvl8pPr>
            <a:lvl9pPr lvl="8" algn="ctr" rtl="0">
              <a:spcBef>
                <a:spcPts val="0"/>
              </a:spcBef>
              <a:spcAft>
                <a:spcPts val="0"/>
              </a:spcAft>
              <a:buSzPts val="2200"/>
              <a:buFont typeface="Patrick Hand"/>
              <a:buNone/>
              <a:defRPr sz="2200" b="0">
                <a:latin typeface="Patrick Hand"/>
                <a:ea typeface="Patrick Hand"/>
                <a:cs typeface="Patrick Hand"/>
                <a:sym typeface="Patrick Hand"/>
              </a:defRPr>
            </a:lvl9pPr>
          </a:lstStyle>
          <a:p>
            <a:endParaRPr/>
          </a:p>
        </p:txBody>
      </p:sp>
      <p:sp>
        <p:nvSpPr>
          <p:cNvPr id="730" name="Google Shape;730;p39"/>
          <p:cNvSpPr txBox="1">
            <a:spLocks noGrp="1"/>
          </p:cNvSpPr>
          <p:nvPr>
            <p:ph type="subTitle" idx="6"/>
          </p:nvPr>
        </p:nvSpPr>
        <p:spPr>
          <a:xfrm>
            <a:off x="909140" y="2017800"/>
            <a:ext cx="2554200" cy="810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Font typeface="Poppins"/>
              <a:buNone/>
              <a:defRPr>
                <a:latin typeface="Poppins"/>
                <a:ea typeface="Poppins"/>
                <a:cs typeface="Poppins"/>
                <a:sym typeface="Poppins"/>
              </a:defRPr>
            </a:lvl1pPr>
            <a:lvl2pPr lvl="1" algn="ctr" rtl="0">
              <a:lnSpc>
                <a:spcPct val="100000"/>
              </a:lnSpc>
              <a:spcBef>
                <a:spcPts val="0"/>
              </a:spcBef>
              <a:spcAft>
                <a:spcPts val="0"/>
              </a:spcAft>
              <a:buSzPts val="1400"/>
              <a:buFont typeface="Poppins"/>
              <a:buNone/>
              <a:defRPr>
                <a:latin typeface="Poppins"/>
                <a:ea typeface="Poppins"/>
                <a:cs typeface="Poppins"/>
                <a:sym typeface="Poppins"/>
              </a:defRPr>
            </a:lvl2pPr>
            <a:lvl3pPr lvl="2" algn="ctr" rtl="0">
              <a:lnSpc>
                <a:spcPct val="100000"/>
              </a:lnSpc>
              <a:spcBef>
                <a:spcPts val="0"/>
              </a:spcBef>
              <a:spcAft>
                <a:spcPts val="0"/>
              </a:spcAft>
              <a:buSzPts val="1400"/>
              <a:buFont typeface="Poppins"/>
              <a:buNone/>
              <a:defRPr>
                <a:latin typeface="Poppins"/>
                <a:ea typeface="Poppins"/>
                <a:cs typeface="Poppins"/>
                <a:sym typeface="Poppins"/>
              </a:defRPr>
            </a:lvl3pPr>
            <a:lvl4pPr lvl="3" algn="ctr" rtl="0">
              <a:lnSpc>
                <a:spcPct val="100000"/>
              </a:lnSpc>
              <a:spcBef>
                <a:spcPts val="0"/>
              </a:spcBef>
              <a:spcAft>
                <a:spcPts val="0"/>
              </a:spcAft>
              <a:buSzPts val="1400"/>
              <a:buFont typeface="Poppins"/>
              <a:buNone/>
              <a:defRPr>
                <a:latin typeface="Poppins"/>
                <a:ea typeface="Poppins"/>
                <a:cs typeface="Poppins"/>
                <a:sym typeface="Poppins"/>
              </a:defRPr>
            </a:lvl4pPr>
            <a:lvl5pPr lvl="4" algn="ctr" rtl="0">
              <a:lnSpc>
                <a:spcPct val="100000"/>
              </a:lnSpc>
              <a:spcBef>
                <a:spcPts val="0"/>
              </a:spcBef>
              <a:spcAft>
                <a:spcPts val="0"/>
              </a:spcAft>
              <a:buSzPts val="1400"/>
              <a:buFont typeface="Poppins"/>
              <a:buNone/>
              <a:defRPr>
                <a:latin typeface="Poppins"/>
                <a:ea typeface="Poppins"/>
                <a:cs typeface="Poppins"/>
                <a:sym typeface="Poppins"/>
              </a:defRPr>
            </a:lvl5pPr>
            <a:lvl6pPr lvl="5" algn="ctr" rtl="0">
              <a:lnSpc>
                <a:spcPct val="100000"/>
              </a:lnSpc>
              <a:spcBef>
                <a:spcPts val="0"/>
              </a:spcBef>
              <a:spcAft>
                <a:spcPts val="0"/>
              </a:spcAft>
              <a:buSzPts val="1400"/>
              <a:buFont typeface="Poppins"/>
              <a:buNone/>
              <a:defRPr>
                <a:latin typeface="Poppins"/>
                <a:ea typeface="Poppins"/>
                <a:cs typeface="Poppins"/>
                <a:sym typeface="Poppins"/>
              </a:defRPr>
            </a:lvl6pPr>
            <a:lvl7pPr lvl="6" algn="ctr" rtl="0">
              <a:lnSpc>
                <a:spcPct val="100000"/>
              </a:lnSpc>
              <a:spcBef>
                <a:spcPts val="0"/>
              </a:spcBef>
              <a:spcAft>
                <a:spcPts val="0"/>
              </a:spcAft>
              <a:buSzPts val="1400"/>
              <a:buFont typeface="Poppins"/>
              <a:buNone/>
              <a:defRPr>
                <a:latin typeface="Poppins"/>
                <a:ea typeface="Poppins"/>
                <a:cs typeface="Poppins"/>
                <a:sym typeface="Poppins"/>
              </a:defRPr>
            </a:lvl7pPr>
            <a:lvl8pPr lvl="7" algn="ctr" rtl="0">
              <a:lnSpc>
                <a:spcPct val="100000"/>
              </a:lnSpc>
              <a:spcBef>
                <a:spcPts val="0"/>
              </a:spcBef>
              <a:spcAft>
                <a:spcPts val="0"/>
              </a:spcAft>
              <a:buSzPts val="1400"/>
              <a:buFont typeface="Poppins"/>
              <a:buNone/>
              <a:defRPr>
                <a:latin typeface="Poppins"/>
                <a:ea typeface="Poppins"/>
                <a:cs typeface="Poppins"/>
                <a:sym typeface="Poppins"/>
              </a:defRPr>
            </a:lvl8pPr>
            <a:lvl9pPr lvl="8" algn="ctr" rtl="0">
              <a:lnSpc>
                <a:spcPct val="100000"/>
              </a:lnSpc>
              <a:spcBef>
                <a:spcPts val="0"/>
              </a:spcBef>
              <a:spcAft>
                <a:spcPts val="0"/>
              </a:spcAft>
              <a:buSzPts val="1400"/>
              <a:buFont typeface="Poppins"/>
              <a:buNone/>
              <a:defRPr>
                <a:latin typeface="Poppins"/>
                <a:ea typeface="Poppins"/>
                <a:cs typeface="Poppins"/>
                <a:sym typeface="Poppins"/>
              </a:defRPr>
            </a:lvl9pPr>
          </a:lstStyle>
          <a:p>
            <a:endParaRPr/>
          </a:p>
        </p:txBody>
      </p:sp>
      <p:sp>
        <p:nvSpPr>
          <p:cNvPr id="731" name="Google Shape;731;p39"/>
          <p:cNvSpPr txBox="1">
            <a:spLocks noGrp="1"/>
          </p:cNvSpPr>
          <p:nvPr>
            <p:ph type="ctrTitle" idx="7"/>
          </p:nvPr>
        </p:nvSpPr>
        <p:spPr>
          <a:xfrm>
            <a:off x="5674355" y="3181725"/>
            <a:ext cx="2421600" cy="32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200"/>
              <a:buNone/>
              <a:defRPr sz="2200" b="0"/>
            </a:lvl1pPr>
            <a:lvl2pPr lvl="1" algn="ctr" rtl="0">
              <a:spcBef>
                <a:spcPts val="0"/>
              </a:spcBef>
              <a:spcAft>
                <a:spcPts val="0"/>
              </a:spcAft>
              <a:buSzPts val="2200"/>
              <a:buFont typeface="Patrick Hand"/>
              <a:buNone/>
              <a:defRPr sz="2200" b="0">
                <a:latin typeface="Patrick Hand"/>
                <a:ea typeface="Patrick Hand"/>
                <a:cs typeface="Patrick Hand"/>
                <a:sym typeface="Patrick Hand"/>
              </a:defRPr>
            </a:lvl2pPr>
            <a:lvl3pPr lvl="2" algn="ctr" rtl="0">
              <a:spcBef>
                <a:spcPts val="0"/>
              </a:spcBef>
              <a:spcAft>
                <a:spcPts val="0"/>
              </a:spcAft>
              <a:buSzPts val="2200"/>
              <a:buFont typeface="Patrick Hand"/>
              <a:buNone/>
              <a:defRPr sz="2200" b="0">
                <a:latin typeface="Patrick Hand"/>
                <a:ea typeface="Patrick Hand"/>
                <a:cs typeface="Patrick Hand"/>
                <a:sym typeface="Patrick Hand"/>
              </a:defRPr>
            </a:lvl3pPr>
            <a:lvl4pPr lvl="3" algn="ctr" rtl="0">
              <a:spcBef>
                <a:spcPts val="0"/>
              </a:spcBef>
              <a:spcAft>
                <a:spcPts val="0"/>
              </a:spcAft>
              <a:buSzPts val="2200"/>
              <a:buFont typeface="Patrick Hand"/>
              <a:buNone/>
              <a:defRPr sz="2200" b="0">
                <a:latin typeface="Patrick Hand"/>
                <a:ea typeface="Patrick Hand"/>
                <a:cs typeface="Patrick Hand"/>
                <a:sym typeface="Patrick Hand"/>
              </a:defRPr>
            </a:lvl4pPr>
            <a:lvl5pPr lvl="4" algn="ctr" rtl="0">
              <a:spcBef>
                <a:spcPts val="0"/>
              </a:spcBef>
              <a:spcAft>
                <a:spcPts val="0"/>
              </a:spcAft>
              <a:buSzPts val="2200"/>
              <a:buFont typeface="Patrick Hand"/>
              <a:buNone/>
              <a:defRPr sz="2200" b="0">
                <a:latin typeface="Patrick Hand"/>
                <a:ea typeface="Patrick Hand"/>
                <a:cs typeface="Patrick Hand"/>
                <a:sym typeface="Patrick Hand"/>
              </a:defRPr>
            </a:lvl5pPr>
            <a:lvl6pPr lvl="5" algn="ctr" rtl="0">
              <a:spcBef>
                <a:spcPts val="0"/>
              </a:spcBef>
              <a:spcAft>
                <a:spcPts val="0"/>
              </a:spcAft>
              <a:buSzPts val="2200"/>
              <a:buFont typeface="Patrick Hand"/>
              <a:buNone/>
              <a:defRPr sz="2200" b="0">
                <a:latin typeface="Patrick Hand"/>
                <a:ea typeface="Patrick Hand"/>
                <a:cs typeface="Patrick Hand"/>
                <a:sym typeface="Patrick Hand"/>
              </a:defRPr>
            </a:lvl6pPr>
            <a:lvl7pPr lvl="6" algn="ctr" rtl="0">
              <a:spcBef>
                <a:spcPts val="0"/>
              </a:spcBef>
              <a:spcAft>
                <a:spcPts val="0"/>
              </a:spcAft>
              <a:buSzPts val="2200"/>
              <a:buFont typeface="Patrick Hand"/>
              <a:buNone/>
              <a:defRPr sz="2200" b="0">
                <a:latin typeface="Patrick Hand"/>
                <a:ea typeface="Patrick Hand"/>
                <a:cs typeface="Patrick Hand"/>
                <a:sym typeface="Patrick Hand"/>
              </a:defRPr>
            </a:lvl7pPr>
            <a:lvl8pPr lvl="7" algn="ctr" rtl="0">
              <a:spcBef>
                <a:spcPts val="0"/>
              </a:spcBef>
              <a:spcAft>
                <a:spcPts val="0"/>
              </a:spcAft>
              <a:buSzPts val="2200"/>
              <a:buFont typeface="Patrick Hand"/>
              <a:buNone/>
              <a:defRPr sz="2200" b="0">
                <a:latin typeface="Patrick Hand"/>
                <a:ea typeface="Patrick Hand"/>
                <a:cs typeface="Patrick Hand"/>
                <a:sym typeface="Patrick Hand"/>
              </a:defRPr>
            </a:lvl8pPr>
            <a:lvl9pPr lvl="8" algn="ctr" rtl="0">
              <a:spcBef>
                <a:spcPts val="0"/>
              </a:spcBef>
              <a:spcAft>
                <a:spcPts val="0"/>
              </a:spcAft>
              <a:buSzPts val="2200"/>
              <a:buFont typeface="Patrick Hand"/>
              <a:buNone/>
              <a:defRPr sz="2200" b="0">
                <a:latin typeface="Patrick Hand"/>
                <a:ea typeface="Patrick Hand"/>
                <a:cs typeface="Patrick Hand"/>
                <a:sym typeface="Patrick Hand"/>
              </a:defRPr>
            </a:lvl9pPr>
          </a:lstStyle>
          <a:p>
            <a:endParaRPr/>
          </a:p>
        </p:txBody>
      </p:sp>
      <p:sp>
        <p:nvSpPr>
          <p:cNvPr id="732" name="Google Shape;732;p39"/>
          <p:cNvSpPr txBox="1">
            <a:spLocks noGrp="1"/>
          </p:cNvSpPr>
          <p:nvPr>
            <p:ph type="subTitle" idx="8"/>
          </p:nvPr>
        </p:nvSpPr>
        <p:spPr>
          <a:xfrm>
            <a:off x="5674355" y="3459925"/>
            <a:ext cx="2560500" cy="81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Poppins"/>
              <a:buNone/>
              <a:defRPr>
                <a:latin typeface="Poppins"/>
                <a:ea typeface="Poppins"/>
                <a:cs typeface="Poppins"/>
                <a:sym typeface="Poppins"/>
              </a:defRPr>
            </a:lvl1pPr>
            <a:lvl2pPr lvl="1" algn="ctr" rtl="0">
              <a:lnSpc>
                <a:spcPct val="100000"/>
              </a:lnSpc>
              <a:spcBef>
                <a:spcPts val="0"/>
              </a:spcBef>
              <a:spcAft>
                <a:spcPts val="0"/>
              </a:spcAft>
              <a:buSzPts val="1400"/>
              <a:buFont typeface="Poppins"/>
              <a:buNone/>
              <a:defRPr>
                <a:latin typeface="Poppins"/>
                <a:ea typeface="Poppins"/>
                <a:cs typeface="Poppins"/>
                <a:sym typeface="Poppins"/>
              </a:defRPr>
            </a:lvl2pPr>
            <a:lvl3pPr lvl="2" algn="ctr" rtl="0">
              <a:lnSpc>
                <a:spcPct val="100000"/>
              </a:lnSpc>
              <a:spcBef>
                <a:spcPts val="0"/>
              </a:spcBef>
              <a:spcAft>
                <a:spcPts val="0"/>
              </a:spcAft>
              <a:buSzPts val="1400"/>
              <a:buFont typeface="Poppins"/>
              <a:buNone/>
              <a:defRPr>
                <a:latin typeface="Poppins"/>
                <a:ea typeface="Poppins"/>
                <a:cs typeface="Poppins"/>
                <a:sym typeface="Poppins"/>
              </a:defRPr>
            </a:lvl3pPr>
            <a:lvl4pPr lvl="3" algn="ctr" rtl="0">
              <a:lnSpc>
                <a:spcPct val="100000"/>
              </a:lnSpc>
              <a:spcBef>
                <a:spcPts val="0"/>
              </a:spcBef>
              <a:spcAft>
                <a:spcPts val="0"/>
              </a:spcAft>
              <a:buSzPts val="1400"/>
              <a:buFont typeface="Poppins"/>
              <a:buNone/>
              <a:defRPr>
                <a:latin typeface="Poppins"/>
                <a:ea typeface="Poppins"/>
                <a:cs typeface="Poppins"/>
                <a:sym typeface="Poppins"/>
              </a:defRPr>
            </a:lvl4pPr>
            <a:lvl5pPr lvl="4" algn="ctr" rtl="0">
              <a:lnSpc>
                <a:spcPct val="100000"/>
              </a:lnSpc>
              <a:spcBef>
                <a:spcPts val="0"/>
              </a:spcBef>
              <a:spcAft>
                <a:spcPts val="0"/>
              </a:spcAft>
              <a:buSzPts val="1400"/>
              <a:buFont typeface="Poppins"/>
              <a:buNone/>
              <a:defRPr>
                <a:latin typeface="Poppins"/>
                <a:ea typeface="Poppins"/>
                <a:cs typeface="Poppins"/>
                <a:sym typeface="Poppins"/>
              </a:defRPr>
            </a:lvl5pPr>
            <a:lvl6pPr lvl="5" algn="ctr" rtl="0">
              <a:lnSpc>
                <a:spcPct val="100000"/>
              </a:lnSpc>
              <a:spcBef>
                <a:spcPts val="0"/>
              </a:spcBef>
              <a:spcAft>
                <a:spcPts val="0"/>
              </a:spcAft>
              <a:buSzPts val="1400"/>
              <a:buFont typeface="Poppins"/>
              <a:buNone/>
              <a:defRPr>
                <a:latin typeface="Poppins"/>
                <a:ea typeface="Poppins"/>
                <a:cs typeface="Poppins"/>
                <a:sym typeface="Poppins"/>
              </a:defRPr>
            </a:lvl6pPr>
            <a:lvl7pPr lvl="6" algn="ctr" rtl="0">
              <a:lnSpc>
                <a:spcPct val="100000"/>
              </a:lnSpc>
              <a:spcBef>
                <a:spcPts val="0"/>
              </a:spcBef>
              <a:spcAft>
                <a:spcPts val="0"/>
              </a:spcAft>
              <a:buSzPts val="1400"/>
              <a:buFont typeface="Poppins"/>
              <a:buNone/>
              <a:defRPr>
                <a:latin typeface="Poppins"/>
                <a:ea typeface="Poppins"/>
                <a:cs typeface="Poppins"/>
                <a:sym typeface="Poppins"/>
              </a:defRPr>
            </a:lvl7pPr>
            <a:lvl8pPr lvl="7" algn="ctr" rtl="0">
              <a:lnSpc>
                <a:spcPct val="100000"/>
              </a:lnSpc>
              <a:spcBef>
                <a:spcPts val="0"/>
              </a:spcBef>
              <a:spcAft>
                <a:spcPts val="0"/>
              </a:spcAft>
              <a:buSzPts val="1400"/>
              <a:buFont typeface="Poppins"/>
              <a:buNone/>
              <a:defRPr>
                <a:latin typeface="Poppins"/>
                <a:ea typeface="Poppins"/>
                <a:cs typeface="Poppins"/>
                <a:sym typeface="Poppins"/>
              </a:defRPr>
            </a:lvl8pPr>
            <a:lvl9pPr lvl="8" algn="ctr" rtl="0">
              <a:lnSpc>
                <a:spcPct val="100000"/>
              </a:lnSpc>
              <a:spcBef>
                <a:spcPts val="0"/>
              </a:spcBef>
              <a:spcAft>
                <a:spcPts val="0"/>
              </a:spcAft>
              <a:buSzPts val="1400"/>
              <a:buFont typeface="Poppins"/>
              <a:buNone/>
              <a:defRPr>
                <a:latin typeface="Poppins"/>
                <a:ea typeface="Poppins"/>
                <a:cs typeface="Poppins"/>
                <a:sym typeface="Poppins"/>
              </a:defRPr>
            </a:lvl9pPr>
          </a:lstStyle>
          <a:p>
            <a:endParaRPr/>
          </a:p>
        </p:txBody>
      </p:sp>
      <p:sp>
        <p:nvSpPr>
          <p:cNvPr id="733" name="Google Shape;733;p39"/>
          <p:cNvSpPr/>
          <p:nvPr/>
        </p:nvSpPr>
        <p:spPr>
          <a:xfrm>
            <a:off x="0" y="4729277"/>
            <a:ext cx="4695762" cy="42990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9"/>
          <p:cNvSpPr/>
          <p:nvPr/>
        </p:nvSpPr>
        <p:spPr>
          <a:xfrm>
            <a:off x="0" y="4458449"/>
            <a:ext cx="9143996" cy="685092"/>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Four Columns">
  <p:cSld name="CUSTOM_8">
    <p:bg>
      <p:bgPr>
        <a:solidFill>
          <a:schemeClr val="dk1"/>
        </a:solidFill>
        <a:effectLst/>
      </p:bgPr>
    </p:bg>
    <p:spTree>
      <p:nvGrpSpPr>
        <p:cNvPr id="1" name="Shape 735"/>
        <p:cNvGrpSpPr/>
        <p:nvPr/>
      </p:nvGrpSpPr>
      <p:grpSpPr>
        <a:xfrm>
          <a:off x="0" y="0"/>
          <a:ext cx="0" cy="0"/>
          <a:chOff x="0" y="0"/>
          <a:chExt cx="0" cy="0"/>
        </a:xfrm>
      </p:grpSpPr>
      <p:grpSp>
        <p:nvGrpSpPr>
          <p:cNvPr id="736" name="Google Shape;736;p40"/>
          <p:cNvGrpSpPr/>
          <p:nvPr/>
        </p:nvGrpSpPr>
        <p:grpSpPr>
          <a:xfrm>
            <a:off x="313566" y="3695318"/>
            <a:ext cx="3349475" cy="1297615"/>
            <a:chOff x="2189450" y="2220300"/>
            <a:chExt cx="3202175" cy="1240550"/>
          </a:xfrm>
        </p:grpSpPr>
        <p:sp>
          <p:nvSpPr>
            <p:cNvPr id="737" name="Google Shape;737;p4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9" name="Google Shape;739;p40"/>
          <p:cNvGrpSpPr/>
          <p:nvPr/>
        </p:nvGrpSpPr>
        <p:grpSpPr>
          <a:xfrm>
            <a:off x="2306553" y="3973883"/>
            <a:ext cx="2636030" cy="1021221"/>
            <a:chOff x="2189450" y="2220300"/>
            <a:chExt cx="3202175" cy="1240550"/>
          </a:xfrm>
        </p:grpSpPr>
        <p:sp>
          <p:nvSpPr>
            <p:cNvPr id="740" name="Google Shape;740;p4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2" name="Google Shape;742;p40"/>
          <p:cNvSpPr/>
          <p:nvPr/>
        </p:nvSpPr>
        <p:spPr>
          <a:xfrm>
            <a:off x="1116425" y="28654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0"/>
          <p:cNvSpPr/>
          <p:nvPr/>
        </p:nvSpPr>
        <p:spPr>
          <a:xfrm>
            <a:off x="417059" y="43356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0"/>
          <p:cNvSpPr/>
          <p:nvPr/>
        </p:nvSpPr>
        <p:spPr>
          <a:xfrm>
            <a:off x="7021900" y="243101"/>
            <a:ext cx="1281282" cy="80950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0"/>
          <p:cNvSpPr/>
          <p:nvPr/>
        </p:nvSpPr>
        <p:spPr>
          <a:xfrm>
            <a:off x="8151912" y="1158576"/>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0"/>
          <p:cNvSpPr/>
          <p:nvPr/>
        </p:nvSpPr>
        <p:spPr>
          <a:xfrm>
            <a:off x="6602950" y="1052590"/>
            <a:ext cx="376439" cy="23783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0"/>
          <p:cNvSpPr/>
          <p:nvPr/>
        </p:nvSpPr>
        <p:spPr>
          <a:xfrm>
            <a:off x="4676248" y="4603180"/>
            <a:ext cx="4467697" cy="53173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0"/>
          <p:cNvSpPr/>
          <p:nvPr/>
        </p:nvSpPr>
        <p:spPr>
          <a:xfrm>
            <a:off x="0" y="4042575"/>
            <a:ext cx="9143996" cy="1100928"/>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0"/>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750" name="Google Shape;750;p40"/>
          <p:cNvSpPr txBox="1">
            <a:spLocks noGrp="1"/>
          </p:cNvSpPr>
          <p:nvPr>
            <p:ph type="subTitle" idx="1"/>
          </p:nvPr>
        </p:nvSpPr>
        <p:spPr>
          <a:xfrm>
            <a:off x="788850" y="2662350"/>
            <a:ext cx="1856100" cy="343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2200"/>
              <a:buFont typeface="Patrick Hand"/>
              <a:buNone/>
              <a:defRPr sz="2200">
                <a:solidFill>
                  <a:schemeClr val="dk2"/>
                </a:solidFill>
                <a:latin typeface="Patrick Hand"/>
                <a:ea typeface="Patrick Hand"/>
                <a:cs typeface="Patrick Hand"/>
                <a:sym typeface="Patrick Hand"/>
              </a:defRPr>
            </a:lvl1pPr>
            <a:lvl2pPr lvl="1">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a:spcBef>
                <a:spcPts val="1600"/>
              </a:spcBef>
              <a:spcAft>
                <a:spcPts val="1600"/>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1" name="Google Shape;751;p40"/>
          <p:cNvSpPr txBox="1">
            <a:spLocks noGrp="1"/>
          </p:cNvSpPr>
          <p:nvPr>
            <p:ph type="subTitle" idx="2"/>
          </p:nvPr>
        </p:nvSpPr>
        <p:spPr>
          <a:xfrm>
            <a:off x="788850" y="2933743"/>
            <a:ext cx="1856100" cy="126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52" name="Google Shape;752;p40"/>
          <p:cNvSpPr txBox="1">
            <a:spLocks noGrp="1"/>
          </p:cNvSpPr>
          <p:nvPr>
            <p:ph type="subTitle" idx="3"/>
          </p:nvPr>
        </p:nvSpPr>
        <p:spPr>
          <a:xfrm>
            <a:off x="2696513" y="2662350"/>
            <a:ext cx="1856100" cy="343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200">
                <a:solidFill>
                  <a:schemeClr val="dk2"/>
                </a:solidFill>
                <a:latin typeface="Patrick Hand"/>
                <a:ea typeface="Patrick Hand"/>
                <a:cs typeface="Patrick Hand"/>
                <a:sym typeface="Patrick Hand"/>
              </a:defRPr>
            </a:lvl1pPr>
            <a:lvl2pPr lvl="1"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1600"/>
              </a:spcBef>
              <a:spcAft>
                <a:spcPts val="1600"/>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3" name="Google Shape;753;p40"/>
          <p:cNvSpPr txBox="1">
            <a:spLocks noGrp="1"/>
          </p:cNvSpPr>
          <p:nvPr>
            <p:ph type="subTitle" idx="4"/>
          </p:nvPr>
        </p:nvSpPr>
        <p:spPr>
          <a:xfrm>
            <a:off x="2696513" y="2933750"/>
            <a:ext cx="1856100" cy="126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54" name="Google Shape;754;p40"/>
          <p:cNvSpPr txBox="1">
            <a:spLocks noGrp="1"/>
          </p:cNvSpPr>
          <p:nvPr>
            <p:ph type="subTitle" idx="5"/>
          </p:nvPr>
        </p:nvSpPr>
        <p:spPr>
          <a:xfrm>
            <a:off x="4648888" y="2662350"/>
            <a:ext cx="1856100" cy="343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200">
                <a:solidFill>
                  <a:schemeClr val="dk2"/>
                </a:solidFill>
                <a:latin typeface="Patrick Hand"/>
                <a:ea typeface="Patrick Hand"/>
                <a:cs typeface="Patrick Hand"/>
                <a:sym typeface="Patrick Hand"/>
              </a:defRPr>
            </a:lvl1pPr>
            <a:lvl2pPr lvl="1"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1600"/>
              </a:spcBef>
              <a:spcAft>
                <a:spcPts val="1600"/>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5" name="Google Shape;755;p40"/>
          <p:cNvSpPr txBox="1">
            <a:spLocks noGrp="1"/>
          </p:cNvSpPr>
          <p:nvPr>
            <p:ph type="subTitle" idx="6"/>
          </p:nvPr>
        </p:nvSpPr>
        <p:spPr>
          <a:xfrm>
            <a:off x="4648888" y="2933750"/>
            <a:ext cx="1856100" cy="126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56" name="Google Shape;756;p40"/>
          <p:cNvSpPr txBox="1">
            <a:spLocks noGrp="1"/>
          </p:cNvSpPr>
          <p:nvPr>
            <p:ph type="subTitle" idx="7"/>
          </p:nvPr>
        </p:nvSpPr>
        <p:spPr>
          <a:xfrm>
            <a:off x="6601263" y="2662350"/>
            <a:ext cx="1856100" cy="343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200">
                <a:solidFill>
                  <a:schemeClr val="dk2"/>
                </a:solidFill>
                <a:latin typeface="Patrick Hand"/>
                <a:ea typeface="Patrick Hand"/>
                <a:cs typeface="Patrick Hand"/>
                <a:sym typeface="Patrick Hand"/>
              </a:defRPr>
            </a:lvl1pPr>
            <a:lvl2pPr lvl="1"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1600"/>
              </a:spcBef>
              <a:spcAft>
                <a:spcPts val="1600"/>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7" name="Google Shape;757;p40"/>
          <p:cNvSpPr txBox="1">
            <a:spLocks noGrp="1"/>
          </p:cNvSpPr>
          <p:nvPr>
            <p:ph type="subTitle" idx="8"/>
          </p:nvPr>
        </p:nvSpPr>
        <p:spPr>
          <a:xfrm>
            <a:off x="6601263" y="2933750"/>
            <a:ext cx="1856100" cy="126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1"/>
        </a:solidFill>
        <a:effectLst/>
      </p:bgPr>
    </p:bg>
    <p:spTree>
      <p:nvGrpSpPr>
        <p:cNvPr id="1" name="Shape 54"/>
        <p:cNvGrpSpPr/>
        <p:nvPr/>
      </p:nvGrpSpPr>
      <p:grpSpPr>
        <a:xfrm>
          <a:off x="0" y="0"/>
          <a:ext cx="0" cy="0"/>
          <a:chOff x="0" y="0"/>
          <a:chExt cx="0" cy="0"/>
        </a:xfrm>
      </p:grpSpPr>
      <p:sp>
        <p:nvSpPr>
          <p:cNvPr id="55" name="Google Shape;55;p4"/>
          <p:cNvSpPr/>
          <p:nvPr/>
        </p:nvSpPr>
        <p:spPr>
          <a:xfrm>
            <a:off x="1116425" y="28654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417059" y="43356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7021900" y="243101"/>
            <a:ext cx="1281282" cy="80950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8151912" y="1158576"/>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6602950" y="1052590"/>
            <a:ext cx="376439" cy="23783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61" name="Google Shape;61;p4"/>
          <p:cNvGrpSpPr/>
          <p:nvPr/>
        </p:nvGrpSpPr>
        <p:grpSpPr>
          <a:xfrm>
            <a:off x="313566" y="3695318"/>
            <a:ext cx="3349475" cy="1297615"/>
            <a:chOff x="2189450" y="2220300"/>
            <a:chExt cx="3202175" cy="1240550"/>
          </a:xfrm>
        </p:grpSpPr>
        <p:sp>
          <p:nvSpPr>
            <p:cNvPr id="62" name="Google Shape;62;p4"/>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4"/>
          <p:cNvGrpSpPr/>
          <p:nvPr/>
        </p:nvGrpSpPr>
        <p:grpSpPr>
          <a:xfrm>
            <a:off x="2306553" y="3973883"/>
            <a:ext cx="2636030" cy="1021221"/>
            <a:chOff x="2189450" y="2220300"/>
            <a:chExt cx="3202175" cy="1240550"/>
          </a:xfrm>
        </p:grpSpPr>
        <p:sp>
          <p:nvSpPr>
            <p:cNvPr id="65" name="Google Shape;65;p4"/>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67;p4"/>
          <p:cNvSpPr/>
          <p:nvPr/>
        </p:nvSpPr>
        <p:spPr>
          <a:xfrm>
            <a:off x="4676248" y="4603180"/>
            <a:ext cx="4467697" cy="53173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0" y="4042575"/>
            <a:ext cx="9143996" cy="1100928"/>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txBox="1">
            <a:spLocks noGrp="1"/>
          </p:cNvSpPr>
          <p:nvPr>
            <p:ph type="subTitle" idx="1"/>
          </p:nvPr>
        </p:nvSpPr>
        <p:spPr>
          <a:xfrm>
            <a:off x="536850" y="967277"/>
            <a:ext cx="8070300" cy="3381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200"/>
            </a:lvl1pPr>
            <a:lvl2pPr lvl="1" rtl="0">
              <a:spcBef>
                <a:spcPts val="1600"/>
              </a:spcBef>
              <a:spcAft>
                <a:spcPts val="0"/>
              </a:spcAft>
              <a:buClr>
                <a:srgbClr val="434343"/>
              </a:buClr>
              <a:buSzPts val="1200"/>
              <a:buFont typeface="Roboto Condensed Light"/>
              <a:buAutoNum type="alphaLcPeriod"/>
              <a:defRPr/>
            </a:lvl2pPr>
            <a:lvl3pPr lvl="2" rtl="0">
              <a:spcBef>
                <a:spcPts val="1600"/>
              </a:spcBef>
              <a:spcAft>
                <a:spcPts val="0"/>
              </a:spcAft>
              <a:buClr>
                <a:srgbClr val="434343"/>
              </a:buClr>
              <a:buSzPts val="1200"/>
              <a:buFont typeface="Roboto Condensed Light"/>
              <a:buAutoNum type="romanLcPeriod"/>
              <a:defRPr/>
            </a:lvl3pPr>
            <a:lvl4pPr lvl="3" rtl="0">
              <a:spcBef>
                <a:spcPts val="1600"/>
              </a:spcBef>
              <a:spcAft>
                <a:spcPts val="0"/>
              </a:spcAft>
              <a:buClr>
                <a:srgbClr val="434343"/>
              </a:buClr>
              <a:buSzPts val="1200"/>
              <a:buFont typeface="Roboto Condensed Light"/>
              <a:buAutoNum type="arabicPeriod"/>
              <a:defRPr/>
            </a:lvl4pPr>
            <a:lvl5pPr lvl="4" rtl="0">
              <a:spcBef>
                <a:spcPts val="1600"/>
              </a:spcBef>
              <a:spcAft>
                <a:spcPts val="0"/>
              </a:spcAft>
              <a:buClr>
                <a:srgbClr val="434343"/>
              </a:buClr>
              <a:buSzPts val="1200"/>
              <a:buFont typeface="Roboto Condensed Light"/>
              <a:buAutoNum type="alphaLcPeriod"/>
              <a:defRPr/>
            </a:lvl5pPr>
            <a:lvl6pPr lvl="5" rtl="0">
              <a:spcBef>
                <a:spcPts val="1600"/>
              </a:spcBef>
              <a:spcAft>
                <a:spcPts val="0"/>
              </a:spcAft>
              <a:buClr>
                <a:srgbClr val="434343"/>
              </a:buClr>
              <a:buSzPts val="1200"/>
              <a:buFont typeface="Roboto Condensed Light"/>
              <a:buAutoNum type="romanLcPeriod"/>
              <a:defRPr/>
            </a:lvl6pPr>
            <a:lvl7pPr lvl="6" rtl="0">
              <a:spcBef>
                <a:spcPts val="1600"/>
              </a:spcBef>
              <a:spcAft>
                <a:spcPts val="0"/>
              </a:spcAft>
              <a:buClr>
                <a:srgbClr val="434343"/>
              </a:buClr>
              <a:buSzPts val="1200"/>
              <a:buFont typeface="Roboto Condensed Light"/>
              <a:buAutoNum type="arabicPeriod"/>
              <a:defRPr/>
            </a:lvl7pPr>
            <a:lvl8pPr lvl="7" rtl="0">
              <a:spcBef>
                <a:spcPts val="1600"/>
              </a:spcBef>
              <a:spcAft>
                <a:spcPts val="0"/>
              </a:spcAft>
              <a:buClr>
                <a:srgbClr val="434343"/>
              </a:buClr>
              <a:buSzPts val="1200"/>
              <a:buFont typeface="Roboto Condensed Light"/>
              <a:buAutoNum type="alphaLcPeriod"/>
              <a:defRPr/>
            </a:lvl8pPr>
            <a:lvl9pPr lvl="8" rtl="0">
              <a:spcBef>
                <a:spcPts val="1600"/>
              </a:spcBef>
              <a:spcAft>
                <a:spcPts val="1600"/>
              </a:spcAft>
              <a:buClr>
                <a:srgbClr val="434343"/>
              </a:buClr>
              <a:buSzPts val="1200"/>
              <a:buFont typeface="Roboto Condensed Light"/>
              <a:buAutoNum type="romanLcPeriod"/>
              <a:defRPr/>
            </a:lvl9pPr>
          </a:lstStyle>
          <a:p>
            <a:endParaRPr/>
          </a:p>
        </p:txBody>
      </p:sp>
      <p:grpSp>
        <p:nvGrpSpPr>
          <p:cNvPr id="70" name="Google Shape;70;p4"/>
          <p:cNvGrpSpPr/>
          <p:nvPr/>
        </p:nvGrpSpPr>
        <p:grpSpPr>
          <a:xfrm>
            <a:off x="6460945" y="4224285"/>
            <a:ext cx="1779618" cy="680752"/>
            <a:chOff x="6460945" y="4155274"/>
            <a:chExt cx="1779618" cy="680752"/>
          </a:xfrm>
        </p:grpSpPr>
        <p:grpSp>
          <p:nvGrpSpPr>
            <p:cNvPr id="71" name="Google Shape;71;p4"/>
            <p:cNvGrpSpPr/>
            <p:nvPr/>
          </p:nvGrpSpPr>
          <p:grpSpPr>
            <a:xfrm>
              <a:off x="6826943" y="4258421"/>
              <a:ext cx="189425" cy="557741"/>
              <a:chOff x="1538085" y="1915884"/>
              <a:chExt cx="119927" cy="353269"/>
            </a:xfrm>
          </p:grpSpPr>
          <p:sp>
            <p:nvSpPr>
              <p:cNvPr id="72" name="Google Shape;72;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4"/>
            <p:cNvGrpSpPr/>
            <p:nvPr/>
          </p:nvGrpSpPr>
          <p:grpSpPr>
            <a:xfrm>
              <a:off x="7908012" y="4319937"/>
              <a:ext cx="172995" cy="509414"/>
              <a:chOff x="1538085" y="1915884"/>
              <a:chExt cx="119927" cy="353269"/>
            </a:xfrm>
          </p:grpSpPr>
          <p:sp>
            <p:nvSpPr>
              <p:cNvPr id="78" name="Google Shape;78;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83;p4"/>
            <p:cNvGrpSpPr/>
            <p:nvPr/>
          </p:nvGrpSpPr>
          <p:grpSpPr>
            <a:xfrm>
              <a:off x="6460945" y="4155274"/>
              <a:ext cx="1779618" cy="680752"/>
              <a:chOff x="1158083" y="1875109"/>
              <a:chExt cx="1096770" cy="419622"/>
            </a:xfrm>
          </p:grpSpPr>
          <p:sp>
            <p:nvSpPr>
              <p:cNvPr id="84" name="Google Shape;84;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1923995" y="1945766"/>
                <a:ext cx="63712" cy="119896"/>
              </a:xfrm>
              <a:custGeom>
                <a:avLst/>
                <a:gdLst/>
                <a:ahLst/>
                <a:cxnLst/>
                <a:rect l="l" t="t" r="r" b="b"/>
                <a:pathLst>
                  <a:path w="3520" h="6625" extrusionOk="0">
                    <a:moveTo>
                      <a:pt x="3520" y="0"/>
                    </a:moveTo>
                    <a:cubicBezTo>
                      <a:pt x="1302" y="1094"/>
                      <a:pt x="1" y="3667"/>
                      <a:pt x="385" y="6240"/>
                    </a:cubicBezTo>
                    <a:lnTo>
                      <a:pt x="563" y="6624"/>
                    </a:lnTo>
                    <a:cubicBezTo>
                      <a:pt x="2071" y="4761"/>
                      <a:pt x="3106" y="2455"/>
                      <a:pt x="3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1886005" y="1914184"/>
                <a:ext cx="46046" cy="152544"/>
              </a:xfrm>
              <a:custGeom>
                <a:avLst/>
                <a:gdLst/>
                <a:ahLst/>
                <a:cxnLst/>
                <a:rect l="l" t="t" r="r" b="b"/>
                <a:pathLst>
                  <a:path w="2544" h="8429" extrusionOk="0">
                    <a:moveTo>
                      <a:pt x="1449" y="0"/>
                    </a:moveTo>
                    <a:cubicBezTo>
                      <a:pt x="0" y="2455"/>
                      <a:pt x="148" y="5826"/>
                      <a:pt x="1774" y="8428"/>
                    </a:cubicBezTo>
                    <a:lnTo>
                      <a:pt x="2425" y="7985"/>
                    </a:lnTo>
                    <a:cubicBezTo>
                      <a:pt x="2543" y="5323"/>
                      <a:pt x="2218" y="2603"/>
                      <a:pt x="1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1873155" y="1981619"/>
                <a:ext cx="63712" cy="78688"/>
              </a:xfrm>
              <a:custGeom>
                <a:avLst/>
                <a:gdLst/>
                <a:ahLst/>
                <a:cxnLst/>
                <a:rect l="l" t="t" r="r" b="b"/>
                <a:pathLst>
                  <a:path w="3520" h="4348" extrusionOk="0">
                    <a:moveTo>
                      <a:pt x="89" y="0"/>
                    </a:moveTo>
                    <a:lnTo>
                      <a:pt x="89" y="0"/>
                    </a:lnTo>
                    <a:cubicBezTo>
                      <a:pt x="0" y="1597"/>
                      <a:pt x="917" y="3283"/>
                      <a:pt x="2337" y="4111"/>
                    </a:cubicBezTo>
                    <a:lnTo>
                      <a:pt x="3519" y="4348"/>
                    </a:lnTo>
                    <a:cubicBezTo>
                      <a:pt x="2898" y="2573"/>
                      <a:pt x="1656" y="1035"/>
                      <a:pt x="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1912231" y="1958073"/>
                <a:ext cx="39078" cy="108657"/>
              </a:xfrm>
              <a:custGeom>
                <a:avLst/>
                <a:gdLst/>
                <a:ahLst/>
                <a:cxnLst/>
                <a:rect l="l" t="t" r="r" b="b"/>
                <a:pathLst>
                  <a:path w="2159" h="6004" extrusionOk="0">
                    <a:moveTo>
                      <a:pt x="1508" y="0"/>
                    </a:moveTo>
                    <a:lnTo>
                      <a:pt x="1508" y="0"/>
                    </a:lnTo>
                    <a:cubicBezTo>
                      <a:pt x="296" y="1627"/>
                      <a:pt x="0" y="3963"/>
                      <a:pt x="739" y="6003"/>
                    </a:cubicBezTo>
                    <a:lnTo>
                      <a:pt x="1420" y="5501"/>
                    </a:lnTo>
                    <a:cubicBezTo>
                      <a:pt x="2129" y="3845"/>
                      <a:pt x="2159" y="1804"/>
                      <a:pt x="1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1888141" y="2051842"/>
                <a:ext cx="70138" cy="238815"/>
              </a:xfrm>
              <a:custGeom>
                <a:avLst/>
                <a:gdLst/>
                <a:ahLst/>
                <a:cxnLst/>
                <a:rect l="l" t="t" r="r" b="b"/>
                <a:pathLst>
                  <a:path w="3875" h="13196" extrusionOk="0">
                    <a:moveTo>
                      <a:pt x="1515" y="1"/>
                    </a:moveTo>
                    <a:cubicBezTo>
                      <a:pt x="1066" y="1"/>
                      <a:pt x="595" y="268"/>
                      <a:pt x="355" y="675"/>
                    </a:cubicBezTo>
                    <a:cubicBezTo>
                      <a:pt x="0" y="1296"/>
                      <a:pt x="89" y="2153"/>
                      <a:pt x="207" y="2893"/>
                    </a:cubicBezTo>
                    <a:cubicBezTo>
                      <a:pt x="740" y="6323"/>
                      <a:pt x="1479" y="9753"/>
                      <a:pt x="2248" y="13184"/>
                    </a:cubicBezTo>
                    <a:cubicBezTo>
                      <a:pt x="2279" y="13192"/>
                      <a:pt x="2309" y="13195"/>
                      <a:pt x="2338" y="13195"/>
                    </a:cubicBezTo>
                    <a:cubicBezTo>
                      <a:pt x="2638" y="13195"/>
                      <a:pt x="2815" y="12795"/>
                      <a:pt x="2869" y="12444"/>
                    </a:cubicBezTo>
                    <a:cubicBezTo>
                      <a:pt x="3490" y="8955"/>
                      <a:pt x="3815" y="5347"/>
                      <a:pt x="3874" y="1739"/>
                    </a:cubicBezTo>
                    <a:cubicBezTo>
                      <a:pt x="3874" y="1414"/>
                      <a:pt x="3874" y="1029"/>
                      <a:pt x="3667" y="704"/>
                    </a:cubicBezTo>
                    <a:cubicBezTo>
                      <a:pt x="3537" y="486"/>
                      <a:pt x="3278" y="301"/>
                      <a:pt x="3032" y="301"/>
                    </a:cubicBezTo>
                    <a:cubicBezTo>
                      <a:pt x="2944" y="301"/>
                      <a:pt x="2858" y="324"/>
                      <a:pt x="2780" y="379"/>
                    </a:cubicBezTo>
                    <a:lnTo>
                      <a:pt x="2248" y="320"/>
                    </a:lnTo>
                    <a:cubicBezTo>
                      <a:pt x="2048" y="98"/>
                      <a:pt x="1785" y="1"/>
                      <a:pt x="1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1899381" y="2153429"/>
                <a:ext cx="22498" cy="10714"/>
              </a:xfrm>
              <a:custGeom>
                <a:avLst/>
                <a:gdLst/>
                <a:ahLst/>
                <a:cxnLst/>
                <a:rect l="l" t="t" r="r" b="b"/>
                <a:pathLst>
                  <a:path w="1243" h="592" extrusionOk="0">
                    <a:moveTo>
                      <a:pt x="266" y="0"/>
                    </a:moveTo>
                    <a:cubicBezTo>
                      <a:pt x="178" y="0"/>
                      <a:pt x="119" y="30"/>
                      <a:pt x="59" y="89"/>
                    </a:cubicBezTo>
                    <a:cubicBezTo>
                      <a:pt x="30" y="118"/>
                      <a:pt x="0" y="178"/>
                      <a:pt x="0" y="266"/>
                    </a:cubicBezTo>
                    <a:cubicBezTo>
                      <a:pt x="0" y="325"/>
                      <a:pt x="30" y="414"/>
                      <a:pt x="59" y="444"/>
                    </a:cubicBezTo>
                    <a:lnTo>
                      <a:pt x="119" y="473"/>
                    </a:lnTo>
                    <a:cubicBezTo>
                      <a:pt x="178" y="532"/>
                      <a:pt x="207" y="532"/>
                      <a:pt x="266" y="532"/>
                    </a:cubicBezTo>
                    <a:cubicBezTo>
                      <a:pt x="503" y="562"/>
                      <a:pt x="740" y="592"/>
                      <a:pt x="1006" y="592"/>
                    </a:cubicBezTo>
                    <a:cubicBezTo>
                      <a:pt x="1065" y="592"/>
                      <a:pt x="1154" y="562"/>
                      <a:pt x="1183" y="532"/>
                    </a:cubicBezTo>
                    <a:cubicBezTo>
                      <a:pt x="1213" y="473"/>
                      <a:pt x="1242" y="414"/>
                      <a:pt x="1242" y="325"/>
                    </a:cubicBezTo>
                    <a:cubicBezTo>
                      <a:pt x="1242" y="266"/>
                      <a:pt x="1213" y="178"/>
                      <a:pt x="1183" y="148"/>
                    </a:cubicBezTo>
                    <a:lnTo>
                      <a:pt x="1154" y="118"/>
                    </a:lnTo>
                    <a:cubicBezTo>
                      <a:pt x="1095" y="89"/>
                      <a:pt x="1065" y="89"/>
                      <a:pt x="1006" y="89"/>
                    </a:cubicBezTo>
                    <a:cubicBezTo>
                      <a:pt x="740" y="30"/>
                      <a:pt x="503" y="0"/>
                      <a:pt x="266"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1934710" y="2185535"/>
                <a:ext cx="18752" cy="9646"/>
              </a:xfrm>
              <a:custGeom>
                <a:avLst/>
                <a:gdLst/>
                <a:ahLst/>
                <a:cxnLst/>
                <a:rect l="l" t="t" r="r" b="b"/>
                <a:pathLst>
                  <a:path w="1036" h="533" extrusionOk="0">
                    <a:moveTo>
                      <a:pt x="266" y="1"/>
                    </a:moveTo>
                    <a:cubicBezTo>
                      <a:pt x="178" y="1"/>
                      <a:pt x="118" y="30"/>
                      <a:pt x="59" y="89"/>
                    </a:cubicBezTo>
                    <a:cubicBezTo>
                      <a:pt x="30" y="119"/>
                      <a:pt x="0" y="178"/>
                      <a:pt x="0" y="267"/>
                    </a:cubicBezTo>
                    <a:cubicBezTo>
                      <a:pt x="0" y="326"/>
                      <a:pt x="30" y="415"/>
                      <a:pt x="59" y="444"/>
                    </a:cubicBezTo>
                    <a:cubicBezTo>
                      <a:pt x="148" y="474"/>
                      <a:pt x="178" y="533"/>
                      <a:pt x="266" y="533"/>
                    </a:cubicBezTo>
                    <a:lnTo>
                      <a:pt x="769" y="533"/>
                    </a:lnTo>
                    <a:cubicBezTo>
                      <a:pt x="858" y="533"/>
                      <a:pt x="917" y="474"/>
                      <a:pt x="976" y="444"/>
                    </a:cubicBezTo>
                    <a:cubicBezTo>
                      <a:pt x="1006" y="415"/>
                      <a:pt x="1035" y="326"/>
                      <a:pt x="1035" y="267"/>
                    </a:cubicBezTo>
                    <a:cubicBezTo>
                      <a:pt x="1035" y="178"/>
                      <a:pt x="1006" y="119"/>
                      <a:pt x="976" y="89"/>
                    </a:cubicBezTo>
                    <a:cubicBezTo>
                      <a:pt x="917" y="30"/>
                      <a:pt x="858" y="1"/>
                      <a:pt x="769" y="1"/>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1910620" y="2208557"/>
                <a:ext cx="18209" cy="9103"/>
              </a:xfrm>
              <a:custGeom>
                <a:avLst/>
                <a:gdLst/>
                <a:ahLst/>
                <a:cxnLst/>
                <a:rect l="l" t="t" r="r" b="b"/>
                <a:pathLst>
                  <a:path w="1006" h="503" extrusionOk="0">
                    <a:moveTo>
                      <a:pt x="296" y="0"/>
                    </a:moveTo>
                    <a:cubicBezTo>
                      <a:pt x="237" y="0"/>
                      <a:pt x="148" y="0"/>
                      <a:pt x="119" y="30"/>
                    </a:cubicBezTo>
                    <a:cubicBezTo>
                      <a:pt x="89" y="59"/>
                      <a:pt x="0" y="148"/>
                      <a:pt x="0" y="178"/>
                    </a:cubicBezTo>
                    <a:cubicBezTo>
                      <a:pt x="0" y="237"/>
                      <a:pt x="0" y="325"/>
                      <a:pt x="30" y="355"/>
                    </a:cubicBezTo>
                    <a:cubicBezTo>
                      <a:pt x="30" y="444"/>
                      <a:pt x="89" y="473"/>
                      <a:pt x="148" y="473"/>
                    </a:cubicBezTo>
                    <a:cubicBezTo>
                      <a:pt x="326" y="503"/>
                      <a:pt x="562" y="503"/>
                      <a:pt x="740" y="503"/>
                    </a:cubicBezTo>
                    <a:cubicBezTo>
                      <a:pt x="828" y="503"/>
                      <a:pt x="888" y="473"/>
                      <a:pt x="917" y="444"/>
                    </a:cubicBezTo>
                    <a:cubicBezTo>
                      <a:pt x="976" y="385"/>
                      <a:pt x="1006" y="325"/>
                      <a:pt x="1006" y="237"/>
                    </a:cubicBezTo>
                    <a:cubicBezTo>
                      <a:pt x="1006" y="178"/>
                      <a:pt x="976" y="89"/>
                      <a:pt x="917" y="59"/>
                    </a:cubicBezTo>
                    <a:cubicBezTo>
                      <a:pt x="888" y="30"/>
                      <a:pt x="828" y="0"/>
                      <a:pt x="740"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1772000" y="1898131"/>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1743621" y="1877245"/>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1715785" y="1900809"/>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1756471" y="1875109"/>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1728110" y="1974054"/>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1771457" y="2115965"/>
                <a:ext cx="19295" cy="10171"/>
              </a:xfrm>
              <a:custGeom>
                <a:avLst/>
                <a:gdLst/>
                <a:ahLst/>
                <a:cxnLst/>
                <a:rect l="l" t="t" r="r" b="b"/>
                <a:pathLst>
                  <a:path w="1066" h="562" extrusionOk="0">
                    <a:moveTo>
                      <a:pt x="829" y="0"/>
                    </a:moveTo>
                    <a:cubicBezTo>
                      <a:pt x="622" y="0"/>
                      <a:pt x="444" y="0"/>
                      <a:pt x="267" y="30"/>
                    </a:cubicBezTo>
                    <a:cubicBezTo>
                      <a:pt x="178" y="30"/>
                      <a:pt x="119" y="89"/>
                      <a:pt x="89" y="118"/>
                    </a:cubicBezTo>
                    <a:cubicBezTo>
                      <a:pt x="30" y="148"/>
                      <a:pt x="1" y="237"/>
                      <a:pt x="1" y="296"/>
                    </a:cubicBezTo>
                    <a:cubicBezTo>
                      <a:pt x="1" y="385"/>
                      <a:pt x="30" y="444"/>
                      <a:pt x="89" y="473"/>
                    </a:cubicBezTo>
                    <a:cubicBezTo>
                      <a:pt x="148" y="532"/>
                      <a:pt x="178" y="562"/>
                      <a:pt x="267" y="562"/>
                    </a:cubicBezTo>
                    <a:cubicBezTo>
                      <a:pt x="444" y="562"/>
                      <a:pt x="622" y="562"/>
                      <a:pt x="829" y="532"/>
                    </a:cubicBezTo>
                    <a:cubicBezTo>
                      <a:pt x="888" y="532"/>
                      <a:pt x="976" y="473"/>
                      <a:pt x="1006" y="444"/>
                    </a:cubicBezTo>
                    <a:cubicBezTo>
                      <a:pt x="1036" y="414"/>
                      <a:pt x="1065" y="325"/>
                      <a:pt x="1065" y="266"/>
                    </a:cubicBezTo>
                    <a:cubicBezTo>
                      <a:pt x="1065" y="178"/>
                      <a:pt x="1036" y="118"/>
                      <a:pt x="1006" y="89"/>
                    </a:cubicBezTo>
                    <a:cubicBezTo>
                      <a:pt x="976" y="30"/>
                      <a:pt x="888" y="0"/>
                      <a:pt x="829"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1743096" y="2141646"/>
                <a:ext cx="20344" cy="9121"/>
              </a:xfrm>
              <a:custGeom>
                <a:avLst/>
                <a:gdLst/>
                <a:ahLst/>
                <a:cxnLst/>
                <a:rect l="l" t="t" r="r" b="b"/>
                <a:pathLst>
                  <a:path w="1124" h="504" extrusionOk="0">
                    <a:moveTo>
                      <a:pt x="237" y="1"/>
                    </a:moveTo>
                    <a:cubicBezTo>
                      <a:pt x="207" y="1"/>
                      <a:pt x="178" y="1"/>
                      <a:pt x="118" y="30"/>
                    </a:cubicBezTo>
                    <a:cubicBezTo>
                      <a:pt x="89" y="60"/>
                      <a:pt x="0" y="148"/>
                      <a:pt x="0" y="178"/>
                    </a:cubicBezTo>
                    <a:cubicBezTo>
                      <a:pt x="0" y="237"/>
                      <a:pt x="0" y="326"/>
                      <a:pt x="59" y="355"/>
                    </a:cubicBezTo>
                    <a:cubicBezTo>
                      <a:pt x="59" y="385"/>
                      <a:pt x="118" y="474"/>
                      <a:pt x="207" y="474"/>
                    </a:cubicBezTo>
                    <a:cubicBezTo>
                      <a:pt x="414" y="503"/>
                      <a:pt x="651" y="503"/>
                      <a:pt x="858" y="503"/>
                    </a:cubicBezTo>
                    <a:cubicBezTo>
                      <a:pt x="917" y="503"/>
                      <a:pt x="947" y="503"/>
                      <a:pt x="976" y="474"/>
                    </a:cubicBezTo>
                    <a:cubicBezTo>
                      <a:pt x="1006" y="474"/>
                      <a:pt x="1065" y="444"/>
                      <a:pt x="1065" y="444"/>
                    </a:cubicBezTo>
                    <a:cubicBezTo>
                      <a:pt x="1094" y="385"/>
                      <a:pt x="1124" y="326"/>
                      <a:pt x="1124" y="237"/>
                    </a:cubicBezTo>
                    <a:cubicBezTo>
                      <a:pt x="1124" y="178"/>
                      <a:pt x="1094" y="89"/>
                      <a:pt x="1065" y="60"/>
                    </a:cubicBezTo>
                    <a:cubicBezTo>
                      <a:pt x="1006" y="30"/>
                      <a:pt x="947" y="1"/>
                      <a:pt x="858" y="1"/>
                    </a:cubicBezTo>
                    <a:cubicBezTo>
                      <a:pt x="769" y="15"/>
                      <a:pt x="680" y="23"/>
                      <a:pt x="592" y="23"/>
                    </a:cubicBezTo>
                    <a:cubicBezTo>
                      <a:pt x="503" y="23"/>
                      <a:pt x="414" y="15"/>
                      <a:pt x="325" y="1"/>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1158083" y="2102789"/>
                <a:ext cx="1096770" cy="191942"/>
              </a:xfrm>
              <a:custGeom>
                <a:avLst/>
                <a:gdLst/>
                <a:ahLst/>
                <a:cxnLst/>
                <a:rect l="l" t="t" r="r" b="b"/>
                <a:pathLst>
                  <a:path w="60595" h="10606" extrusionOk="0">
                    <a:moveTo>
                      <a:pt x="36111" y="0"/>
                    </a:moveTo>
                    <a:cubicBezTo>
                      <a:pt x="33705" y="0"/>
                      <a:pt x="31266" y="1121"/>
                      <a:pt x="29750" y="3242"/>
                    </a:cubicBezTo>
                    <a:cubicBezTo>
                      <a:pt x="29168" y="2808"/>
                      <a:pt x="28465" y="2597"/>
                      <a:pt x="27755" y="2597"/>
                    </a:cubicBezTo>
                    <a:cubicBezTo>
                      <a:pt x="26770" y="2597"/>
                      <a:pt x="25770" y="3001"/>
                      <a:pt x="25048" y="3774"/>
                    </a:cubicBezTo>
                    <a:cubicBezTo>
                      <a:pt x="24342" y="2432"/>
                      <a:pt x="22962" y="1784"/>
                      <a:pt x="21592" y="1784"/>
                    </a:cubicBezTo>
                    <a:cubicBezTo>
                      <a:pt x="21242" y="1784"/>
                      <a:pt x="20891" y="1827"/>
                      <a:pt x="20553" y="1911"/>
                    </a:cubicBezTo>
                    <a:cubicBezTo>
                      <a:pt x="18897" y="2325"/>
                      <a:pt x="17448" y="3508"/>
                      <a:pt x="16118" y="4720"/>
                    </a:cubicBezTo>
                    <a:cubicBezTo>
                      <a:pt x="15496" y="5312"/>
                      <a:pt x="14787" y="5933"/>
                      <a:pt x="13959" y="5933"/>
                    </a:cubicBezTo>
                    <a:cubicBezTo>
                      <a:pt x="13190" y="5933"/>
                      <a:pt x="12539" y="5401"/>
                      <a:pt x="11800" y="5253"/>
                    </a:cubicBezTo>
                    <a:cubicBezTo>
                      <a:pt x="11661" y="5225"/>
                      <a:pt x="11525" y="5212"/>
                      <a:pt x="11390" y="5212"/>
                    </a:cubicBezTo>
                    <a:cubicBezTo>
                      <a:pt x="9521" y="5212"/>
                      <a:pt x="8053" y="7725"/>
                      <a:pt x="6122" y="7973"/>
                    </a:cubicBezTo>
                    <a:cubicBezTo>
                      <a:pt x="5993" y="7998"/>
                      <a:pt x="5862" y="8006"/>
                      <a:pt x="5728" y="8006"/>
                    </a:cubicBezTo>
                    <a:cubicBezTo>
                      <a:pt x="5372" y="8006"/>
                      <a:pt x="5001" y="7944"/>
                      <a:pt x="4614" y="7944"/>
                    </a:cubicBezTo>
                    <a:cubicBezTo>
                      <a:pt x="4541" y="7940"/>
                      <a:pt x="4467" y="7938"/>
                      <a:pt x="4394" y="7938"/>
                    </a:cubicBezTo>
                    <a:cubicBezTo>
                      <a:pt x="2721" y="7938"/>
                      <a:pt x="1049" y="8898"/>
                      <a:pt x="1" y="10428"/>
                    </a:cubicBezTo>
                    <a:lnTo>
                      <a:pt x="60594" y="10605"/>
                    </a:lnTo>
                    <a:cubicBezTo>
                      <a:pt x="59855" y="9600"/>
                      <a:pt x="58761" y="8890"/>
                      <a:pt x="57637" y="8742"/>
                    </a:cubicBezTo>
                    <a:cubicBezTo>
                      <a:pt x="56987" y="8654"/>
                      <a:pt x="56306" y="8713"/>
                      <a:pt x="55774" y="8269"/>
                    </a:cubicBezTo>
                    <a:cubicBezTo>
                      <a:pt x="55153" y="7796"/>
                      <a:pt x="54976" y="6731"/>
                      <a:pt x="54266" y="6347"/>
                    </a:cubicBezTo>
                    <a:cubicBezTo>
                      <a:pt x="54080" y="6251"/>
                      <a:pt x="53893" y="6212"/>
                      <a:pt x="53704" y="6212"/>
                    </a:cubicBezTo>
                    <a:cubicBezTo>
                      <a:pt x="52897" y="6212"/>
                      <a:pt x="52058" y="6920"/>
                      <a:pt x="51220" y="6968"/>
                    </a:cubicBezTo>
                    <a:cubicBezTo>
                      <a:pt x="51188" y="6970"/>
                      <a:pt x="51156" y="6971"/>
                      <a:pt x="51124" y="6971"/>
                    </a:cubicBezTo>
                    <a:cubicBezTo>
                      <a:pt x="49273" y="6971"/>
                      <a:pt x="48057" y="3905"/>
                      <a:pt x="46359" y="3905"/>
                    </a:cubicBezTo>
                    <a:cubicBezTo>
                      <a:pt x="46209" y="3905"/>
                      <a:pt x="46055" y="3929"/>
                      <a:pt x="45897" y="3981"/>
                    </a:cubicBezTo>
                    <a:cubicBezTo>
                      <a:pt x="45485" y="4119"/>
                      <a:pt x="45123" y="4460"/>
                      <a:pt x="44718" y="4460"/>
                    </a:cubicBezTo>
                    <a:cubicBezTo>
                      <a:pt x="44688" y="4460"/>
                      <a:pt x="44657" y="4458"/>
                      <a:pt x="44625" y="4454"/>
                    </a:cubicBezTo>
                    <a:cubicBezTo>
                      <a:pt x="44182" y="4425"/>
                      <a:pt x="43827" y="4011"/>
                      <a:pt x="43502" y="3685"/>
                    </a:cubicBezTo>
                    <a:cubicBezTo>
                      <a:pt x="41609" y="1645"/>
                      <a:pt x="39184" y="225"/>
                      <a:pt x="36641" y="18"/>
                    </a:cubicBezTo>
                    <a:cubicBezTo>
                      <a:pt x="36465" y="6"/>
                      <a:pt x="36288" y="0"/>
                      <a:pt x="361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1795547" y="2102789"/>
                <a:ext cx="458201" cy="191942"/>
              </a:xfrm>
              <a:custGeom>
                <a:avLst/>
                <a:gdLst/>
                <a:ahLst/>
                <a:cxnLst/>
                <a:rect l="l" t="t" r="r" b="b"/>
                <a:pathLst>
                  <a:path w="25315" h="10606" extrusionOk="0">
                    <a:moveTo>
                      <a:pt x="880" y="1"/>
                    </a:moveTo>
                    <a:cubicBezTo>
                      <a:pt x="575" y="1"/>
                      <a:pt x="282" y="21"/>
                      <a:pt x="0" y="78"/>
                    </a:cubicBezTo>
                    <a:cubicBezTo>
                      <a:pt x="2455" y="1142"/>
                      <a:pt x="4525" y="3271"/>
                      <a:pt x="5589" y="5992"/>
                    </a:cubicBezTo>
                    <a:cubicBezTo>
                      <a:pt x="6053" y="5799"/>
                      <a:pt x="6537" y="5708"/>
                      <a:pt x="7021" y="5708"/>
                    </a:cubicBezTo>
                    <a:cubicBezTo>
                      <a:pt x="8543" y="5708"/>
                      <a:pt x="10060" y="6611"/>
                      <a:pt x="10912" y="8092"/>
                    </a:cubicBezTo>
                    <a:cubicBezTo>
                      <a:pt x="11291" y="7919"/>
                      <a:pt x="11699" y="7835"/>
                      <a:pt x="12110" y="7835"/>
                    </a:cubicBezTo>
                    <a:cubicBezTo>
                      <a:pt x="13177" y="7835"/>
                      <a:pt x="14264" y="8398"/>
                      <a:pt x="14905" y="9422"/>
                    </a:cubicBezTo>
                    <a:cubicBezTo>
                      <a:pt x="15171" y="9807"/>
                      <a:pt x="15378" y="10310"/>
                      <a:pt x="15762" y="10517"/>
                    </a:cubicBezTo>
                    <a:cubicBezTo>
                      <a:pt x="15792" y="10517"/>
                      <a:pt x="15792" y="10546"/>
                      <a:pt x="15822" y="10546"/>
                    </a:cubicBezTo>
                    <a:lnTo>
                      <a:pt x="25314" y="10605"/>
                    </a:lnTo>
                    <a:cubicBezTo>
                      <a:pt x="24634" y="9600"/>
                      <a:pt x="23540" y="8949"/>
                      <a:pt x="22416" y="8742"/>
                    </a:cubicBezTo>
                    <a:cubicBezTo>
                      <a:pt x="21766" y="8683"/>
                      <a:pt x="21085" y="8713"/>
                      <a:pt x="20553" y="8269"/>
                    </a:cubicBezTo>
                    <a:cubicBezTo>
                      <a:pt x="19932" y="7766"/>
                      <a:pt x="19755" y="6731"/>
                      <a:pt x="19045" y="6347"/>
                    </a:cubicBezTo>
                    <a:cubicBezTo>
                      <a:pt x="18859" y="6251"/>
                      <a:pt x="18674" y="6212"/>
                      <a:pt x="18488" y="6212"/>
                    </a:cubicBezTo>
                    <a:cubicBezTo>
                      <a:pt x="17694" y="6212"/>
                      <a:pt x="16885" y="6920"/>
                      <a:pt x="15999" y="6968"/>
                    </a:cubicBezTo>
                    <a:cubicBezTo>
                      <a:pt x="15967" y="6970"/>
                      <a:pt x="15935" y="6971"/>
                      <a:pt x="15903" y="6971"/>
                    </a:cubicBezTo>
                    <a:cubicBezTo>
                      <a:pt x="14052" y="6971"/>
                      <a:pt x="12836" y="3905"/>
                      <a:pt x="11138" y="3905"/>
                    </a:cubicBezTo>
                    <a:cubicBezTo>
                      <a:pt x="10988" y="3905"/>
                      <a:pt x="10834" y="3929"/>
                      <a:pt x="10676" y="3981"/>
                    </a:cubicBezTo>
                    <a:cubicBezTo>
                      <a:pt x="10264" y="4119"/>
                      <a:pt x="9902" y="4460"/>
                      <a:pt x="9497" y="4460"/>
                    </a:cubicBezTo>
                    <a:cubicBezTo>
                      <a:pt x="9467" y="4460"/>
                      <a:pt x="9436" y="4458"/>
                      <a:pt x="9404" y="4454"/>
                    </a:cubicBezTo>
                    <a:cubicBezTo>
                      <a:pt x="8961" y="4425"/>
                      <a:pt x="8606" y="4070"/>
                      <a:pt x="8281" y="3685"/>
                    </a:cubicBezTo>
                    <a:cubicBezTo>
                      <a:pt x="6388" y="1645"/>
                      <a:pt x="3993" y="225"/>
                      <a:pt x="1420" y="18"/>
                    </a:cubicBezTo>
                    <a:cubicBezTo>
                      <a:pt x="1236" y="8"/>
                      <a:pt x="1056" y="1"/>
                      <a:pt x="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tle and text 2">
  <p:cSld name="CUSTOM_7">
    <p:bg>
      <p:bgPr>
        <a:solidFill>
          <a:schemeClr val="dk1"/>
        </a:solidFill>
        <a:effectLst/>
      </p:bgPr>
    </p:bg>
    <p:spTree>
      <p:nvGrpSpPr>
        <p:cNvPr id="1" name="Shape 828"/>
        <p:cNvGrpSpPr/>
        <p:nvPr/>
      </p:nvGrpSpPr>
      <p:grpSpPr>
        <a:xfrm>
          <a:off x="0" y="0"/>
          <a:ext cx="0" cy="0"/>
          <a:chOff x="0" y="0"/>
          <a:chExt cx="0" cy="0"/>
        </a:xfrm>
      </p:grpSpPr>
      <p:sp>
        <p:nvSpPr>
          <p:cNvPr id="829" name="Google Shape;829;p46"/>
          <p:cNvSpPr/>
          <p:nvPr/>
        </p:nvSpPr>
        <p:spPr>
          <a:xfrm>
            <a:off x="0" y="4961627"/>
            <a:ext cx="3397132" cy="18188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6"/>
          <p:cNvSpPr/>
          <p:nvPr/>
        </p:nvSpPr>
        <p:spPr>
          <a:xfrm flipH="1">
            <a:off x="3830701" y="4753075"/>
            <a:ext cx="5313299" cy="39042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6"/>
          <p:cNvSpPr/>
          <p:nvPr/>
        </p:nvSpPr>
        <p:spPr>
          <a:xfrm>
            <a:off x="2465525" y="4925099"/>
            <a:ext cx="6678206" cy="21840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6"/>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6"/>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6"/>
          <p:cNvSpPr/>
          <p:nvPr/>
        </p:nvSpPr>
        <p:spPr>
          <a:xfrm>
            <a:off x="5939226" y="750825"/>
            <a:ext cx="2026432" cy="1282519"/>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6"/>
          <p:cNvSpPr/>
          <p:nvPr/>
        </p:nvSpPr>
        <p:spPr>
          <a:xfrm>
            <a:off x="8007579" y="883498"/>
            <a:ext cx="783319" cy="49489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6"/>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837" name="Google Shape;837;p46"/>
          <p:cNvSpPr txBox="1">
            <a:spLocks noGrp="1"/>
          </p:cNvSpPr>
          <p:nvPr>
            <p:ph type="subTitle" idx="1"/>
          </p:nvPr>
        </p:nvSpPr>
        <p:spPr>
          <a:xfrm>
            <a:off x="899050" y="1908625"/>
            <a:ext cx="2141100" cy="1554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838" name="Google Shape;838;p46"/>
          <p:cNvSpPr/>
          <p:nvPr/>
        </p:nvSpPr>
        <p:spPr>
          <a:xfrm>
            <a:off x="7940602" y="329108"/>
            <a:ext cx="443885" cy="28044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CUSTOM_19">
    <p:spTree>
      <p:nvGrpSpPr>
        <p:cNvPr id="1" name="Shape 873"/>
        <p:cNvGrpSpPr/>
        <p:nvPr/>
      </p:nvGrpSpPr>
      <p:grpSpPr>
        <a:xfrm>
          <a:off x="0" y="0"/>
          <a:ext cx="0" cy="0"/>
          <a:chOff x="0" y="0"/>
          <a:chExt cx="0" cy="0"/>
        </a:xfrm>
      </p:grpSpPr>
      <p:sp>
        <p:nvSpPr>
          <p:cNvPr id="874" name="Google Shape;874;p50"/>
          <p:cNvSpPr/>
          <p:nvPr/>
        </p:nvSpPr>
        <p:spPr>
          <a:xfrm>
            <a:off x="1860025" y="4608523"/>
            <a:ext cx="7283884" cy="534998"/>
          </a:xfrm>
          <a:custGeom>
            <a:avLst/>
            <a:gdLst/>
            <a:ahLst/>
            <a:cxnLst/>
            <a:rect l="l" t="t" r="r" b="b"/>
            <a:pathLst>
              <a:path w="129451" h="32597" extrusionOk="0">
                <a:moveTo>
                  <a:pt x="124299" y="0"/>
                </a:moveTo>
                <a:cubicBezTo>
                  <a:pt x="114383" y="0"/>
                  <a:pt x="105380" y="3761"/>
                  <a:pt x="99313" y="3761"/>
                </a:cubicBezTo>
                <a:cubicBezTo>
                  <a:pt x="98215" y="3761"/>
                  <a:pt x="97214" y="3638"/>
                  <a:pt x="96320" y="3347"/>
                </a:cubicBezTo>
                <a:cubicBezTo>
                  <a:pt x="92990" y="2269"/>
                  <a:pt x="90357" y="2158"/>
                  <a:pt x="87783" y="2158"/>
                </a:cubicBezTo>
                <a:cubicBezTo>
                  <a:pt x="87116" y="2158"/>
                  <a:pt x="86453" y="2166"/>
                  <a:pt x="85783" y="2166"/>
                </a:cubicBezTo>
                <a:cubicBezTo>
                  <a:pt x="83387" y="2166"/>
                  <a:pt x="80899" y="2070"/>
                  <a:pt x="77814" y="1199"/>
                </a:cubicBezTo>
                <a:cubicBezTo>
                  <a:pt x="75060" y="408"/>
                  <a:pt x="72628" y="83"/>
                  <a:pt x="70423" y="83"/>
                </a:cubicBezTo>
                <a:cubicBezTo>
                  <a:pt x="60378" y="83"/>
                  <a:pt x="55051" y="6819"/>
                  <a:pt x="45442" y="6819"/>
                </a:cubicBezTo>
                <a:cubicBezTo>
                  <a:pt x="43982" y="6819"/>
                  <a:pt x="42422" y="6663"/>
                  <a:pt x="40733" y="6305"/>
                </a:cubicBezTo>
                <a:cubicBezTo>
                  <a:pt x="37210" y="5551"/>
                  <a:pt x="34230" y="5157"/>
                  <a:pt x="31699" y="5157"/>
                </a:cubicBezTo>
                <a:cubicBezTo>
                  <a:pt x="28485" y="5157"/>
                  <a:pt x="25993" y="5792"/>
                  <a:pt x="24029" y="7136"/>
                </a:cubicBezTo>
                <a:cubicBezTo>
                  <a:pt x="23382" y="7598"/>
                  <a:pt x="22527" y="7691"/>
                  <a:pt x="21949" y="8199"/>
                </a:cubicBezTo>
                <a:cubicBezTo>
                  <a:pt x="20147" y="9816"/>
                  <a:pt x="19131" y="12312"/>
                  <a:pt x="18715" y="14645"/>
                </a:cubicBezTo>
                <a:cubicBezTo>
                  <a:pt x="18325" y="17070"/>
                  <a:pt x="16191" y="18804"/>
                  <a:pt x="13757" y="18804"/>
                </a:cubicBezTo>
                <a:cubicBezTo>
                  <a:pt x="13593" y="18804"/>
                  <a:pt x="13428" y="18797"/>
                  <a:pt x="13262" y="18781"/>
                </a:cubicBezTo>
                <a:cubicBezTo>
                  <a:pt x="12087" y="18665"/>
                  <a:pt x="10945" y="18596"/>
                  <a:pt x="9855" y="18596"/>
                </a:cubicBezTo>
                <a:cubicBezTo>
                  <a:pt x="4219" y="18596"/>
                  <a:pt x="1" y="20420"/>
                  <a:pt x="1" y="26867"/>
                </a:cubicBezTo>
                <a:cubicBezTo>
                  <a:pt x="1" y="28992"/>
                  <a:pt x="347" y="30933"/>
                  <a:pt x="1017" y="32597"/>
                </a:cubicBezTo>
                <a:lnTo>
                  <a:pt x="129451" y="32597"/>
                </a:lnTo>
                <a:lnTo>
                  <a:pt x="129451" y="367"/>
                </a:lnTo>
                <a:cubicBezTo>
                  <a:pt x="127713" y="110"/>
                  <a:pt x="125993" y="0"/>
                  <a:pt x="124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50"/>
          <p:cNvSpPr/>
          <p:nvPr/>
        </p:nvSpPr>
        <p:spPr>
          <a:xfrm>
            <a:off x="1860025" y="4657223"/>
            <a:ext cx="3292737" cy="261170"/>
          </a:xfrm>
          <a:custGeom>
            <a:avLst/>
            <a:gdLst/>
            <a:ahLst/>
            <a:cxnLst/>
            <a:rect l="l" t="t" r="r" b="b"/>
            <a:pathLst>
              <a:path w="92240" h="25852" extrusionOk="0">
                <a:moveTo>
                  <a:pt x="47662" y="0"/>
                </a:moveTo>
                <a:cubicBezTo>
                  <a:pt x="46167" y="0"/>
                  <a:pt x="44671" y="161"/>
                  <a:pt x="43176" y="500"/>
                </a:cubicBezTo>
                <a:cubicBezTo>
                  <a:pt x="33014" y="2704"/>
                  <a:pt x="23443" y="10608"/>
                  <a:pt x="13388" y="13861"/>
                </a:cubicBezTo>
                <a:cubicBezTo>
                  <a:pt x="2984" y="17221"/>
                  <a:pt x="0" y="25851"/>
                  <a:pt x="0" y="25851"/>
                </a:cubicBezTo>
                <a:lnTo>
                  <a:pt x="92239" y="25851"/>
                </a:lnTo>
                <a:cubicBezTo>
                  <a:pt x="92239" y="25851"/>
                  <a:pt x="78340" y="10366"/>
                  <a:pt x="66699" y="5661"/>
                </a:cubicBezTo>
                <a:cubicBezTo>
                  <a:pt x="63769" y="4478"/>
                  <a:pt x="56940" y="1790"/>
                  <a:pt x="54225" y="984"/>
                </a:cubicBezTo>
                <a:cubicBezTo>
                  <a:pt x="52037" y="345"/>
                  <a:pt x="49850" y="0"/>
                  <a:pt x="476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50"/>
          <p:cNvSpPr/>
          <p:nvPr/>
        </p:nvSpPr>
        <p:spPr>
          <a:xfrm flipH="1">
            <a:off x="942" y="4781059"/>
            <a:ext cx="7642384" cy="36240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7" name="Google Shape;877;p50"/>
          <p:cNvGrpSpPr/>
          <p:nvPr/>
        </p:nvGrpSpPr>
        <p:grpSpPr>
          <a:xfrm>
            <a:off x="456492" y="4397710"/>
            <a:ext cx="1802074" cy="757915"/>
            <a:chOff x="456506" y="4454146"/>
            <a:chExt cx="1639143" cy="689390"/>
          </a:xfrm>
        </p:grpSpPr>
        <p:sp>
          <p:nvSpPr>
            <p:cNvPr id="878" name="Google Shape;878;p50"/>
            <p:cNvSpPr/>
            <p:nvPr/>
          </p:nvSpPr>
          <p:spPr>
            <a:xfrm>
              <a:off x="1789865" y="4904274"/>
              <a:ext cx="57843" cy="162595"/>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50"/>
            <p:cNvSpPr/>
            <p:nvPr/>
          </p:nvSpPr>
          <p:spPr>
            <a:xfrm>
              <a:off x="1831917" y="4873710"/>
              <a:ext cx="145444" cy="201040"/>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50"/>
            <p:cNvSpPr/>
            <p:nvPr/>
          </p:nvSpPr>
          <p:spPr>
            <a:xfrm>
              <a:off x="800355" y="4785159"/>
              <a:ext cx="185749" cy="293530"/>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50"/>
            <p:cNvSpPr/>
            <p:nvPr/>
          </p:nvSpPr>
          <p:spPr>
            <a:xfrm>
              <a:off x="566886" y="4683497"/>
              <a:ext cx="251457" cy="385116"/>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50"/>
            <p:cNvSpPr/>
            <p:nvPr/>
          </p:nvSpPr>
          <p:spPr>
            <a:xfrm>
              <a:off x="664054" y="4764684"/>
              <a:ext cx="163693" cy="319263"/>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50"/>
            <p:cNvSpPr/>
            <p:nvPr/>
          </p:nvSpPr>
          <p:spPr>
            <a:xfrm>
              <a:off x="814160" y="4867739"/>
              <a:ext cx="99807" cy="205040"/>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50"/>
            <p:cNvSpPr/>
            <p:nvPr/>
          </p:nvSpPr>
          <p:spPr>
            <a:xfrm flipH="1">
              <a:off x="1172920" y="4592234"/>
              <a:ext cx="252305" cy="398687"/>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50"/>
            <p:cNvSpPr/>
            <p:nvPr/>
          </p:nvSpPr>
          <p:spPr>
            <a:xfrm flipH="1">
              <a:off x="1400804" y="4454146"/>
              <a:ext cx="341557" cy="523084"/>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50"/>
            <p:cNvSpPr/>
            <p:nvPr/>
          </p:nvSpPr>
          <p:spPr>
            <a:xfrm flipH="1">
              <a:off x="1388026" y="4564423"/>
              <a:ext cx="222346" cy="433640"/>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50"/>
            <p:cNvSpPr/>
            <p:nvPr/>
          </p:nvSpPr>
          <p:spPr>
            <a:xfrm flipH="1">
              <a:off x="1270904" y="4704402"/>
              <a:ext cx="135569" cy="27849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50"/>
            <p:cNvSpPr/>
            <p:nvPr/>
          </p:nvSpPr>
          <p:spPr>
            <a:xfrm>
              <a:off x="456506" y="4894466"/>
              <a:ext cx="1638722" cy="249070"/>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50"/>
            <p:cNvSpPr/>
            <p:nvPr/>
          </p:nvSpPr>
          <p:spPr>
            <a:xfrm>
              <a:off x="1409652" y="4893874"/>
              <a:ext cx="685996" cy="249233"/>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2">
  <p:cSld name="CUSTOM_20">
    <p:spTree>
      <p:nvGrpSpPr>
        <p:cNvPr id="1" name="Shape 890"/>
        <p:cNvGrpSpPr/>
        <p:nvPr/>
      </p:nvGrpSpPr>
      <p:grpSpPr>
        <a:xfrm>
          <a:off x="0" y="0"/>
          <a:ext cx="0" cy="0"/>
          <a:chOff x="0" y="0"/>
          <a:chExt cx="0" cy="0"/>
        </a:xfrm>
      </p:grpSpPr>
      <p:grpSp>
        <p:nvGrpSpPr>
          <p:cNvPr id="891" name="Google Shape;891;p51"/>
          <p:cNvGrpSpPr/>
          <p:nvPr/>
        </p:nvGrpSpPr>
        <p:grpSpPr>
          <a:xfrm flipH="1">
            <a:off x="3062687" y="3829748"/>
            <a:ext cx="3391103" cy="1313742"/>
            <a:chOff x="2189450" y="2220300"/>
            <a:chExt cx="3202175" cy="1240550"/>
          </a:xfrm>
        </p:grpSpPr>
        <p:sp>
          <p:nvSpPr>
            <p:cNvPr id="892" name="Google Shape;892;p5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5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4" name="Google Shape;894;p51"/>
          <p:cNvGrpSpPr/>
          <p:nvPr/>
        </p:nvGrpSpPr>
        <p:grpSpPr>
          <a:xfrm flipH="1">
            <a:off x="4708478" y="3471522"/>
            <a:ext cx="4309167" cy="1669408"/>
            <a:chOff x="2189450" y="2220300"/>
            <a:chExt cx="3202175" cy="1240550"/>
          </a:xfrm>
        </p:grpSpPr>
        <p:sp>
          <p:nvSpPr>
            <p:cNvPr id="895" name="Google Shape;895;p5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5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7" name="Google Shape;897;p51"/>
          <p:cNvSpPr/>
          <p:nvPr/>
        </p:nvSpPr>
        <p:spPr>
          <a:xfrm flipH="1">
            <a:off x="46" y="4851064"/>
            <a:ext cx="4467697" cy="28780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51"/>
          <p:cNvSpPr/>
          <p:nvPr/>
        </p:nvSpPr>
        <p:spPr>
          <a:xfrm flipH="1">
            <a:off x="0" y="4547649"/>
            <a:ext cx="9143996" cy="59579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51"/>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51"/>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51"/>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51"/>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51"/>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4" name="Google Shape;904;p51"/>
          <p:cNvGrpSpPr/>
          <p:nvPr/>
        </p:nvGrpSpPr>
        <p:grpSpPr>
          <a:xfrm>
            <a:off x="893068" y="3907831"/>
            <a:ext cx="1186803" cy="1014012"/>
            <a:chOff x="6771225" y="2829938"/>
            <a:chExt cx="1528400" cy="1305875"/>
          </a:xfrm>
        </p:grpSpPr>
        <p:sp>
          <p:nvSpPr>
            <p:cNvPr id="905" name="Google Shape;905;p51"/>
            <p:cNvSpPr/>
            <p:nvPr/>
          </p:nvSpPr>
          <p:spPr>
            <a:xfrm>
              <a:off x="6771225" y="3808963"/>
              <a:ext cx="202000" cy="26295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51"/>
            <p:cNvSpPr/>
            <p:nvPr/>
          </p:nvSpPr>
          <p:spPr>
            <a:xfrm>
              <a:off x="7897875" y="3619463"/>
              <a:ext cx="328300" cy="504600"/>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51"/>
            <p:cNvSpPr/>
            <p:nvPr/>
          </p:nvSpPr>
          <p:spPr>
            <a:xfrm>
              <a:off x="7318400" y="2829938"/>
              <a:ext cx="981225" cy="1021650"/>
            </a:xfrm>
            <a:custGeom>
              <a:avLst/>
              <a:gdLst/>
              <a:ahLst/>
              <a:cxnLst/>
              <a:rect l="l" t="t" r="r" b="b"/>
              <a:pathLst>
                <a:path w="39249" h="40866" extrusionOk="0">
                  <a:moveTo>
                    <a:pt x="19624" y="1"/>
                  </a:moveTo>
                  <a:cubicBezTo>
                    <a:pt x="9724" y="1"/>
                    <a:pt x="0" y="13779"/>
                    <a:pt x="0" y="25089"/>
                  </a:cubicBezTo>
                  <a:cubicBezTo>
                    <a:pt x="0" y="36370"/>
                    <a:pt x="9724" y="40865"/>
                    <a:pt x="19624" y="40865"/>
                  </a:cubicBezTo>
                  <a:cubicBezTo>
                    <a:pt x="29525" y="40865"/>
                    <a:pt x="39249" y="36077"/>
                    <a:pt x="39249" y="24796"/>
                  </a:cubicBezTo>
                  <a:cubicBezTo>
                    <a:pt x="39249" y="13485"/>
                    <a:pt x="29495" y="1"/>
                    <a:pt x="19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51"/>
            <p:cNvSpPr/>
            <p:nvPr/>
          </p:nvSpPr>
          <p:spPr>
            <a:xfrm>
              <a:off x="7318400" y="3055413"/>
              <a:ext cx="907775" cy="795425"/>
            </a:xfrm>
            <a:custGeom>
              <a:avLst/>
              <a:gdLst/>
              <a:ahLst/>
              <a:cxnLst/>
              <a:rect l="l" t="t" r="r" b="b"/>
              <a:pathLst>
                <a:path w="36311" h="31817" extrusionOk="0">
                  <a:moveTo>
                    <a:pt x="5582" y="1"/>
                  </a:moveTo>
                  <a:cubicBezTo>
                    <a:pt x="2204" y="4731"/>
                    <a:pt x="0" y="10665"/>
                    <a:pt x="0" y="16041"/>
                  </a:cubicBezTo>
                  <a:cubicBezTo>
                    <a:pt x="0" y="27322"/>
                    <a:pt x="9724" y="31817"/>
                    <a:pt x="19624" y="31817"/>
                  </a:cubicBezTo>
                  <a:cubicBezTo>
                    <a:pt x="26176" y="31817"/>
                    <a:pt x="32668" y="29731"/>
                    <a:pt x="36311" y="25001"/>
                  </a:cubicBezTo>
                  <a:lnTo>
                    <a:pt x="36311" y="25001"/>
                  </a:lnTo>
                  <a:cubicBezTo>
                    <a:pt x="35800" y="25025"/>
                    <a:pt x="35288" y="25036"/>
                    <a:pt x="34778" y="25036"/>
                  </a:cubicBezTo>
                  <a:cubicBezTo>
                    <a:pt x="32735" y="25036"/>
                    <a:pt x="30700" y="24848"/>
                    <a:pt x="28702" y="24472"/>
                  </a:cubicBezTo>
                  <a:cubicBezTo>
                    <a:pt x="24354" y="23591"/>
                    <a:pt x="20506" y="21535"/>
                    <a:pt x="16980" y="18861"/>
                  </a:cubicBezTo>
                  <a:cubicBezTo>
                    <a:pt x="13631" y="16364"/>
                    <a:pt x="9754" y="13632"/>
                    <a:pt x="7580" y="9930"/>
                  </a:cubicBezTo>
                  <a:cubicBezTo>
                    <a:pt x="5729" y="6787"/>
                    <a:pt x="5611" y="3438"/>
                    <a:pt x="5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51"/>
            <p:cNvSpPr/>
            <p:nvPr/>
          </p:nvSpPr>
          <p:spPr>
            <a:xfrm>
              <a:off x="7438850" y="2901188"/>
              <a:ext cx="740325" cy="1211125"/>
            </a:xfrm>
            <a:custGeom>
              <a:avLst/>
              <a:gdLst/>
              <a:ahLst/>
              <a:cxnLst/>
              <a:rect l="l" t="t" r="r" b="b"/>
              <a:pathLst>
                <a:path w="29613" h="48445" extrusionOk="0">
                  <a:moveTo>
                    <a:pt x="14748" y="1"/>
                  </a:moveTo>
                  <a:lnTo>
                    <a:pt x="13954" y="882"/>
                  </a:lnTo>
                  <a:lnTo>
                    <a:pt x="13367" y="16305"/>
                  </a:lnTo>
                  <a:lnTo>
                    <a:pt x="9078" y="12515"/>
                  </a:lnTo>
                  <a:lnTo>
                    <a:pt x="8813" y="5024"/>
                  </a:lnTo>
                  <a:lnTo>
                    <a:pt x="8520" y="5024"/>
                  </a:lnTo>
                  <a:lnTo>
                    <a:pt x="8167" y="11663"/>
                  </a:lnTo>
                  <a:lnTo>
                    <a:pt x="1616" y="7786"/>
                  </a:lnTo>
                  <a:lnTo>
                    <a:pt x="1616" y="8285"/>
                  </a:lnTo>
                  <a:lnTo>
                    <a:pt x="7462" y="12750"/>
                  </a:lnTo>
                  <a:lnTo>
                    <a:pt x="1293" y="13984"/>
                  </a:lnTo>
                  <a:lnTo>
                    <a:pt x="1263" y="14572"/>
                  </a:lnTo>
                  <a:lnTo>
                    <a:pt x="8549" y="13426"/>
                  </a:lnTo>
                  <a:lnTo>
                    <a:pt x="13367" y="17745"/>
                  </a:lnTo>
                  <a:lnTo>
                    <a:pt x="13132" y="30348"/>
                  </a:lnTo>
                  <a:lnTo>
                    <a:pt x="6581" y="26734"/>
                  </a:lnTo>
                  <a:lnTo>
                    <a:pt x="5934" y="20624"/>
                  </a:lnTo>
                  <a:lnTo>
                    <a:pt x="5582" y="20624"/>
                  </a:lnTo>
                  <a:lnTo>
                    <a:pt x="5758" y="26029"/>
                  </a:lnTo>
                  <a:lnTo>
                    <a:pt x="1087" y="23033"/>
                  </a:lnTo>
                  <a:lnTo>
                    <a:pt x="1528" y="24120"/>
                  </a:lnTo>
                  <a:lnTo>
                    <a:pt x="5024" y="26999"/>
                  </a:lnTo>
                  <a:lnTo>
                    <a:pt x="0" y="29349"/>
                  </a:lnTo>
                  <a:lnTo>
                    <a:pt x="0" y="29878"/>
                  </a:lnTo>
                  <a:lnTo>
                    <a:pt x="5846" y="27733"/>
                  </a:lnTo>
                  <a:lnTo>
                    <a:pt x="13132" y="32580"/>
                  </a:lnTo>
                  <a:lnTo>
                    <a:pt x="13132" y="48444"/>
                  </a:lnTo>
                  <a:lnTo>
                    <a:pt x="15835" y="48444"/>
                  </a:lnTo>
                  <a:lnTo>
                    <a:pt x="14806" y="31699"/>
                  </a:lnTo>
                  <a:lnTo>
                    <a:pt x="20535" y="28350"/>
                  </a:lnTo>
                  <a:lnTo>
                    <a:pt x="28614" y="30906"/>
                  </a:lnTo>
                  <a:lnTo>
                    <a:pt x="28819" y="30612"/>
                  </a:lnTo>
                  <a:lnTo>
                    <a:pt x="21593" y="27469"/>
                  </a:lnTo>
                  <a:lnTo>
                    <a:pt x="27821" y="22944"/>
                  </a:lnTo>
                  <a:lnTo>
                    <a:pt x="26910" y="22944"/>
                  </a:lnTo>
                  <a:lnTo>
                    <a:pt x="20799" y="26999"/>
                  </a:lnTo>
                  <a:lnTo>
                    <a:pt x="20153" y="21505"/>
                  </a:lnTo>
                  <a:lnTo>
                    <a:pt x="19712" y="22239"/>
                  </a:lnTo>
                  <a:lnTo>
                    <a:pt x="19801" y="27557"/>
                  </a:lnTo>
                  <a:lnTo>
                    <a:pt x="14806" y="30083"/>
                  </a:lnTo>
                  <a:lnTo>
                    <a:pt x="14395" y="21799"/>
                  </a:lnTo>
                  <a:lnTo>
                    <a:pt x="21416" y="17275"/>
                  </a:lnTo>
                  <a:lnTo>
                    <a:pt x="29613" y="17803"/>
                  </a:lnTo>
                  <a:lnTo>
                    <a:pt x="29613" y="17363"/>
                  </a:lnTo>
                  <a:lnTo>
                    <a:pt x="22768" y="16217"/>
                  </a:lnTo>
                  <a:lnTo>
                    <a:pt x="29084" y="11517"/>
                  </a:lnTo>
                  <a:lnTo>
                    <a:pt x="29084" y="10606"/>
                  </a:lnTo>
                  <a:lnTo>
                    <a:pt x="22239" y="15747"/>
                  </a:lnTo>
                  <a:lnTo>
                    <a:pt x="23502" y="8902"/>
                  </a:lnTo>
                  <a:lnTo>
                    <a:pt x="22826" y="9196"/>
                  </a:lnTo>
                  <a:lnTo>
                    <a:pt x="20887" y="16393"/>
                  </a:lnTo>
                  <a:lnTo>
                    <a:pt x="14307" y="20154"/>
                  </a:lnTo>
                  <a:lnTo>
                    <a:pt x="147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51"/>
            <p:cNvSpPr/>
            <p:nvPr/>
          </p:nvSpPr>
          <p:spPr>
            <a:xfrm>
              <a:off x="7779625" y="2901188"/>
              <a:ext cx="399550" cy="1211125"/>
            </a:xfrm>
            <a:custGeom>
              <a:avLst/>
              <a:gdLst/>
              <a:ahLst/>
              <a:cxnLst/>
              <a:rect l="l" t="t" r="r" b="b"/>
              <a:pathLst>
                <a:path w="15982" h="48445" extrusionOk="0">
                  <a:moveTo>
                    <a:pt x="1117" y="1"/>
                  </a:moveTo>
                  <a:lnTo>
                    <a:pt x="882" y="265"/>
                  </a:lnTo>
                  <a:lnTo>
                    <a:pt x="882" y="412"/>
                  </a:lnTo>
                  <a:cubicBezTo>
                    <a:pt x="882" y="3732"/>
                    <a:pt x="852" y="7110"/>
                    <a:pt x="705" y="10459"/>
                  </a:cubicBezTo>
                  <a:cubicBezTo>
                    <a:pt x="529" y="13691"/>
                    <a:pt x="558" y="17010"/>
                    <a:pt x="206" y="20242"/>
                  </a:cubicBezTo>
                  <a:cubicBezTo>
                    <a:pt x="0" y="22181"/>
                    <a:pt x="265" y="48444"/>
                    <a:pt x="265" y="48444"/>
                  </a:cubicBezTo>
                  <a:lnTo>
                    <a:pt x="2204" y="48444"/>
                  </a:lnTo>
                  <a:lnTo>
                    <a:pt x="1175" y="31699"/>
                  </a:lnTo>
                  <a:lnTo>
                    <a:pt x="6875" y="28350"/>
                  </a:lnTo>
                  <a:lnTo>
                    <a:pt x="14953" y="30935"/>
                  </a:lnTo>
                  <a:lnTo>
                    <a:pt x="15159" y="30641"/>
                  </a:lnTo>
                  <a:lnTo>
                    <a:pt x="7962" y="27469"/>
                  </a:lnTo>
                  <a:lnTo>
                    <a:pt x="14160" y="22974"/>
                  </a:lnTo>
                  <a:lnTo>
                    <a:pt x="13250" y="22974"/>
                  </a:lnTo>
                  <a:lnTo>
                    <a:pt x="7139" y="27028"/>
                  </a:lnTo>
                  <a:lnTo>
                    <a:pt x="6493" y="21505"/>
                  </a:lnTo>
                  <a:lnTo>
                    <a:pt x="6052" y="22239"/>
                  </a:lnTo>
                  <a:lnTo>
                    <a:pt x="6140" y="27557"/>
                  </a:lnTo>
                  <a:lnTo>
                    <a:pt x="1175" y="30054"/>
                  </a:lnTo>
                  <a:lnTo>
                    <a:pt x="764" y="21769"/>
                  </a:lnTo>
                  <a:lnTo>
                    <a:pt x="7785" y="17275"/>
                  </a:lnTo>
                  <a:lnTo>
                    <a:pt x="15982" y="17803"/>
                  </a:lnTo>
                  <a:lnTo>
                    <a:pt x="15982" y="17363"/>
                  </a:lnTo>
                  <a:lnTo>
                    <a:pt x="9137" y="16217"/>
                  </a:lnTo>
                  <a:lnTo>
                    <a:pt x="15453" y="11517"/>
                  </a:lnTo>
                  <a:lnTo>
                    <a:pt x="15453" y="10606"/>
                  </a:lnTo>
                  <a:lnTo>
                    <a:pt x="8608" y="15747"/>
                  </a:lnTo>
                  <a:lnTo>
                    <a:pt x="9871" y="8931"/>
                  </a:lnTo>
                  <a:lnTo>
                    <a:pt x="9195" y="9196"/>
                  </a:lnTo>
                  <a:lnTo>
                    <a:pt x="7256" y="16393"/>
                  </a:lnTo>
                  <a:lnTo>
                    <a:pt x="676" y="20183"/>
                  </a:lnTo>
                  <a:lnTo>
                    <a:pt x="11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51"/>
            <p:cNvSpPr/>
            <p:nvPr/>
          </p:nvSpPr>
          <p:spPr>
            <a:xfrm>
              <a:off x="6847625" y="3176613"/>
              <a:ext cx="734450" cy="764575"/>
            </a:xfrm>
            <a:custGeom>
              <a:avLst/>
              <a:gdLst/>
              <a:ahLst/>
              <a:cxnLst/>
              <a:rect l="l" t="t" r="r" b="b"/>
              <a:pathLst>
                <a:path w="29378" h="30583" extrusionOk="0">
                  <a:moveTo>
                    <a:pt x="14689" y="0"/>
                  </a:moveTo>
                  <a:cubicBezTo>
                    <a:pt x="7286" y="0"/>
                    <a:pt x="0" y="10106"/>
                    <a:pt x="0" y="18537"/>
                  </a:cubicBezTo>
                  <a:cubicBezTo>
                    <a:pt x="0" y="26969"/>
                    <a:pt x="7286" y="30582"/>
                    <a:pt x="14689" y="30582"/>
                  </a:cubicBezTo>
                  <a:cubicBezTo>
                    <a:pt x="22092" y="30582"/>
                    <a:pt x="29378" y="27204"/>
                    <a:pt x="29378" y="18743"/>
                  </a:cubicBezTo>
                  <a:cubicBezTo>
                    <a:pt x="29378" y="10312"/>
                    <a:pt x="22092" y="0"/>
                    <a:pt x="14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51"/>
            <p:cNvSpPr/>
            <p:nvPr/>
          </p:nvSpPr>
          <p:spPr>
            <a:xfrm>
              <a:off x="6901975" y="3345513"/>
              <a:ext cx="679375" cy="595675"/>
            </a:xfrm>
            <a:custGeom>
              <a:avLst/>
              <a:gdLst/>
              <a:ahLst/>
              <a:cxnLst/>
              <a:rect l="l" t="t" r="r" b="b"/>
              <a:pathLst>
                <a:path w="27175" h="23827" extrusionOk="0">
                  <a:moveTo>
                    <a:pt x="23032" y="1"/>
                  </a:moveTo>
                  <a:cubicBezTo>
                    <a:pt x="23003" y="2557"/>
                    <a:pt x="22885" y="5083"/>
                    <a:pt x="21534" y="7434"/>
                  </a:cubicBezTo>
                  <a:cubicBezTo>
                    <a:pt x="19918" y="10195"/>
                    <a:pt x="16980" y="12222"/>
                    <a:pt x="14483" y="14102"/>
                  </a:cubicBezTo>
                  <a:cubicBezTo>
                    <a:pt x="11869" y="16100"/>
                    <a:pt x="8990" y="17628"/>
                    <a:pt x="5729" y="18303"/>
                  </a:cubicBezTo>
                  <a:cubicBezTo>
                    <a:pt x="4205" y="18589"/>
                    <a:pt x="2643" y="18739"/>
                    <a:pt x="1090" y="18739"/>
                  </a:cubicBezTo>
                  <a:cubicBezTo>
                    <a:pt x="726" y="18739"/>
                    <a:pt x="363" y="18731"/>
                    <a:pt x="0" y="18714"/>
                  </a:cubicBezTo>
                  <a:lnTo>
                    <a:pt x="0" y="18714"/>
                  </a:lnTo>
                  <a:cubicBezTo>
                    <a:pt x="2732" y="22240"/>
                    <a:pt x="7580" y="23826"/>
                    <a:pt x="12486" y="23826"/>
                  </a:cubicBezTo>
                  <a:cubicBezTo>
                    <a:pt x="19918" y="23826"/>
                    <a:pt x="27174" y="20448"/>
                    <a:pt x="27174" y="11987"/>
                  </a:cubicBezTo>
                  <a:cubicBezTo>
                    <a:pt x="27174" y="7992"/>
                    <a:pt x="25529" y="3556"/>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51"/>
            <p:cNvSpPr/>
            <p:nvPr/>
          </p:nvSpPr>
          <p:spPr>
            <a:xfrm>
              <a:off x="6937950" y="3229488"/>
              <a:ext cx="553800" cy="906325"/>
            </a:xfrm>
            <a:custGeom>
              <a:avLst/>
              <a:gdLst/>
              <a:ahLst/>
              <a:cxnLst/>
              <a:rect l="l" t="t" r="r" b="b"/>
              <a:pathLst>
                <a:path w="22152" h="36253" extrusionOk="0">
                  <a:moveTo>
                    <a:pt x="11105" y="0"/>
                  </a:moveTo>
                  <a:lnTo>
                    <a:pt x="11458" y="15100"/>
                  </a:lnTo>
                  <a:lnTo>
                    <a:pt x="6522" y="12280"/>
                  </a:lnTo>
                  <a:lnTo>
                    <a:pt x="5083" y="6875"/>
                  </a:lnTo>
                  <a:lnTo>
                    <a:pt x="4584" y="6669"/>
                  </a:lnTo>
                  <a:lnTo>
                    <a:pt x="4584" y="6669"/>
                  </a:lnTo>
                  <a:lnTo>
                    <a:pt x="5524" y="11781"/>
                  </a:lnTo>
                  <a:lnTo>
                    <a:pt x="383" y="7962"/>
                  </a:lnTo>
                  <a:lnTo>
                    <a:pt x="383" y="8637"/>
                  </a:lnTo>
                  <a:lnTo>
                    <a:pt x="5112" y="12133"/>
                  </a:lnTo>
                  <a:lnTo>
                    <a:pt x="1" y="13015"/>
                  </a:lnTo>
                  <a:lnTo>
                    <a:pt x="1" y="13338"/>
                  </a:lnTo>
                  <a:lnTo>
                    <a:pt x="6111" y="12956"/>
                  </a:lnTo>
                  <a:lnTo>
                    <a:pt x="11370" y="16305"/>
                  </a:lnTo>
                  <a:lnTo>
                    <a:pt x="11076" y="22504"/>
                  </a:lnTo>
                  <a:lnTo>
                    <a:pt x="7345" y="20623"/>
                  </a:lnTo>
                  <a:lnTo>
                    <a:pt x="7404" y="16657"/>
                  </a:lnTo>
                  <a:lnTo>
                    <a:pt x="7051" y="16099"/>
                  </a:lnTo>
                  <a:lnTo>
                    <a:pt x="6581" y="20212"/>
                  </a:lnTo>
                  <a:lnTo>
                    <a:pt x="1998" y="17186"/>
                  </a:lnTo>
                  <a:lnTo>
                    <a:pt x="1323" y="17186"/>
                  </a:lnTo>
                  <a:lnTo>
                    <a:pt x="5994" y="20565"/>
                  </a:lnTo>
                  <a:lnTo>
                    <a:pt x="588" y="22915"/>
                  </a:lnTo>
                  <a:lnTo>
                    <a:pt x="735" y="23120"/>
                  </a:lnTo>
                  <a:lnTo>
                    <a:pt x="6787" y="21240"/>
                  </a:lnTo>
                  <a:lnTo>
                    <a:pt x="11076" y="23708"/>
                  </a:lnTo>
                  <a:lnTo>
                    <a:pt x="10312" y="36252"/>
                  </a:lnTo>
                  <a:lnTo>
                    <a:pt x="12310" y="36252"/>
                  </a:lnTo>
                  <a:lnTo>
                    <a:pt x="12310" y="24384"/>
                  </a:lnTo>
                  <a:lnTo>
                    <a:pt x="17774" y="20741"/>
                  </a:lnTo>
                  <a:lnTo>
                    <a:pt x="22151" y="22357"/>
                  </a:lnTo>
                  <a:lnTo>
                    <a:pt x="22151" y="21975"/>
                  </a:lnTo>
                  <a:lnTo>
                    <a:pt x="18391" y="20212"/>
                  </a:lnTo>
                  <a:lnTo>
                    <a:pt x="21006" y="18068"/>
                  </a:lnTo>
                  <a:lnTo>
                    <a:pt x="21329" y="17245"/>
                  </a:lnTo>
                  <a:lnTo>
                    <a:pt x="17833" y="19478"/>
                  </a:lnTo>
                  <a:lnTo>
                    <a:pt x="17980" y="15424"/>
                  </a:lnTo>
                  <a:lnTo>
                    <a:pt x="17686" y="15424"/>
                  </a:lnTo>
                  <a:lnTo>
                    <a:pt x="17245" y="20006"/>
                  </a:lnTo>
                  <a:lnTo>
                    <a:pt x="12310" y="22709"/>
                  </a:lnTo>
                  <a:lnTo>
                    <a:pt x="12134" y="13279"/>
                  </a:lnTo>
                  <a:lnTo>
                    <a:pt x="15747" y="10047"/>
                  </a:lnTo>
                  <a:lnTo>
                    <a:pt x="21211" y="10929"/>
                  </a:lnTo>
                  <a:lnTo>
                    <a:pt x="21182" y="10488"/>
                  </a:lnTo>
                  <a:lnTo>
                    <a:pt x="16570" y="9548"/>
                  </a:lnTo>
                  <a:lnTo>
                    <a:pt x="20947" y="6199"/>
                  </a:lnTo>
                  <a:lnTo>
                    <a:pt x="20947" y="5817"/>
                  </a:lnTo>
                  <a:lnTo>
                    <a:pt x="16041" y="8725"/>
                  </a:lnTo>
                  <a:lnTo>
                    <a:pt x="15776" y="3790"/>
                  </a:lnTo>
                  <a:lnTo>
                    <a:pt x="15541" y="3790"/>
                  </a:lnTo>
                  <a:lnTo>
                    <a:pt x="15336" y="9372"/>
                  </a:lnTo>
                  <a:lnTo>
                    <a:pt x="12134" y="12221"/>
                  </a:lnTo>
                  <a:lnTo>
                    <a:pt x="11722" y="676"/>
                  </a:lnTo>
                  <a:lnTo>
                    <a:pt x="111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51"/>
            <p:cNvSpPr/>
            <p:nvPr/>
          </p:nvSpPr>
          <p:spPr>
            <a:xfrm>
              <a:off x="6937950" y="3229488"/>
              <a:ext cx="298950" cy="906325"/>
            </a:xfrm>
            <a:custGeom>
              <a:avLst/>
              <a:gdLst/>
              <a:ahLst/>
              <a:cxnLst/>
              <a:rect l="l" t="t" r="r" b="b"/>
              <a:pathLst>
                <a:path w="11958" h="36253" extrusionOk="0">
                  <a:moveTo>
                    <a:pt x="11105" y="0"/>
                  </a:moveTo>
                  <a:lnTo>
                    <a:pt x="11458" y="15100"/>
                  </a:lnTo>
                  <a:lnTo>
                    <a:pt x="11458" y="15100"/>
                  </a:lnTo>
                  <a:lnTo>
                    <a:pt x="6552" y="12280"/>
                  </a:lnTo>
                  <a:lnTo>
                    <a:pt x="5083" y="6875"/>
                  </a:lnTo>
                  <a:lnTo>
                    <a:pt x="4584" y="6669"/>
                  </a:lnTo>
                  <a:lnTo>
                    <a:pt x="4584" y="6669"/>
                  </a:lnTo>
                  <a:lnTo>
                    <a:pt x="5524" y="11781"/>
                  </a:lnTo>
                  <a:lnTo>
                    <a:pt x="412" y="7962"/>
                  </a:lnTo>
                  <a:lnTo>
                    <a:pt x="412" y="8637"/>
                  </a:lnTo>
                  <a:lnTo>
                    <a:pt x="5142" y="12163"/>
                  </a:lnTo>
                  <a:lnTo>
                    <a:pt x="1" y="13015"/>
                  </a:lnTo>
                  <a:lnTo>
                    <a:pt x="1" y="13338"/>
                  </a:lnTo>
                  <a:lnTo>
                    <a:pt x="6111" y="12956"/>
                  </a:lnTo>
                  <a:lnTo>
                    <a:pt x="11370" y="16305"/>
                  </a:lnTo>
                  <a:lnTo>
                    <a:pt x="11076" y="22504"/>
                  </a:lnTo>
                  <a:lnTo>
                    <a:pt x="7345" y="20623"/>
                  </a:lnTo>
                  <a:lnTo>
                    <a:pt x="7404" y="16657"/>
                  </a:lnTo>
                  <a:lnTo>
                    <a:pt x="7081" y="16129"/>
                  </a:lnTo>
                  <a:lnTo>
                    <a:pt x="6611" y="20241"/>
                  </a:lnTo>
                  <a:lnTo>
                    <a:pt x="2028" y="17186"/>
                  </a:lnTo>
                  <a:lnTo>
                    <a:pt x="1352" y="17186"/>
                  </a:lnTo>
                  <a:lnTo>
                    <a:pt x="5994" y="20565"/>
                  </a:lnTo>
                  <a:lnTo>
                    <a:pt x="588" y="22915"/>
                  </a:lnTo>
                  <a:lnTo>
                    <a:pt x="735" y="23150"/>
                  </a:lnTo>
                  <a:lnTo>
                    <a:pt x="6787" y="21240"/>
                  </a:lnTo>
                  <a:lnTo>
                    <a:pt x="11076" y="23737"/>
                  </a:lnTo>
                  <a:lnTo>
                    <a:pt x="10312" y="36252"/>
                  </a:lnTo>
                  <a:lnTo>
                    <a:pt x="11752" y="36252"/>
                  </a:lnTo>
                  <a:cubicBezTo>
                    <a:pt x="11752" y="36252"/>
                    <a:pt x="11957" y="16599"/>
                    <a:pt x="11810" y="15159"/>
                  </a:cubicBezTo>
                  <a:cubicBezTo>
                    <a:pt x="11517" y="12721"/>
                    <a:pt x="11546" y="10253"/>
                    <a:pt x="11429" y="7815"/>
                  </a:cubicBezTo>
                  <a:cubicBezTo>
                    <a:pt x="11282" y="5318"/>
                    <a:pt x="11282" y="2791"/>
                    <a:pt x="11282" y="294"/>
                  </a:cubicBezTo>
                  <a:cubicBezTo>
                    <a:pt x="11282" y="265"/>
                    <a:pt x="11282" y="235"/>
                    <a:pt x="11282" y="206"/>
                  </a:cubicBezTo>
                  <a:lnTo>
                    <a:pt x="11105" y="0"/>
                  </a:lnTo>
                  <a:close/>
                </a:path>
              </a:pathLst>
            </a:custGeom>
            <a:solidFill>
              <a:srgbClr val="44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sp>
        <p:nvSpPr>
          <p:cNvPr id="9" name="Google Shape;9;p2"/>
          <p:cNvSpPr/>
          <p:nvPr/>
        </p:nvSpPr>
        <p:spPr>
          <a:xfrm>
            <a:off x="1860025" y="3912900"/>
            <a:ext cx="7283884" cy="1230618"/>
          </a:xfrm>
          <a:custGeom>
            <a:avLst/>
            <a:gdLst/>
            <a:ahLst/>
            <a:cxnLst/>
            <a:rect l="l" t="t" r="r" b="b"/>
            <a:pathLst>
              <a:path w="129451" h="32597" extrusionOk="0">
                <a:moveTo>
                  <a:pt x="124299" y="0"/>
                </a:moveTo>
                <a:cubicBezTo>
                  <a:pt x="114383" y="0"/>
                  <a:pt x="105380" y="3761"/>
                  <a:pt x="99313" y="3761"/>
                </a:cubicBezTo>
                <a:cubicBezTo>
                  <a:pt x="98215" y="3761"/>
                  <a:pt x="97214" y="3638"/>
                  <a:pt x="96320" y="3347"/>
                </a:cubicBezTo>
                <a:cubicBezTo>
                  <a:pt x="92990" y="2269"/>
                  <a:pt x="90357" y="2158"/>
                  <a:pt x="87783" y="2158"/>
                </a:cubicBezTo>
                <a:cubicBezTo>
                  <a:pt x="87116" y="2158"/>
                  <a:pt x="86453" y="2166"/>
                  <a:pt x="85783" y="2166"/>
                </a:cubicBezTo>
                <a:cubicBezTo>
                  <a:pt x="83387" y="2166"/>
                  <a:pt x="80899" y="2070"/>
                  <a:pt x="77814" y="1199"/>
                </a:cubicBezTo>
                <a:cubicBezTo>
                  <a:pt x="75060" y="408"/>
                  <a:pt x="72628" y="83"/>
                  <a:pt x="70423" y="83"/>
                </a:cubicBezTo>
                <a:cubicBezTo>
                  <a:pt x="60378" y="83"/>
                  <a:pt x="55051" y="6819"/>
                  <a:pt x="45442" y="6819"/>
                </a:cubicBezTo>
                <a:cubicBezTo>
                  <a:pt x="43982" y="6819"/>
                  <a:pt x="42422" y="6663"/>
                  <a:pt x="40733" y="6305"/>
                </a:cubicBezTo>
                <a:cubicBezTo>
                  <a:pt x="37210" y="5551"/>
                  <a:pt x="34230" y="5157"/>
                  <a:pt x="31699" y="5157"/>
                </a:cubicBezTo>
                <a:cubicBezTo>
                  <a:pt x="28485" y="5157"/>
                  <a:pt x="25993" y="5792"/>
                  <a:pt x="24029" y="7136"/>
                </a:cubicBezTo>
                <a:cubicBezTo>
                  <a:pt x="23382" y="7598"/>
                  <a:pt x="22527" y="7691"/>
                  <a:pt x="21949" y="8199"/>
                </a:cubicBezTo>
                <a:cubicBezTo>
                  <a:pt x="20147" y="9816"/>
                  <a:pt x="19131" y="12312"/>
                  <a:pt x="18715" y="14645"/>
                </a:cubicBezTo>
                <a:cubicBezTo>
                  <a:pt x="18325" y="17070"/>
                  <a:pt x="16191" y="18804"/>
                  <a:pt x="13757" y="18804"/>
                </a:cubicBezTo>
                <a:cubicBezTo>
                  <a:pt x="13593" y="18804"/>
                  <a:pt x="13428" y="18797"/>
                  <a:pt x="13262" y="18781"/>
                </a:cubicBezTo>
                <a:cubicBezTo>
                  <a:pt x="12087" y="18665"/>
                  <a:pt x="10945" y="18596"/>
                  <a:pt x="9855" y="18596"/>
                </a:cubicBezTo>
                <a:cubicBezTo>
                  <a:pt x="4219" y="18596"/>
                  <a:pt x="1" y="20420"/>
                  <a:pt x="1" y="26867"/>
                </a:cubicBezTo>
                <a:cubicBezTo>
                  <a:pt x="1" y="28992"/>
                  <a:pt x="347" y="30933"/>
                  <a:pt x="1017" y="32597"/>
                </a:cubicBezTo>
                <a:lnTo>
                  <a:pt x="129451" y="32597"/>
                </a:lnTo>
                <a:lnTo>
                  <a:pt x="129451" y="367"/>
                </a:lnTo>
                <a:cubicBezTo>
                  <a:pt x="127713" y="110"/>
                  <a:pt x="125993" y="0"/>
                  <a:pt x="124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1860025" y="4216575"/>
            <a:ext cx="3292737" cy="409108"/>
          </a:xfrm>
          <a:custGeom>
            <a:avLst/>
            <a:gdLst/>
            <a:ahLst/>
            <a:cxnLst/>
            <a:rect l="l" t="t" r="r" b="b"/>
            <a:pathLst>
              <a:path w="92240" h="25852" extrusionOk="0">
                <a:moveTo>
                  <a:pt x="47662" y="0"/>
                </a:moveTo>
                <a:cubicBezTo>
                  <a:pt x="46167" y="0"/>
                  <a:pt x="44671" y="161"/>
                  <a:pt x="43176" y="500"/>
                </a:cubicBezTo>
                <a:cubicBezTo>
                  <a:pt x="33014" y="2704"/>
                  <a:pt x="23443" y="10608"/>
                  <a:pt x="13388" y="13861"/>
                </a:cubicBezTo>
                <a:cubicBezTo>
                  <a:pt x="2984" y="17221"/>
                  <a:pt x="0" y="25851"/>
                  <a:pt x="0" y="25851"/>
                </a:cubicBezTo>
                <a:lnTo>
                  <a:pt x="92239" y="25851"/>
                </a:lnTo>
                <a:cubicBezTo>
                  <a:pt x="92239" y="25851"/>
                  <a:pt x="78340" y="10366"/>
                  <a:pt x="66699" y="5661"/>
                </a:cubicBezTo>
                <a:cubicBezTo>
                  <a:pt x="63769" y="4478"/>
                  <a:pt x="56940" y="1790"/>
                  <a:pt x="54225" y="984"/>
                </a:cubicBezTo>
                <a:cubicBezTo>
                  <a:pt x="52037" y="345"/>
                  <a:pt x="49850" y="0"/>
                  <a:pt x="476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941" y="4309775"/>
            <a:ext cx="7642384" cy="83359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456506" y="4454146"/>
            <a:ext cx="1639143" cy="689390"/>
            <a:chOff x="456506" y="4454146"/>
            <a:chExt cx="1639143" cy="689390"/>
          </a:xfrm>
        </p:grpSpPr>
        <p:sp>
          <p:nvSpPr>
            <p:cNvPr id="13" name="Google Shape;13;p2"/>
            <p:cNvSpPr/>
            <p:nvPr/>
          </p:nvSpPr>
          <p:spPr>
            <a:xfrm>
              <a:off x="1789865" y="4904274"/>
              <a:ext cx="57843" cy="162595"/>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31917" y="4873710"/>
              <a:ext cx="145444" cy="201040"/>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00355" y="4785159"/>
              <a:ext cx="185749" cy="293530"/>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66886" y="4683497"/>
              <a:ext cx="251457" cy="385116"/>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64054" y="4764684"/>
              <a:ext cx="163693" cy="319263"/>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14160" y="4867739"/>
              <a:ext cx="99807" cy="205040"/>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flipH="1">
              <a:off x="1172920" y="4592234"/>
              <a:ext cx="252305" cy="398687"/>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flipH="1">
              <a:off x="1400804" y="4454146"/>
              <a:ext cx="341557" cy="523084"/>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flipH="1">
              <a:off x="1388026" y="4564423"/>
              <a:ext cx="222346" cy="433640"/>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flipH="1">
              <a:off x="1270904" y="4704402"/>
              <a:ext cx="135569" cy="27849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56506" y="4894466"/>
              <a:ext cx="1638722" cy="249070"/>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409652" y="4893874"/>
              <a:ext cx="685996" cy="249233"/>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2"/>
          <p:cNvSpPr/>
          <p:nvPr/>
        </p:nvSpPr>
        <p:spPr>
          <a:xfrm>
            <a:off x="320975" y="913051"/>
            <a:ext cx="2114646" cy="133583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435634" y="4731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912926" y="913050"/>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694750" y="76049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txBox="1">
            <a:spLocks noGrp="1"/>
          </p:cNvSpPr>
          <p:nvPr>
            <p:ph type="ctrTitle"/>
          </p:nvPr>
        </p:nvSpPr>
        <p:spPr>
          <a:xfrm>
            <a:off x="1130775" y="604100"/>
            <a:ext cx="4563300" cy="2593500"/>
          </a:xfrm>
          <a:prstGeom prst="rect">
            <a:avLst/>
          </a:prstGeom>
        </p:spPr>
        <p:txBody>
          <a:bodyPr spcFirstLastPara="1" wrap="square" lIns="91425" tIns="91425" rIns="91425" bIns="91425" anchor="b" anchorCtr="0">
            <a:noAutofit/>
          </a:bodyPr>
          <a:lstStyle>
            <a:lvl1pPr lvl="0" algn="l">
              <a:lnSpc>
                <a:spcPct val="90000"/>
              </a:lnSpc>
              <a:spcBef>
                <a:spcPts val="0"/>
              </a:spcBef>
              <a:spcAft>
                <a:spcPts val="0"/>
              </a:spcAft>
              <a:buClr>
                <a:schemeClr val="accent1"/>
              </a:buClr>
              <a:buSzPts val="5200"/>
              <a:buFont typeface="Patrick Hand"/>
              <a:buNone/>
              <a:defRPr sz="6000">
                <a:solidFill>
                  <a:schemeClr val="accent2"/>
                </a:solidFill>
                <a:latin typeface="Patrick Hand"/>
                <a:ea typeface="Patrick Hand"/>
                <a:cs typeface="Patrick Hand"/>
                <a:sym typeface="Patrick Hand"/>
              </a:defRPr>
            </a:lvl1pPr>
            <a:lvl2pPr lvl="1">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2pPr>
            <a:lvl3pPr lvl="2">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3pPr>
            <a:lvl4pPr lvl="3">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4pPr>
            <a:lvl5pPr lvl="4">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5pPr>
            <a:lvl6pPr lvl="5">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6pPr>
            <a:lvl7pPr lvl="6">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7pPr>
            <a:lvl8pPr lvl="7">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8pPr>
            <a:lvl9pPr lvl="8">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9pPr>
          </a:lstStyle>
          <a:p>
            <a:endParaRPr/>
          </a:p>
        </p:txBody>
      </p:sp>
      <p:sp>
        <p:nvSpPr>
          <p:cNvPr id="30" name="Google Shape;30;p2"/>
          <p:cNvSpPr txBox="1">
            <a:spLocks noGrp="1"/>
          </p:cNvSpPr>
          <p:nvPr>
            <p:ph type="subTitle" idx="1"/>
          </p:nvPr>
        </p:nvSpPr>
        <p:spPr>
          <a:xfrm>
            <a:off x="1130775" y="3061625"/>
            <a:ext cx="2775000" cy="476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6"/>
              </a:buClr>
              <a:buSzPts val="1600"/>
              <a:buFont typeface="Patrick Hand"/>
              <a:buNone/>
              <a:defRPr sz="1600"/>
            </a:lvl1pPr>
            <a:lvl2pPr lvl="1">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2pPr>
            <a:lvl3pPr lvl="2">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3pPr>
            <a:lvl4pPr lvl="3">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4pPr>
            <a:lvl5pPr lvl="4">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5pPr>
            <a:lvl6pPr lvl="5">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6pPr>
            <a:lvl7pPr lvl="6">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7pPr>
            <a:lvl8pPr lvl="7">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8pPr>
            <a:lvl9pPr lvl="8">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7870722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31"/>
        <p:cNvGrpSpPr/>
        <p:nvPr/>
      </p:nvGrpSpPr>
      <p:grpSpPr>
        <a:xfrm>
          <a:off x="0" y="0"/>
          <a:ext cx="0" cy="0"/>
          <a:chOff x="0" y="0"/>
          <a:chExt cx="0" cy="0"/>
        </a:xfrm>
      </p:grpSpPr>
      <p:grpSp>
        <p:nvGrpSpPr>
          <p:cNvPr id="32" name="Google Shape;32;p3"/>
          <p:cNvGrpSpPr/>
          <p:nvPr/>
        </p:nvGrpSpPr>
        <p:grpSpPr>
          <a:xfrm>
            <a:off x="785612" y="3481272"/>
            <a:ext cx="4309167" cy="1669408"/>
            <a:chOff x="2189450" y="2220300"/>
            <a:chExt cx="3202175" cy="1240550"/>
          </a:xfrm>
        </p:grpSpPr>
        <p:sp>
          <p:nvSpPr>
            <p:cNvPr id="33" name="Google Shape;33;p3"/>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3"/>
          <p:cNvSpPr/>
          <p:nvPr/>
        </p:nvSpPr>
        <p:spPr>
          <a:xfrm>
            <a:off x="884606" y="4666716"/>
            <a:ext cx="255429" cy="33250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1196730" y="4399918"/>
            <a:ext cx="415135" cy="638067"/>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1668577" y="4718636"/>
            <a:ext cx="177073" cy="230528"/>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3"/>
          <p:cNvGrpSpPr/>
          <p:nvPr/>
        </p:nvGrpSpPr>
        <p:grpSpPr>
          <a:xfrm>
            <a:off x="3349466" y="3839498"/>
            <a:ext cx="3391103" cy="1313742"/>
            <a:chOff x="2189450" y="2220300"/>
            <a:chExt cx="3202175" cy="1240550"/>
          </a:xfrm>
        </p:grpSpPr>
        <p:sp>
          <p:nvSpPr>
            <p:cNvPr id="39" name="Google Shape;39;p3"/>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Google Shape;41;p3"/>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txBox="1">
            <a:spLocks noGrp="1"/>
          </p:cNvSpPr>
          <p:nvPr>
            <p:ph type="title"/>
          </p:nvPr>
        </p:nvSpPr>
        <p:spPr>
          <a:xfrm>
            <a:off x="1700950" y="2420475"/>
            <a:ext cx="5742000" cy="558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7" name="Google Shape;47;p3"/>
          <p:cNvSpPr txBox="1">
            <a:spLocks noGrp="1"/>
          </p:cNvSpPr>
          <p:nvPr>
            <p:ph type="subTitle" idx="1"/>
          </p:nvPr>
        </p:nvSpPr>
        <p:spPr>
          <a:xfrm>
            <a:off x="1701050" y="2947482"/>
            <a:ext cx="5742000" cy="47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600"/>
              <a:buFont typeface="Patrick Hand"/>
              <a:buNone/>
              <a:defRPr sz="1600"/>
            </a:lvl1pPr>
            <a:lvl2pPr lvl="1"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9pPr>
          </a:lstStyle>
          <a:p>
            <a:endParaRPr/>
          </a:p>
        </p:txBody>
      </p:sp>
      <p:sp>
        <p:nvSpPr>
          <p:cNvPr id="48" name="Google Shape;48;p3"/>
          <p:cNvSpPr/>
          <p:nvPr/>
        </p:nvSpPr>
        <p:spPr>
          <a:xfrm flipH="1">
            <a:off x="1716703" y="4761096"/>
            <a:ext cx="5710522" cy="40066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flipH="1">
            <a:off x="350087" y="4932295"/>
            <a:ext cx="3183988" cy="21838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flipH="1">
            <a:off x="7924902" y="4666716"/>
            <a:ext cx="255429" cy="33250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flipH="1">
            <a:off x="7453072" y="4399918"/>
            <a:ext cx="415135" cy="638067"/>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7219287" y="4718636"/>
            <a:ext cx="177073" cy="230528"/>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5530862" y="4932295"/>
            <a:ext cx="3183988" cy="21838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962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54"/>
        <p:cNvGrpSpPr/>
        <p:nvPr/>
      </p:nvGrpSpPr>
      <p:grpSpPr>
        <a:xfrm>
          <a:off x="0" y="0"/>
          <a:ext cx="0" cy="0"/>
          <a:chOff x="0" y="0"/>
          <a:chExt cx="0" cy="0"/>
        </a:xfrm>
      </p:grpSpPr>
      <p:sp>
        <p:nvSpPr>
          <p:cNvPr id="55" name="Google Shape;55;p4"/>
          <p:cNvSpPr/>
          <p:nvPr/>
        </p:nvSpPr>
        <p:spPr>
          <a:xfrm>
            <a:off x="1116425" y="28654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417059" y="43356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7021900" y="243101"/>
            <a:ext cx="1281282" cy="80950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8151912" y="1158576"/>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6602950" y="1052590"/>
            <a:ext cx="376439" cy="23783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61" name="Google Shape;61;p4"/>
          <p:cNvGrpSpPr/>
          <p:nvPr/>
        </p:nvGrpSpPr>
        <p:grpSpPr>
          <a:xfrm>
            <a:off x="313566" y="3695318"/>
            <a:ext cx="3349475" cy="1297615"/>
            <a:chOff x="2189450" y="2220300"/>
            <a:chExt cx="3202175" cy="1240550"/>
          </a:xfrm>
        </p:grpSpPr>
        <p:sp>
          <p:nvSpPr>
            <p:cNvPr id="62" name="Google Shape;62;p4"/>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4"/>
          <p:cNvGrpSpPr/>
          <p:nvPr/>
        </p:nvGrpSpPr>
        <p:grpSpPr>
          <a:xfrm>
            <a:off x="2306553" y="3973883"/>
            <a:ext cx="2636030" cy="1021221"/>
            <a:chOff x="2189450" y="2220300"/>
            <a:chExt cx="3202175" cy="1240550"/>
          </a:xfrm>
        </p:grpSpPr>
        <p:sp>
          <p:nvSpPr>
            <p:cNvPr id="65" name="Google Shape;65;p4"/>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67;p4"/>
          <p:cNvSpPr/>
          <p:nvPr/>
        </p:nvSpPr>
        <p:spPr>
          <a:xfrm>
            <a:off x="4676248" y="4603180"/>
            <a:ext cx="4467697" cy="53173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0" y="4042575"/>
            <a:ext cx="9143996" cy="1100928"/>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txBox="1">
            <a:spLocks noGrp="1"/>
          </p:cNvSpPr>
          <p:nvPr>
            <p:ph type="subTitle" idx="1"/>
          </p:nvPr>
        </p:nvSpPr>
        <p:spPr>
          <a:xfrm>
            <a:off x="536850" y="967277"/>
            <a:ext cx="8070300" cy="3381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200"/>
            </a:lvl1pPr>
            <a:lvl2pPr lvl="1" rtl="0">
              <a:spcBef>
                <a:spcPts val="1600"/>
              </a:spcBef>
              <a:spcAft>
                <a:spcPts val="0"/>
              </a:spcAft>
              <a:buClr>
                <a:srgbClr val="434343"/>
              </a:buClr>
              <a:buSzPts val="1200"/>
              <a:buFont typeface="Roboto Condensed Light"/>
              <a:buAutoNum type="alphaLcPeriod"/>
              <a:defRPr/>
            </a:lvl2pPr>
            <a:lvl3pPr lvl="2" rtl="0">
              <a:spcBef>
                <a:spcPts val="1600"/>
              </a:spcBef>
              <a:spcAft>
                <a:spcPts val="0"/>
              </a:spcAft>
              <a:buClr>
                <a:srgbClr val="434343"/>
              </a:buClr>
              <a:buSzPts val="1200"/>
              <a:buFont typeface="Roboto Condensed Light"/>
              <a:buAutoNum type="romanLcPeriod"/>
              <a:defRPr/>
            </a:lvl3pPr>
            <a:lvl4pPr lvl="3" rtl="0">
              <a:spcBef>
                <a:spcPts val="1600"/>
              </a:spcBef>
              <a:spcAft>
                <a:spcPts val="0"/>
              </a:spcAft>
              <a:buClr>
                <a:srgbClr val="434343"/>
              </a:buClr>
              <a:buSzPts val="1200"/>
              <a:buFont typeface="Roboto Condensed Light"/>
              <a:buAutoNum type="arabicPeriod"/>
              <a:defRPr/>
            </a:lvl4pPr>
            <a:lvl5pPr lvl="4" rtl="0">
              <a:spcBef>
                <a:spcPts val="1600"/>
              </a:spcBef>
              <a:spcAft>
                <a:spcPts val="0"/>
              </a:spcAft>
              <a:buClr>
                <a:srgbClr val="434343"/>
              </a:buClr>
              <a:buSzPts val="1200"/>
              <a:buFont typeface="Roboto Condensed Light"/>
              <a:buAutoNum type="alphaLcPeriod"/>
              <a:defRPr/>
            </a:lvl5pPr>
            <a:lvl6pPr lvl="5" rtl="0">
              <a:spcBef>
                <a:spcPts val="1600"/>
              </a:spcBef>
              <a:spcAft>
                <a:spcPts val="0"/>
              </a:spcAft>
              <a:buClr>
                <a:srgbClr val="434343"/>
              </a:buClr>
              <a:buSzPts val="1200"/>
              <a:buFont typeface="Roboto Condensed Light"/>
              <a:buAutoNum type="romanLcPeriod"/>
              <a:defRPr/>
            </a:lvl6pPr>
            <a:lvl7pPr lvl="6" rtl="0">
              <a:spcBef>
                <a:spcPts val="1600"/>
              </a:spcBef>
              <a:spcAft>
                <a:spcPts val="0"/>
              </a:spcAft>
              <a:buClr>
                <a:srgbClr val="434343"/>
              </a:buClr>
              <a:buSzPts val="1200"/>
              <a:buFont typeface="Roboto Condensed Light"/>
              <a:buAutoNum type="arabicPeriod"/>
              <a:defRPr/>
            </a:lvl7pPr>
            <a:lvl8pPr lvl="7" rtl="0">
              <a:spcBef>
                <a:spcPts val="1600"/>
              </a:spcBef>
              <a:spcAft>
                <a:spcPts val="0"/>
              </a:spcAft>
              <a:buClr>
                <a:srgbClr val="434343"/>
              </a:buClr>
              <a:buSzPts val="1200"/>
              <a:buFont typeface="Roboto Condensed Light"/>
              <a:buAutoNum type="alphaLcPeriod"/>
              <a:defRPr/>
            </a:lvl8pPr>
            <a:lvl9pPr lvl="8" rtl="0">
              <a:spcBef>
                <a:spcPts val="1600"/>
              </a:spcBef>
              <a:spcAft>
                <a:spcPts val="1600"/>
              </a:spcAft>
              <a:buClr>
                <a:srgbClr val="434343"/>
              </a:buClr>
              <a:buSzPts val="1200"/>
              <a:buFont typeface="Roboto Condensed Light"/>
              <a:buAutoNum type="romanLcPeriod"/>
              <a:defRPr/>
            </a:lvl9pPr>
          </a:lstStyle>
          <a:p>
            <a:endParaRPr/>
          </a:p>
        </p:txBody>
      </p:sp>
      <p:grpSp>
        <p:nvGrpSpPr>
          <p:cNvPr id="70" name="Google Shape;70;p4"/>
          <p:cNvGrpSpPr/>
          <p:nvPr/>
        </p:nvGrpSpPr>
        <p:grpSpPr>
          <a:xfrm>
            <a:off x="6460945" y="4224285"/>
            <a:ext cx="1779618" cy="680752"/>
            <a:chOff x="6460945" y="4155274"/>
            <a:chExt cx="1779618" cy="680752"/>
          </a:xfrm>
        </p:grpSpPr>
        <p:grpSp>
          <p:nvGrpSpPr>
            <p:cNvPr id="71" name="Google Shape;71;p4"/>
            <p:cNvGrpSpPr/>
            <p:nvPr/>
          </p:nvGrpSpPr>
          <p:grpSpPr>
            <a:xfrm>
              <a:off x="6826943" y="4258421"/>
              <a:ext cx="189425" cy="557741"/>
              <a:chOff x="1538085" y="1915884"/>
              <a:chExt cx="119927" cy="353269"/>
            </a:xfrm>
          </p:grpSpPr>
          <p:sp>
            <p:nvSpPr>
              <p:cNvPr id="72" name="Google Shape;72;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4"/>
            <p:cNvGrpSpPr/>
            <p:nvPr/>
          </p:nvGrpSpPr>
          <p:grpSpPr>
            <a:xfrm>
              <a:off x="7908012" y="4319937"/>
              <a:ext cx="172995" cy="509414"/>
              <a:chOff x="1538085" y="1915884"/>
              <a:chExt cx="119927" cy="353269"/>
            </a:xfrm>
          </p:grpSpPr>
          <p:sp>
            <p:nvSpPr>
              <p:cNvPr id="78" name="Google Shape;78;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83;p4"/>
            <p:cNvGrpSpPr/>
            <p:nvPr/>
          </p:nvGrpSpPr>
          <p:grpSpPr>
            <a:xfrm>
              <a:off x="6460945" y="4155274"/>
              <a:ext cx="1779618" cy="680752"/>
              <a:chOff x="1158083" y="1875109"/>
              <a:chExt cx="1096770" cy="419622"/>
            </a:xfrm>
          </p:grpSpPr>
          <p:sp>
            <p:nvSpPr>
              <p:cNvPr id="84" name="Google Shape;84;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1923995" y="1945766"/>
                <a:ext cx="63712" cy="119896"/>
              </a:xfrm>
              <a:custGeom>
                <a:avLst/>
                <a:gdLst/>
                <a:ahLst/>
                <a:cxnLst/>
                <a:rect l="l" t="t" r="r" b="b"/>
                <a:pathLst>
                  <a:path w="3520" h="6625" extrusionOk="0">
                    <a:moveTo>
                      <a:pt x="3520" y="0"/>
                    </a:moveTo>
                    <a:cubicBezTo>
                      <a:pt x="1302" y="1094"/>
                      <a:pt x="1" y="3667"/>
                      <a:pt x="385" y="6240"/>
                    </a:cubicBezTo>
                    <a:lnTo>
                      <a:pt x="563" y="6624"/>
                    </a:lnTo>
                    <a:cubicBezTo>
                      <a:pt x="2071" y="4761"/>
                      <a:pt x="3106" y="2455"/>
                      <a:pt x="3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1886005" y="1914184"/>
                <a:ext cx="46046" cy="152544"/>
              </a:xfrm>
              <a:custGeom>
                <a:avLst/>
                <a:gdLst/>
                <a:ahLst/>
                <a:cxnLst/>
                <a:rect l="l" t="t" r="r" b="b"/>
                <a:pathLst>
                  <a:path w="2544" h="8429" extrusionOk="0">
                    <a:moveTo>
                      <a:pt x="1449" y="0"/>
                    </a:moveTo>
                    <a:cubicBezTo>
                      <a:pt x="0" y="2455"/>
                      <a:pt x="148" y="5826"/>
                      <a:pt x="1774" y="8428"/>
                    </a:cubicBezTo>
                    <a:lnTo>
                      <a:pt x="2425" y="7985"/>
                    </a:lnTo>
                    <a:cubicBezTo>
                      <a:pt x="2543" y="5323"/>
                      <a:pt x="2218" y="2603"/>
                      <a:pt x="1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1873155" y="1981619"/>
                <a:ext cx="63712" cy="78688"/>
              </a:xfrm>
              <a:custGeom>
                <a:avLst/>
                <a:gdLst/>
                <a:ahLst/>
                <a:cxnLst/>
                <a:rect l="l" t="t" r="r" b="b"/>
                <a:pathLst>
                  <a:path w="3520" h="4348" extrusionOk="0">
                    <a:moveTo>
                      <a:pt x="89" y="0"/>
                    </a:moveTo>
                    <a:lnTo>
                      <a:pt x="89" y="0"/>
                    </a:lnTo>
                    <a:cubicBezTo>
                      <a:pt x="0" y="1597"/>
                      <a:pt x="917" y="3283"/>
                      <a:pt x="2337" y="4111"/>
                    </a:cubicBezTo>
                    <a:lnTo>
                      <a:pt x="3519" y="4348"/>
                    </a:lnTo>
                    <a:cubicBezTo>
                      <a:pt x="2898" y="2573"/>
                      <a:pt x="1656" y="1035"/>
                      <a:pt x="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1912231" y="1958073"/>
                <a:ext cx="39078" cy="108657"/>
              </a:xfrm>
              <a:custGeom>
                <a:avLst/>
                <a:gdLst/>
                <a:ahLst/>
                <a:cxnLst/>
                <a:rect l="l" t="t" r="r" b="b"/>
                <a:pathLst>
                  <a:path w="2159" h="6004" extrusionOk="0">
                    <a:moveTo>
                      <a:pt x="1508" y="0"/>
                    </a:moveTo>
                    <a:lnTo>
                      <a:pt x="1508" y="0"/>
                    </a:lnTo>
                    <a:cubicBezTo>
                      <a:pt x="296" y="1627"/>
                      <a:pt x="0" y="3963"/>
                      <a:pt x="739" y="6003"/>
                    </a:cubicBezTo>
                    <a:lnTo>
                      <a:pt x="1420" y="5501"/>
                    </a:lnTo>
                    <a:cubicBezTo>
                      <a:pt x="2129" y="3845"/>
                      <a:pt x="2159" y="1804"/>
                      <a:pt x="1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1888141" y="2051842"/>
                <a:ext cx="70138" cy="238815"/>
              </a:xfrm>
              <a:custGeom>
                <a:avLst/>
                <a:gdLst/>
                <a:ahLst/>
                <a:cxnLst/>
                <a:rect l="l" t="t" r="r" b="b"/>
                <a:pathLst>
                  <a:path w="3875" h="13196" extrusionOk="0">
                    <a:moveTo>
                      <a:pt x="1515" y="1"/>
                    </a:moveTo>
                    <a:cubicBezTo>
                      <a:pt x="1066" y="1"/>
                      <a:pt x="595" y="268"/>
                      <a:pt x="355" y="675"/>
                    </a:cubicBezTo>
                    <a:cubicBezTo>
                      <a:pt x="0" y="1296"/>
                      <a:pt x="89" y="2153"/>
                      <a:pt x="207" y="2893"/>
                    </a:cubicBezTo>
                    <a:cubicBezTo>
                      <a:pt x="740" y="6323"/>
                      <a:pt x="1479" y="9753"/>
                      <a:pt x="2248" y="13184"/>
                    </a:cubicBezTo>
                    <a:cubicBezTo>
                      <a:pt x="2279" y="13192"/>
                      <a:pt x="2309" y="13195"/>
                      <a:pt x="2338" y="13195"/>
                    </a:cubicBezTo>
                    <a:cubicBezTo>
                      <a:pt x="2638" y="13195"/>
                      <a:pt x="2815" y="12795"/>
                      <a:pt x="2869" y="12444"/>
                    </a:cubicBezTo>
                    <a:cubicBezTo>
                      <a:pt x="3490" y="8955"/>
                      <a:pt x="3815" y="5347"/>
                      <a:pt x="3874" y="1739"/>
                    </a:cubicBezTo>
                    <a:cubicBezTo>
                      <a:pt x="3874" y="1414"/>
                      <a:pt x="3874" y="1029"/>
                      <a:pt x="3667" y="704"/>
                    </a:cubicBezTo>
                    <a:cubicBezTo>
                      <a:pt x="3537" y="486"/>
                      <a:pt x="3278" y="301"/>
                      <a:pt x="3032" y="301"/>
                    </a:cubicBezTo>
                    <a:cubicBezTo>
                      <a:pt x="2944" y="301"/>
                      <a:pt x="2858" y="324"/>
                      <a:pt x="2780" y="379"/>
                    </a:cubicBezTo>
                    <a:lnTo>
                      <a:pt x="2248" y="320"/>
                    </a:lnTo>
                    <a:cubicBezTo>
                      <a:pt x="2048" y="98"/>
                      <a:pt x="1785" y="1"/>
                      <a:pt x="1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1899381" y="2153429"/>
                <a:ext cx="22498" cy="10714"/>
              </a:xfrm>
              <a:custGeom>
                <a:avLst/>
                <a:gdLst/>
                <a:ahLst/>
                <a:cxnLst/>
                <a:rect l="l" t="t" r="r" b="b"/>
                <a:pathLst>
                  <a:path w="1243" h="592" extrusionOk="0">
                    <a:moveTo>
                      <a:pt x="266" y="0"/>
                    </a:moveTo>
                    <a:cubicBezTo>
                      <a:pt x="178" y="0"/>
                      <a:pt x="119" y="30"/>
                      <a:pt x="59" y="89"/>
                    </a:cubicBezTo>
                    <a:cubicBezTo>
                      <a:pt x="30" y="118"/>
                      <a:pt x="0" y="178"/>
                      <a:pt x="0" y="266"/>
                    </a:cubicBezTo>
                    <a:cubicBezTo>
                      <a:pt x="0" y="325"/>
                      <a:pt x="30" y="414"/>
                      <a:pt x="59" y="444"/>
                    </a:cubicBezTo>
                    <a:lnTo>
                      <a:pt x="119" y="473"/>
                    </a:lnTo>
                    <a:cubicBezTo>
                      <a:pt x="178" y="532"/>
                      <a:pt x="207" y="532"/>
                      <a:pt x="266" y="532"/>
                    </a:cubicBezTo>
                    <a:cubicBezTo>
                      <a:pt x="503" y="562"/>
                      <a:pt x="740" y="592"/>
                      <a:pt x="1006" y="592"/>
                    </a:cubicBezTo>
                    <a:cubicBezTo>
                      <a:pt x="1065" y="592"/>
                      <a:pt x="1154" y="562"/>
                      <a:pt x="1183" y="532"/>
                    </a:cubicBezTo>
                    <a:cubicBezTo>
                      <a:pt x="1213" y="473"/>
                      <a:pt x="1242" y="414"/>
                      <a:pt x="1242" y="325"/>
                    </a:cubicBezTo>
                    <a:cubicBezTo>
                      <a:pt x="1242" y="266"/>
                      <a:pt x="1213" y="178"/>
                      <a:pt x="1183" y="148"/>
                    </a:cubicBezTo>
                    <a:lnTo>
                      <a:pt x="1154" y="118"/>
                    </a:lnTo>
                    <a:cubicBezTo>
                      <a:pt x="1095" y="89"/>
                      <a:pt x="1065" y="89"/>
                      <a:pt x="1006" y="89"/>
                    </a:cubicBezTo>
                    <a:cubicBezTo>
                      <a:pt x="740" y="30"/>
                      <a:pt x="503" y="0"/>
                      <a:pt x="266"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1934710" y="2185535"/>
                <a:ext cx="18752" cy="9646"/>
              </a:xfrm>
              <a:custGeom>
                <a:avLst/>
                <a:gdLst/>
                <a:ahLst/>
                <a:cxnLst/>
                <a:rect l="l" t="t" r="r" b="b"/>
                <a:pathLst>
                  <a:path w="1036" h="533" extrusionOk="0">
                    <a:moveTo>
                      <a:pt x="266" y="1"/>
                    </a:moveTo>
                    <a:cubicBezTo>
                      <a:pt x="178" y="1"/>
                      <a:pt x="118" y="30"/>
                      <a:pt x="59" y="89"/>
                    </a:cubicBezTo>
                    <a:cubicBezTo>
                      <a:pt x="30" y="119"/>
                      <a:pt x="0" y="178"/>
                      <a:pt x="0" y="267"/>
                    </a:cubicBezTo>
                    <a:cubicBezTo>
                      <a:pt x="0" y="326"/>
                      <a:pt x="30" y="415"/>
                      <a:pt x="59" y="444"/>
                    </a:cubicBezTo>
                    <a:cubicBezTo>
                      <a:pt x="148" y="474"/>
                      <a:pt x="178" y="533"/>
                      <a:pt x="266" y="533"/>
                    </a:cubicBezTo>
                    <a:lnTo>
                      <a:pt x="769" y="533"/>
                    </a:lnTo>
                    <a:cubicBezTo>
                      <a:pt x="858" y="533"/>
                      <a:pt x="917" y="474"/>
                      <a:pt x="976" y="444"/>
                    </a:cubicBezTo>
                    <a:cubicBezTo>
                      <a:pt x="1006" y="415"/>
                      <a:pt x="1035" y="326"/>
                      <a:pt x="1035" y="267"/>
                    </a:cubicBezTo>
                    <a:cubicBezTo>
                      <a:pt x="1035" y="178"/>
                      <a:pt x="1006" y="119"/>
                      <a:pt x="976" y="89"/>
                    </a:cubicBezTo>
                    <a:cubicBezTo>
                      <a:pt x="917" y="30"/>
                      <a:pt x="858" y="1"/>
                      <a:pt x="769" y="1"/>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1910620" y="2208557"/>
                <a:ext cx="18209" cy="9103"/>
              </a:xfrm>
              <a:custGeom>
                <a:avLst/>
                <a:gdLst/>
                <a:ahLst/>
                <a:cxnLst/>
                <a:rect l="l" t="t" r="r" b="b"/>
                <a:pathLst>
                  <a:path w="1006" h="503" extrusionOk="0">
                    <a:moveTo>
                      <a:pt x="296" y="0"/>
                    </a:moveTo>
                    <a:cubicBezTo>
                      <a:pt x="237" y="0"/>
                      <a:pt x="148" y="0"/>
                      <a:pt x="119" y="30"/>
                    </a:cubicBezTo>
                    <a:cubicBezTo>
                      <a:pt x="89" y="59"/>
                      <a:pt x="0" y="148"/>
                      <a:pt x="0" y="178"/>
                    </a:cubicBezTo>
                    <a:cubicBezTo>
                      <a:pt x="0" y="237"/>
                      <a:pt x="0" y="325"/>
                      <a:pt x="30" y="355"/>
                    </a:cubicBezTo>
                    <a:cubicBezTo>
                      <a:pt x="30" y="444"/>
                      <a:pt x="89" y="473"/>
                      <a:pt x="148" y="473"/>
                    </a:cubicBezTo>
                    <a:cubicBezTo>
                      <a:pt x="326" y="503"/>
                      <a:pt x="562" y="503"/>
                      <a:pt x="740" y="503"/>
                    </a:cubicBezTo>
                    <a:cubicBezTo>
                      <a:pt x="828" y="503"/>
                      <a:pt x="888" y="473"/>
                      <a:pt x="917" y="444"/>
                    </a:cubicBezTo>
                    <a:cubicBezTo>
                      <a:pt x="976" y="385"/>
                      <a:pt x="1006" y="325"/>
                      <a:pt x="1006" y="237"/>
                    </a:cubicBezTo>
                    <a:cubicBezTo>
                      <a:pt x="1006" y="178"/>
                      <a:pt x="976" y="89"/>
                      <a:pt x="917" y="59"/>
                    </a:cubicBezTo>
                    <a:cubicBezTo>
                      <a:pt x="888" y="30"/>
                      <a:pt x="828" y="0"/>
                      <a:pt x="740"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1772000" y="1898131"/>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1743621" y="1877245"/>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1715785" y="1900809"/>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1756471" y="1875109"/>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1728110" y="1974054"/>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1771457" y="2115965"/>
                <a:ext cx="19295" cy="10171"/>
              </a:xfrm>
              <a:custGeom>
                <a:avLst/>
                <a:gdLst/>
                <a:ahLst/>
                <a:cxnLst/>
                <a:rect l="l" t="t" r="r" b="b"/>
                <a:pathLst>
                  <a:path w="1066" h="562" extrusionOk="0">
                    <a:moveTo>
                      <a:pt x="829" y="0"/>
                    </a:moveTo>
                    <a:cubicBezTo>
                      <a:pt x="622" y="0"/>
                      <a:pt x="444" y="0"/>
                      <a:pt x="267" y="30"/>
                    </a:cubicBezTo>
                    <a:cubicBezTo>
                      <a:pt x="178" y="30"/>
                      <a:pt x="119" y="89"/>
                      <a:pt x="89" y="118"/>
                    </a:cubicBezTo>
                    <a:cubicBezTo>
                      <a:pt x="30" y="148"/>
                      <a:pt x="1" y="237"/>
                      <a:pt x="1" y="296"/>
                    </a:cubicBezTo>
                    <a:cubicBezTo>
                      <a:pt x="1" y="385"/>
                      <a:pt x="30" y="444"/>
                      <a:pt x="89" y="473"/>
                    </a:cubicBezTo>
                    <a:cubicBezTo>
                      <a:pt x="148" y="532"/>
                      <a:pt x="178" y="562"/>
                      <a:pt x="267" y="562"/>
                    </a:cubicBezTo>
                    <a:cubicBezTo>
                      <a:pt x="444" y="562"/>
                      <a:pt x="622" y="562"/>
                      <a:pt x="829" y="532"/>
                    </a:cubicBezTo>
                    <a:cubicBezTo>
                      <a:pt x="888" y="532"/>
                      <a:pt x="976" y="473"/>
                      <a:pt x="1006" y="444"/>
                    </a:cubicBezTo>
                    <a:cubicBezTo>
                      <a:pt x="1036" y="414"/>
                      <a:pt x="1065" y="325"/>
                      <a:pt x="1065" y="266"/>
                    </a:cubicBezTo>
                    <a:cubicBezTo>
                      <a:pt x="1065" y="178"/>
                      <a:pt x="1036" y="118"/>
                      <a:pt x="1006" y="89"/>
                    </a:cubicBezTo>
                    <a:cubicBezTo>
                      <a:pt x="976" y="30"/>
                      <a:pt x="888" y="0"/>
                      <a:pt x="829"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1743096" y="2141646"/>
                <a:ext cx="20344" cy="9121"/>
              </a:xfrm>
              <a:custGeom>
                <a:avLst/>
                <a:gdLst/>
                <a:ahLst/>
                <a:cxnLst/>
                <a:rect l="l" t="t" r="r" b="b"/>
                <a:pathLst>
                  <a:path w="1124" h="504" extrusionOk="0">
                    <a:moveTo>
                      <a:pt x="237" y="1"/>
                    </a:moveTo>
                    <a:cubicBezTo>
                      <a:pt x="207" y="1"/>
                      <a:pt x="178" y="1"/>
                      <a:pt x="118" y="30"/>
                    </a:cubicBezTo>
                    <a:cubicBezTo>
                      <a:pt x="89" y="60"/>
                      <a:pt x="0" y="148"/>
                      <a:pt x="0" y="178"/>
                    </a:cubicBezTo>
                    <a:cubicBezTo>
                      <a:pt x="0" y="237"/>
                      <a:pt x="0" y="326"/>
                      <a:pt x="59" y="355"/>
                    </a:cubicBezTo>
                    <a:cubicBezTo>
                      <a:pt x="59" y="385"/>
                      <a:pt x="118" y="474"/>
                      <a:pt x="207" y="474"/>
                    </a:cubicBezTo>
                    <a:cubicBezTo>
                      <a:pt x="414" y="503"/>
                      <a:pt x="651" y="503"/>
                      <a:pt x="858" y="503"/>
                    </a:cubicBezTo>
                    <a:cubicBezTo>
                      <a:pt x="917" y="503"/>
                      <a:pt x="947" y="503"/>
                      <a:pt x="976" y="474"/>
                    </a:cubicBezTo>
                    <a:cubicBezTo>
                      <a:pt x="1006" y="474"/>
                      <a:pt x="1065" y="444"/>
                      <a:pt x="1065" y="444"/>
                    </a:cubicBezTo>
                    <a:cubicBezTo>
                      <a:pt x="1094" y="385"/>
                      <a:pt x="1124" y="326"/>
                      <a:pt x="1124" y="237"/>
                    </a:cubicBezTo>
                    <a:cubicBezTo>
                      <a:pt x="1124" y="178"/>
                      <a:pt x="1094" y="89"/>
                      <a:pt x="1065" y="60"/>
                    </a:cubicBezTo>
                    <a:cubicBezTo>
                      <a:pt x="1006" y="30"/>
                      <a:pt x="947" y="1"/>
                      <a:pt x="858" y="1"/>
                    </a:cubicBezTo>
                    <a:cubicBezTo>
                      <a:pt x="769" y="15"/>
                      <a:pt x="680" y="23"/>
                      <a:pt x="592" y="23"/>
                    </a:cubicBezTo>
                    <a:cubicBezTo>
                      <a:pt x="503" y="23"/>
                      <a:pt x="414" y="15"/>
                      <a:pt x="325" y="1"/>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1158083" y="2102789"/>
                <a:ext cx="1096770" cy="191942"/>
              </a:xfrm>
              <a:custGeom>
                <a:avLst/>
                <a:gdLst/>
                <a:ahLst/>
                <a:cxnLst/>
                <a:rect l="l" t="t" r="r" b="b"/>
                <a:pathLst>
                  <a:path w="60595" h="10606" extrusionOk="0">
                    <a:moveTo>
                      <a:pt x="36111" y="0"/>
                    </a:moveTo>
                    <a:cubicBezTo>
                      <a:pt x="33705" y="0"/>
                      <a:pt x="31266" y="1121"/>
                      <a:pt x="29750" y="3242"/>
                    </a:cubicBezTo>
                    <a:cubicBezTo>
                      <a:pt x="29168" y="2808"/>
                      <a:pt x="28465" y="2597"/>
                      <a:pt x="27755" y="2597"/>
                    </a:cubicBezTo>
                    <a:cubicBezTo>
                      <a:pt x="26770" y="2597"/>
                      <a:pt x="25770" y="3001"/>
                      <a:pt x="25048" y="3774"/>
                    </a:cubicBezTo>
                    <a:cubicBezTo>
                      <a:pt x="24342" y="2432"/>
                      <a:pt x="22962" y="1784"/>
                      <a:pt x="21592" y="1784"/>
                    </a:cubicBezTo>
                    <a:cubicBezTo>
                      <a:pt x="21242" y="1784"/>
                      <a:pt x="20891" y="1827"/>
                      <a:pt x="20553" y="1911"/>
                    </a:cubicBezTo>
                    <a:cubicBezTo>
                      <a:pt x="18897" y="2325"/>
                      <a:pt x="17448" y="3508"/>
                      <a:pt x="16118" y="4720"/>
                    </a:cubicBezTo>
                    <a:cubicBezTo>
                      <a:pt x="15496" y="5312"/>
                      <a:pt x="14787" y="5933"/>
                      <a:pt x="13959" y="5933"/>
                    </a:cubicBezTo>
                    <a:cubicBezTo>
                      <a:pt x="13190" y="5933"/>
                      <a:pt x="12539" y="5401"/>
                      <a:pt x="11800" y="5253"/>
                    </a:cubicBezTo>
                    <a:cubicBezTo>
                      <a:pt x="11661" y="5225"/>
                      <a:pt x="11525" y="5212"/>
                      <a:pt x="11390" y="5212"/>
                    </a:cubicBezTo>
                    <a:cubicBezTo>
                      <a:pt x="9521" y="5212"/>
                      <a:pt x="8053" y="7725"/>
                      <a:pt x="6122" y="7973"/>
                    </a:cubicBezTo>
                    <a:cubicBezTo>
                      <a:pt x="5993" y="7998"/>
                      <a:pt x="5862" y="8006"/>
                      <a:pt x="5728" y="8006"/>
                    </a:cubicBezTo>
                    <a:cubicBezTo>
                      <a:pt x="5372" y="8006"/>
                      <a:pt x="5001" y="7944"/>
                      <a:pt x="4614" y="7944"/>
                    </a:cubicBezTo>
                    <a:cubicBezTo>
                      <a:pt x="4541" y="7940"/>
                      <a:pt x="4467" y="7938"/>
                      <a:pt x="4394" y="7938"/>
                    </a:cubicBezTo>
                    <a:cubicBezTo>
                      <a:pt x="2721" y="7938"/>
                      <a:pt x="1049" y="8898"/>
                      <a:pt x="1" y="10428"/>
                    </a:cubicBezTo>
                    <a:lnTo>
                      <a:pt x="60594" y="10605"/>
                    </a:lnTo>
                    <a:cubicBezTo>
                      <a:pt x="59855" y="9600"/>
                      <a:pt x="58761" y="8890"/>
                      <a:pt x="57637" y="8742"/>
                    </a:cubicBezTo>
                    <a:cubicBezTo>
                      <a:pt x="56987" y="8654"/>
                      <a:pt x="56306" y="8713"/>
                      <a:pt x="55774" y="8269"/>
                    </a:cubicBezTo>
                    <a:cubicBezTo>
                      <a:pt x="55153" y="7796"/>
                      <a:pt x="54976" y="6731"/>
                      <a:pt x="54266" y="6347"/>
                    </a:cubicBezTo>
                    <a:cubicBezTo>
                      <a:pt x="54080" y="6251"/>
                      <a:pt x="53893" y="6212"/>
                      <a:pt x="53704" y="6212"/>
                    </a:cubicBezTo>
                    <a:cubicBezTo>
                      <a:pt x="52897" y="6212"/>
                      <a:pt x="52058" y="6920"/>
                      <a:pt x="51220" y="6968"/>
                    </a:cubicBezTo>
                    <a:cubicBezTo>
                      <a:pt x="51188" y="6970"/>
                      <a:pt x="51156" y="6971"/>
                      <a:pt x="51124" y="6971"/>
                    </a:cubicBezTo>
                    <a:cubicBezTo>
                      <a:pt x="49273" y="6971"/>
                      <a:pt x="48057" y="3905"/>
                      <a:pt x="46359" y="3905"/>
                    </a:cubicBezTo>
                    <a:cubicBezTo>
                      <a:pt x="46209" y="3905"/>
                      <a:pt x="46055" y="3929"/>
                      <a:pt x="45897" y="3981"/>
                    </a:cubicBezTo>
                    <a:cubicBezTo>
                      <a:pt x="45485" y="4119"/>
                      <a:pt x="45123" y="4460"/>
                      <a:pt x="44718" y="4460"/>
                    </a:cubicBezTo>
                    <a:cubicBezTo>
                      <a:pt x="44688" y="4460"/>
                      <a:pt x="44657" y="4458"/>
                      <a:pt x="44625" y="4454"/>
                    </a:cubicBezTo>
                    <a:cubicBezTo>
                      <a:pt x="44182" y="4425"/>
                      <a:pt x="43827" y="4011"/>
                      <a:pt x="43502" y="3685"/>
                    </a:cubicBezTo>
                    <a:cubicBezTo>
                      <a:pt x="41609" y="1645"/>
                      <a:pt x="39184" y="225"/>
                      <a:pt x="36641" y="18"/>
                    </a:cubicBezTo>
                    <a:cubicBezTo>
                      <a:pt x="36465" y="6"/>
                      <a:pt x="36288" y="0"/>
                      <a:pt x="361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1795547" y="2102789"/>
                <a:ext cx="458201" cy="191942"/>
              </a:xfrm>
              <a:custGeom>
                <a:avLst/>
                <a:gdLst/>
                <a:ahLst/>
                <a:cxnLst/>
                <a:rect l="l" t="t" r="r" b="b"/>
                <a:pathLst>
                  <a:path w="25315" h="10606" extrusionOk="0">
                    <a:moveTo>
                      <a:pt x="880" y="1"/>
                    </a:moveTo>
                    <a:cubicBezTo>
                      <a:pt x="575" y="1"/>
                      <a:pt x="282" y="21"/>
                      <a:pt x="0" y="78"/>
                    </a:cubicBezTo>
                    <a:cubicBezTo>
                      <a:pt x="2455" y="1142"/>
                      <a:pt x="4525" y="3271"/>
                      <a:pt x="5589" y="5992"/>
                    </a:cubicBezTo>
                    <a:cubicBezTo>
                      <a:pt x="6053" y="5799"/>
                      <a:pt x="6537" y="5708"/>
                      <a:pt x="7021" y="5708"/>
                    </a:cubicBezTo>
                    <a:cubicBezTo>
                      <a:pt x="8543" y="5708"/>
                      <a:pt x="10060" y="6611"/>
                      <a:pt x="10912" y="8092"/>
                    </a:cubicBezTo>
                    <a:cubicBezTo>
                      <a:pt x="11291" y="7919"/>
                      <a:pt x="11699" y="7835"/>
                      <a:pt x="12110" y="7835"/>
                    </a:cubicBezTo>
                    <a:cubicBezTo>
                      <a:pt x="13177" y="7835"/>
                      <a:pt x="14264" y="8398"/>
                      <a:pt x="14905" y="9422"/>
                    </a:cubicBezTo>
                    <a:cubicBezTo>
                      <a:pt x="15171" y="9807"/>
                      <a:pt x="15378" y="10310"/>
                      <a:pt x="15762" y="10517"/>
                    </a:cubicBezTo>
                    <a:cubicBezTo>
                      <a:pt x="15792" y="10517"/>
                      <a:pt x="15792" y="10546"/>
                      <a:pt x="15822" y="10546"/>
                    </a:cubicBezTo>
                    <a:lnTo>
                      <a:pt x="25314" y="10605"/>
                    </a:lnTo>
                    <a:cubicBezTo>
                      <a:pt x="24634" y="9600"/>
                      <a:pt x="23540" y="8949"/>
                      <a:pt x="22416" y="8742"/>
                    </a:cubicBezTo>
                    <a:cubicBezTo>
                      <a:pt x="21766" y="8683"/>
                      <a:pt x="21085" y="8713"/>
                      <a:pt x="20553" y="8269"/>
                    </a:cubicBezTo>
                    <a:cubicBezTo>
                      <a:pt x="19932" y="7766"/>
                      <a:pt x="19755" y="6731"/>
                      <a:pt x="19045" y="6347"/>
                    </a:cubicBezTo>
                    <a:cubicBezTo>
                      <a:pt x="18859" y="6251"/>
                      <a:pt x="18674" y="6212"/>
                      <a:pt x="18488" y="6212"/>
                    </a:cubicBezTo>
                    <a:cubicBezTo>
                      <a:pt x="17694" y="6212"/>
                      <a:pt x="16885" y="6920"/>
                      <a:pt x="15999" y="6968"/>
                    </a:cubicBezTo>
                    <a:cubicBezTo>
                      <a:pt x="15967" y="6970"/>
                      <a:pt x="15935" y="6971"/>
                      <a:pt x="15903" y="6971"/>
                    </a:cubicBezTo>
                    <a:cubicBezTo>
                      <a:pt x="14052" y="6971"/>
                      <a:pt x="12836" y="3905"/>
                      <a:pt x="11138" y="3905"/>
                    </a:cubicBezTo>
                    <a:cubicBezTo>
                      <a:pt x="10988" y="3905"/>
                      <a:pt x="10834" y="3929"/>
                      <a:pt x="10676" y="3981"/>
                    </a:cubicBezTo>
                    <a:cubicBezTo>
                      <a:pt x="10264" y="4119"/>
                      <a:pt x="9902" y="4460"/>
                      <a:pt x="9497" y="4460"/>
                    </a:cubicBezTo>
                    <a:cubicBezTo>
                      <a:pt x="9467" y="4460"/>
                      <a:pt x="9436" y="4458"/>
                      <a:pt x="9404" y="4454"/>
                    </a:cubicBezTo>
                    <a:cubicBezTo>
                      <a:pt x="8961" y="4425"/>
                      <a:pt x="8606" y="4070"/>
                      <a:pt x="8281" y="3685"/>
                    </a:cubicBezTo>
                    <a:cubicBezTo>
                      <a:pt x="6388" y="1645"/>
                      <a:pt x="3993" y="225"/>
                      <a:pt x="1420" y="18"/>
                    </a:cubicBezTo>
                    <a:cubicBezTo>
                      <a:pt x="1236" y="8"/>
                      <a:pt x="1056" y="1"/>
                      <a:pt x="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3933050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1"/>
        </a:solidFill>
        <a:effectLst/>
      </p:bgPr>
    </p:bg>
    <p:spTree>
      <p:nvGrpSpPr>
        <p:cNvPr id="1" name="Shape 106"/>
        <p:cNvGrpSpPr/>
        <p:nvPr/>
      </p:nvGrpSpPr>
      <p:grpSpPr>
        <a:xfrm>
          <a:off x="0" y="0"/>
          <a:ext cx="0" cy="0"/>
          <a:chOff x="0" y="0"/>
          <a:chExt cx="0" cy="0"/>
        </a:xfrm>
      </p:grpSpPr>
      <p:sp>
        <p:nvSpPr>
          <p:cNvPr id="107" name="Google Shape;107;p5"/>
          <p:cNvSpPr/>
          <p:nvPr/>
        </p:nvSpPr>
        <p:spPr>
          <a:xfrm>
            <a:off x="1116425" y="28654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5"/>
          <p:cNvSpPr/>
          <p:nvPr/>
        </p:nvSpPr>
        <p:spPr>
          <a:xfrm>
            <a:off x="315902" y="286552"/>
            <a:ext cx="800532" cy="5057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5"/>
          <p:cNvSpPr/>
          <p:nvPr/>
        </p:nvSpPr>
        <p:spPr>
          <a:xfrm>
            <a:off x="6601850" y="444601"/>
            <a:ext cx="1281282" cy="80950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5"/>
          <p:cNvSpPr/>
          <p:nvPr/>
        </p:nvSpPr>
        <p:spPr>
          <a:xfrm>
            <a:off x="8438037" y="513251"/>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5"/>
          <p:cNvSpPr/>
          <p:nvPr/>
        </p:nvSpPr>
        <p:spPr>
          <a:xfrm>
            <a:off x="7908000" y="230740"/>
            <a:ext cx="376439" cy="23783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5"/>
          <p:cNvSpPr txBox="1">
            <a:spLocks noGrp="1"/>
          </p:cNvSpPr>
          <p:nvPr>
            <p:ph type="body" idx="1"/>
          </p:nvPr>
        </p:nvSpPr>
        <p:spPr>
          <a:xfrm>
            <a:off x="2727230" y="1889952"/>
            <a:ext cx="4285800" cy="10728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sz="1400">
                <a:solidFill>
                  <a:schemeClr val="lt2"/>
                </a:solidFill>
              </a:defRPr>
            </a:lvl1pPr>
            <a:lvl2pPr marL="914400" lvl="1" indent="-304800" rtl="0">
              <a:spcBef>
                <a:spcPts val="1600"/>
              </a:spcBef>
              <a:spcAft>
                <a:spcPts val="0"/>
              </a:spcAft>
              <a:buClr>
                <a:schemeClr val="lt2"/>
              </a:buClr>
              <a:buSzPts val="1200"/>
              <a:buChar char="○"/>
              <a:defRPr sz="1200">
                <a:solidFill>
                  <a:schemeClr val="lt2"/>
                </a:solidFill>
              </a:defRPr>
            </a:lvl2pPr>
            <a:lvl3pPr marL="1371600" lvl="2" indent="-304800" rtl="0">
              <a:spcBef>
                <a:spcPts val="1600"/>
              </a:spcBef>
              <a:spcAft>
                <a:spcPts val="0"/>
              </a:spcAft>
              <a:buClr>
                <a:schemeClr val="lt2"/>
              </a:buClr>
              <a:buSzPts val="1200"/>
              <a:buChar char="■"/>
              <a:defRPr sz="1200">
                <a:solidFill>
                  <a:schemeClr val="lt2"/>
                </a:solidFill>
              </a:defRPr>
            </a:lvl3pPr>
            <a:lvl4pPr marL="1828800" lvl="3" indent="-304800" rtl="0">
              <a:spcBef>
                <a:spcPts val="1600"/>
              </a:spcBef>
              <a:spcAft>
                <a:spcPts val="0"/>
              </a:spcAft>
              <a:buClr>
                <a:schemeClr val="lt2"/>
              </a:buClr>
              <a:buSzPts val="1200"/>
              <a:buChar char="●"/>
              <a:defRPr sz="1200">
                <a:solidFill>
                  <a:schemeClr val="lt2"/>
                </a:solidFill>
              </a:defRPr>
            </a:lvl4pPr>
            <a:lvl5pPr marL="2286000" lvl="4" indent="-304800" rtl="0">
              <a:spcBef>
                <a:spcPts val="1600"/>
              </a:spcBef>
              <a:spcAft>
                <a:spcPts val="0"/>
              </a:spcAft>
              <a:buClr>
                <a:schemeClr val="lt2"/>
              </a:buClr>
              <a:buSzPts val="1200"/>
              <a:buChar char="○"/>
              <a:defRPr sz="1200">
                <a:solidFill>
                  <a:schemeClr val="lt2"/>
                </a:solidFill>
              </a:defRPr>
            </a:lvl5pPr>
            <a:lvl6pPr marL="2743200" lvl="5" indent="-304800" rtl="0">
              <a:spcBef>
                <a:spcPts val="1600"/>
              </a:spcBef>
              <a:spcAft>
                <a:spcPts val="0"/>
              </a:spcAft>
              <a:buClr>
                <a:schemeClr val="lt2"/>
              </a:buClr>
              <a:buSzPts val="1200"/>
              <a:buChar char="■"/>
              <a:defRPr sz="1200">
                <a:solidFill>
                  <a:schemeClr val="lt2"/>
                </a:solidFill>
              </a:defRPr>
            </a:lvl6pPr>
            <a:lvl7pPr marL="3200400" lvl="6" indent="-304800" rtl="0">
              <a:spcBef>
                <a:spcPts val="1600"/>
              </a:spcBef>
              <a:spcAft>
                <a:spcPts val="0"/>
              </a:spcAft>
              <a:buClr>
                <a:schemeClr val="lt2"/>
              </a:buClr>
              <a:buSzPts val="1200"/>
              <a:buChar char="●"/>
              <a:defRPr sz="1200">
                <a:solidFill>
                  <a:schemeClr val="lt2"/>
                </a:solidFill>
              </a:defRPr>
            </a:lvl7pPr>
            <a:lvl8pPr marL="3657600" lvl="7" indent="-304800" rtl="0">
              <a:spcBef>
                <a:spcPts val="1600"/>
              </a:spcBef>
              <a:spcAft>
                <a:spcPts val="0"/>
              </a:spcAft>
              <a:buClr>
                <a:schemeClr val="lt2"/>
              </a:buClr>
              <a:buSzPts val="1200"/>
              <a:buChar char="○"/>
              <a:defRPr sz="1200">
                <a:solidFill>
                  <a:schemeClr val="lt2"/>
                </a:solidFill>
              </a:defRPr>
            </a:lvl8pPr>
            <a:lvl9pPr marL="4114800" lvl="8" indent="-304800" rtl="0">
              <a:spcBef>
                <a:spcPts val="1600"/>
              </a:spcBef>
              <a:spcAft>
                <a:spcPts val="1600"/>
              </a:spcAft>
              <a:buClr>
                <a:schemeClr val="lt2"/>
              </a:buClr>
              <a:buSzPts val="1200"/>
              <a:buChar char="■"/>
              <a:defRPr sz="1200">
                <a:solidFill>
                  <a:schemeClr val="lt2"/>
                </a:solidFill>
              </a:defRPr>
            </a:lvl9pPr>
          </a:lstStyle>
          <a:p>
            <a:endParaRPr/>
          </a:p>
        </p:txBody>
      </p:sp>
      <p:sp>
        <p:nvSpPr>
          <p:cNvPr id="113" name="Google Shape;113;p5"/>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14" name="Google Shape;114;p5"/>
          <p:cNvSpPr txBox="1">
            <a:spLocks noGrp="1"/>
          </p:cNvSpPr>
          <p:nvPr>
            <p:ph type="subTitle" idx="2"/>
          </p:nvPr>
        </p:nvSpPr>
        <p:spPr>
          <a:xfrm>
            <a:off x="2727230" y="1673950"/>
            <a:ext cx="4285800" cy="2379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lt2"/>
              </a:buClr>
              <a:buSzPts val="1600"/>
              <a:buFont typeface="Montserrat"/>
              <a:buNone/>
              <a:defRPr sz="2200">
                <a:solidFill>
                  <a:schemeClr val="accent2"/>
                </a:solidFill>
                <a:latin typeface="Patrick Hand"/>
                <a:ea typeface="Patrick Hand"/>
                <a:cs typeface="Patrick Hand"/>
                <a:sym typeface="Patrick Hand"/>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115" name="Google Shape;115;p5"/>
          <p:cNvSpPr txBox="1">
            <a:spLocks noGrp="1"/>
          </p:cNvSpPr>
          <p:nvPr>
            <p:ph type="body" idx="3"/>
          </p:nvPr>
        </p:nvSpPr>
        <p:spPr>
          <a:xfrm>
            <a:off x="2727230" y="3316820"/>
            <a:ext cx="4285800" cy="10728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sz="1400">
                <a:solidFill>
                  <a:schemeClr val="lt2"/>
                </a:solidFill>
              </a:defRPr>
            </a:lvl1pPr>
            <a:lvl2pPr marL="914400" lvl="1" indent="-304800" rtl="0">
              <a:spcBef>
                <a:spcPts val="0"/>
              </a:spcBef>
              <a:spcAft>
                <a:spcPts val="0"/>
              </a:spcAft>
              <a:buClr>
                <a:schemeClr val="lt2"/>
              </a:buClr>
              <a:buSzPts val="1200"/>
              <a:buChar char="○"/>
              <a:defRPr sz="1200">
                <a:solidFill>
                  <a:schemeClr val="lt2"/>
                </a:solidFill>
              </a:defRPr>
            </a:lvl2pPr>
            <a:lvl3pPr marL="1371600" lvl="2" indent="-304800" rtl="0">
              <a:spcBef>
                <a:spcPts val="1600"/>
              </a:spcBef>
              <a:spcAft>
                <a:spcPts val="0"/>
              </a:spcAft>
              <a:buClr>
                <a:schemeClr val="lt2"/>
              </a:buClr>
              <a:buSzPts val="1200"/>
              <a:buChar char="■"/>
              <a:defRPr sz="1200">
                <a:solidFill>
                  <a:schemeClr val="lt2"/>
                </a:solidFill>
              </a:defRPr>
            </a:lvl3pPr>
            <a:lvl4pPr marL="1828800" lvl="3" indent="-304800" rtl="0">
              <a:spcBef>
                <a:spcPts val="1600"/>
              </a:spcBef>
              <a:spcAft>
                <a:spcPts val="0"/>
              </a:spcAft>
              <a:buClr>
                <a:schemeClr val="lt2"/>
              </a:buClr>
              <a:buSzPts val="1200"/>
              <a:buChar char="●"/>
              <a:defRPr sz="1200">
                <a:solidFill>
                  <a:schemeClr val="lt2"/>
                </a:solidFill>
              </a:defRPr>
            </a:lvl4pPr>
            <a:lvl5pPr marL="2286000" lvl="4" indent="-304800" rtl="0">
              <a:spcBef>
                <a:spcPts val="1600"/>
              </a:spcBef>
              <a:spcAft>
                <a:spcPts val="0"/>
              </a:spcAft>
              <a:buClr>
                <a:schemeClr val="lt2"/>
              </a:buClr>
              <a:buSzPts val="1200"/>
              <a:buChar char="○"/>
              <a:defRPr sz="1200">
                <a:solidFill>
                  <a:schemeClr val="lt2"/>
                </a:solidFill>
              </a:defRPr>
            </a:lvl5pPr>
            <a:lvl6pPr marL="2743200" lvl="5" indent="-304800" rtl="0">
              <a:spcBef>
                <a:spcPts val="1600"/>
              </a:spcBef>
              <a:spcAft>
                <a:spcPts val="0"/>
              </a:spcAft>
              <a:buClr>
                <a:schemeClr val="lt2"/>
              </a:buClr>
              <a:buSzPts val="1200"/>
              <a:buChar char="■"/>
              <a:defRPr sz="1200">
                <a:solidFill>
                  <a:schemeClr val="lt2"/>
                </a:solidFill>
              </a:defRPr>
            </a:lvl6pPr>
            <a:lvl7pPr marL="3200400" lvl="6" indent="-304800" rtl="0">
              <a:spcBef>
                <a:spcPts val="1600"/>
              </a:spcBef>
              <a:spcAft>
                <a:spcPts val="0"/>
              </a:spcAft>
              <a:buClr>
                <a:schemeClr val="lt2"/>
              </a:buClr>
              <a:buSzPts val="1200"/>
              <a:buChar char="●"/>
              <a:defRPr sz="1200">
                <a:solidFill>
                  <a:schemeClr val="lt2"/>
                </a:solidFill>
              </a:defRPr>
            </a:lvl7pPr>
            <a:lvl8pPr marL="3657600" lvl="7" indent="-304800" rtl="0">
              <a:spcBef>
                <a:spcPts val="1600"/>
              </a:spcBef>
              <a:spcAft>
                <a:spcPts val="0"/>
              </a:spcAft>
              <a:buClr>
                <a:schemeClr val="lt2"/>
              </a:buClr>
              <a:buSzPts val="1200"/>
              <a:buChar char="○"/>
              <a:defRPr sz="1200">
                <a:solidFill>
                  <a:schemeClr val="lt2"/>
                </a:solidFill>
              </a:defRPr>
            </a:lvl8pPr>
            <a:lvl9pPr marL="4114800" lvl="8" indent="-304800" rtl="0">
              <a:spcBef>
                <a:spcPts val="1600"/>
              </a:spcBef>
              <a:spcAft>
                <a:spcPts val="1600"/>
              </a:spcAft>
              <a:buClr>
                <a:schemeClr val="lt2"/>
              </a:buClr>
              <a:buSzPts val="1200"/>
              <a:buChar char="■"/>
              <a:defRPr sz="1200">
                <a:solidFill>
                  <a:schemeClr val="lt2"/>
                </a:solidFill>
              </a:defRPr>
            </a:lvl9pPr>
          </a:lstStyle>
          <a:p>
            <a:endParaRPr/>
          </a:p>
        </p:txBody>
      </p:sp>
      <p:sp>
        <p:nvSpPr>
          <p:cNvPr id="116" name="Google Shape;116;p5"/>
          <p:cNvSpPr txBox="1">
            <a:spLocks noGrp="1"/>
          </p:cNvSpPr>
          <p:nvPr>
            <p:ph type="subTitle" idx="4"/>
          </p:nvPr>
        </p:nvSpPr>
        <p:spPr>
          <a:xfrm>
            <a:off x="2727230" y="3101650"/>
            <a:ext cx="4285800" cy="237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Montserrat"/>
              <a:buNone/>
              <a:defRPr sz="2200">
                <a:solidFill>
                  <a:schemeClr val="accent2"/>
                </a:solidFill>
                <a:latin typeface="Patrick Hand"/>
                <a:ea typeface="Patrick Hand"/>
                <a:cs typeface="Patrick Hand"/>
                <a:sym typeface="Patrick Han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28544281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117"/>
        <p:cNvGrpSpPr/>
        <p:nvPr/>
      </p:nvGrpSpPr>
      <p:grpSpPr>
        <a:xfrm>
          <a:off x="0" y="0"/>
          <a:ext cx="0" cy="0"/>
          <a:chOff x="0" y="0"/>
          <a:chExt cx="0" cy="0"/>
        </a:xfrm>
      </p:grpSpPr>
      <p:grpSp>
        <p:nvGrpSpPr>
          <p:cNvPr id="118" name="Google Shape;118;p6"/>
          <p:cNvGrpSpPr/>
          <p:nvPr/>
        </p:nvGrpSpPr>
        <p:grpSpPr>
          <a:xfrm>
            <a:off x="313566" y="3695318"/>
            <a:ext cx="3349475" cy="1297615"/>
            <a:chOff x="2189450" y="2220300"/>
            <a:chExt cx="3202175" cy="1240550"/>
          </a:xfrm>
        </p:grpSpPr>
        <p:sp>
          <p:nvSpPr>
            <p:cNvPr id="119" name="Google Shape;119;p6"/>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6"/>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121;p6"/>
          <p:cNvGrpSpPr/>
          <p:nvPr/>
        </p:nvGrpSpPr>
        <p:grpSpPr>
          <a:xfrm>
            <a:off x="2306553" y="3973883"/>
            <a:ext cx="2636030" cy="1021221"/>
            <a:chOff x="2189450" y="2220300"/>
            <a:chExt cx="3202175" cy="1240550"/>
          </a:xfrm>
        </p:grpSpPr>
        <p:sp>
          <p:nvSpPr>
            <p:cNvPr id="122" name="Google Shape;122;p6"/>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6"/>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24;p6"/>
          <p:cNvSpPr/>
          <p:nvPr/>
        </p:nvSpPr>
        <p:spPr>
          <a:xfrm>
            <a:off x="1116425" y="28654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6"/>
          <p:cNvSpPr/>
          <p:nvPr/>
        </p:nvSpPr>
        <p:spPr>
          <a:xfrm>
            <a:off x="417059" y="43356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6"/>
          <p:cNvSpPr/>
          <p:nvPr/>
        </p:nvSpPr>
        <p:spPr>
          <a:xfrm>
            <a:off x="7021900" y="243101"/>
            <a:ext cx="1281282" cy="80950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6"/>
          <p:cNvSpPr/>
          <p:nvPr/>
        </p:nvSpPr>
        <p:spPr>
          <a:xfrm>
            <a:off x="8151912" y="1158576"/>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6"/>
          <p:cNvSpPr/>
          <p:nvPr/>
        </p:nvSpPr>
        <p:spPr>
          <a:xfrm>
            <a:off x="6602950" y="1052590"/>
            <a:ext cx="376439" cy="23783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a:off x="4676248" y="4603180"/>
            <a:ext cx="4467697" cy="53173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0" y="4042575"/>
            <a:ext cx="9143996" cy="1100928"/>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2362691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dk1"/>
        </a:solidFill>
        <a:effectLst/>
      </p:bgPr>
    </p:bg>
    <p:spTree>
      <p:nvGrpSpPr>
        <p:cNvPr id="1" name="Shape 132"/>
        <p:cNvGrpSpPr/>
        <p:nvPr/>
      </p:nvGrpSpPr>
      <p:grpSpPr>
        <a:xfrm>
          <a:off x="0" y="0"/>
          <a:ext cx="0" cy="0"/>
          <a:chOff x="0" y="0"/>
          <a:chExt cx="0" cy="0"/>
        </a:xfrm>
      </p:grpSpPr>
      <p:sp>
        <p:nvSpPr>
          <p:cNvPr id="133" name="Google Shape;133;p7"/>
          <p:cNvSpPr/>
          <p:nvPr/>
        </p:nvSpPr>
        <p:spPr>
          <a:xfrm>
            <a:off x="578325" y="845623"/>
            <a:ext cx="1860950" cy="11755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7"/>
          <p:cNvSpPr/>
          <p:nvPr/>
        </p:nvSpPr>
        <p:spPr>
          <a:xfrm>
            <a:off x="253304" y="406317"/>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7"/>
          <p:cNvSpPr/>
          <p:nvPr/>
        </p:nvSpPr>
        <p:spPr>
          <a:xfrm>
            <a:off x="7002651" y="545750"/>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a:off x="1073301" y="227078"/>
            <a:ext cx="504436" cy="3186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 name="Google Shape;137;p7"/>
          <p:cNvGrpSpPr/>
          <p:nvPr/>
        </p:nvGrpSpPr>
        <p:grpSpPr>
          <a:xfrm>
            <a:off x="706465" y="3977886"/>
            <a:ext cx="3004281" cy="1163884"/>
            <a:chOff x="2189450" y="2220300"/>
            <a:chExt cx="3202175" cy="1240550"/>
          </a:xfrm>
        </p:grpSpPr>
        <p:sp>
          <p:nvSpPr>
            <p:cNvPr id="138" name="Google Shape;138;p7"/>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7"/>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 name="Google Shape;140;p7"/>
          <p:cNvGrpSpPr/>
          <p:nvPr/>
        </p:nvGrpSpPr>
        <p:grpSpPr>
          <a:xfrm>
            <a:off x="2493892" y="4227600"/>
            <a:ext cx="2364166" cy="915898"/>
            <a:chOff x="2189450" y="2220300"/>
            <a:chExt cx="3202175" cy="1240550"/>
          </a:xfrm>
        </p:grpSpPr>
        <p:sp>
          <p:nvSpPr>
            <p:cNvPr id="141" name="Google Shape;141;p7"/>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7"/>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143;p7"/>
          <p:cNvSpPr/>
          <p:nvPr/>
        </p:nvSpPr>
        <p:spPr>
          <a:xfrm>
            <a:off x="0" y="4961627"/>
            <a:ext cx="3397132" cy="18188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flipH="1">
            <a:off x="3830701" y="4753075"/>
            <a:ext cx="5313299" cy="39042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p:nvPr/>
        </p:nvSpPr>
        <p:spPr>
          <a:xfrm>
            <a:off x="2465525" y="4931186"/>
            <a:ext cx="6678206" cy="21840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7"/>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47" name="Google Shape;147;p7"/>
          <p:cNvSpPr txBox="1">
            <a:spLocks noGrp="1"/>
          </p:cNvSpPr>
          <p:nvPr>
            <p:ph type="body" idx="1"/>
          </p:nvPr>
        </p:nvSpPr>
        <p:spPr>
          <a:xfrm>
            <a:off x="750025" y="1900325"/>
            <a:ext cx="5200800" cy="2407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accent2"/>
              </a:buClr>
              <a:buSzPts val="1200"/>
              <a:buChar char="●"/>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Tree>
    <p:extLst>
      <p:ext uri="{BB962C8B-B14F-4D97-AF65-F5344CB8AC3E}">
        <p14:creationId xmlns:p14="http://schemas.microsoft.com/office/powerpoint/2010/main" val="22889215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1"/>
        </a:solidFill>
        <a:effectLst/>
      </p:bgPr>
    </p:bg>
    <p:spTree>
      <p:nvGrpSpPr>
        <p:cNvPr id="1" name="Shape 148"/>
        <p:cNvGrpSpPr/>
        <p:nvPr/>
      </p:nvGrpSpPr>
      <p:grpSpPr>
        <a:xfrm>
          <a:off x="0" y="0"/>
          <a:ext cx="0" cy="0"/>
          <a:chOff x="0" y="0"/>
          <a:chExt cx="0" cy="0"/>
        </a:xfrm>
      </p:grpSpPr>
      <p:sp>
        <p:nvSpPr>
          <p:cNvPr id="149" name="Google Shape;149;p8"/>
          <p:cNvSpPr txBox="1">
            <a:spLocks noGrp="1"/>
          </p:cNvSpPr>
          <p:nvPr>
            <p:ph type="title"/>
          </p:nvPr>
        </p:nvSpPr>
        <p:spPr>
          <a:xfrm>
            <a:off x="2260150" y="926950"/>
            <a:ext cx="4685400" cy="22182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7200"/>
            </a:lvl1pPr>
            <a:lvl2pPr lvl="1" algn="ctr">
              <a:spcBef>
                <a:spcPts val="0"/>
              </a:spcBef>
              <a:spcAft>
                <a:spcPts val="0"/>
              </a:spcAft>
              <a:buSzPts val="2800"/>
              <a:buNone/>
              <a:defRPr>
                <a:latin typeface="Poppins Light"/>
                <a:ea typeface="Poppins Light"/>
                <a:cs typeface="Poppins Light"/>
                <a:sym typeface="Poppins Light"/>
              </a:defRPr>
            </a:lvl2pPr>
            <a:lvl3pPr lvl="2" algn="ctr">
              <a:spcBef>
                <a:spcPts val="0"/>
              </a:spcBef>
              <a:spcAft>
                <a:spcPts val="0"/>
              </a:spcAft>
              <a:buSzPts val="2800"/>
              <a:buNone/>
              <a:defRPr>
                <a:latin typeface="Poppins Light"/>
                <a:ea typeface="Poppins Light"/>
                <a:cs typeface="Poppins Light"/>
                <a:sym typeface="Poppins Light"/>
              </a:defRPr>
            </a:lvl3pPr>
            <a:lvl4pPr lvl="3" algn="ctr">
              <a:spcBef>
                <a:spcPts val="0"/>
              </a:spcBef>
              <a:spcAft>
                <a:spcPts val="0"/>
              </a:spcAft>
              <a:buSzPts val="2800"/>
              <a:buNone/>
              <a:defRPr>
                <a:latin typeface="Poppins Light"/>
                <a:ea typeface="Poppins Light"/>
                <a:cs typeface="Poppins Light"/>
                <a:sym typeface="Poppins Light"/>
              </a:defRPr>
            </a:lvl4pPr>
            <a:lvl5pPr lvl="4" algn="ctr">
              <a:spcBef>
                <a:spcPts val="0"/>
              </a:spcBef>
              <a:spcAft>
                <a:spcPts val="0"/>
              </a:spcAft>
              <a:buSzPts val="2800"/>
              <a:buNone/>
              <a:defRPr>
                <a:latin typeface="Poppins Light"/>
                <a:ea typeface="Poppins Light"/>
                <a:cs typeface="Poppins Light"/>
                <a:sym typeface="Poppins Light"/>
              </a:defRPr>
            </a:lvl5pPr>
            <a:lvl6pPr lvl="5" algn="ctr">
              <a:spcBef>
                <a:spcPts val="0"/>
              </a:spcBef>
              <a:spcAft>
                <a:spcPts val="0"/>
              </a:spcAft>
              <a:buSzPts val="2800"/>
              <a:buNone/>
              <a:defRPr>
                <a:latin typeface="Poppins Light"/>
                <a:ea typeface="Poppins Light"/>
                <a:cs typeface="Poppins Light"/>
                <a:sym typeface="Poppins Light"/>
              </a:defRPr>
            </a:lvl6pPr>
            <a:lvl7pPr lvl="6" algn="ctr">
              <a:spcBef>
                <a:spcPts val="0"/>
              </a:spcBef>
              <a:spcAft>
                <a:spcPts val="0"/>
              </a:spcAft>
              <a:buSzPts val="2800"/>
              <a:buNone/>
              <a:defRPr>
                <a:latin typeface="Poppins Light"/>
                <a:ea typeface="Poppins Light"/>
                <a:cs typeface="Poppins Light"/>
                <a:sym typeface="Poppins Light"/>
              </a:defRPr>
            </a:lvl7pPr>
            <a:lvl8pPr lvl="7" algn="ctr">
              <a:spcBef>
                <a:spcPts val="0"/>
              </a:spcBef>
              <a:spcAft>
                <a:spcPts val="0"/>
              </a:spcAft>
              <a:buSzPts val="2800"/>
              <a:buNone/>
              <a:defRPr>
                <a:latin typeface="Poppins Light"/>
                <a:ea typeface="Poppins Light"/>
                <a:cs typeface="Poppins Light"/>
                <a:sym typeface="Poppins Light"/>
              </a:defRPr>
            </a:lvl8pPr>
            <a:lvl9pPr lvl="8" algn="ctr">
              <a:spcBef>
                <a:spcPts val="0"/>
              </a:spcBef>
              <a:spcAft>
                <a:spcPts val="0"/>
              </a:spcAft>
              <a:buSzPts val="2800"/>
              <a:buNone/>
              <a:defRPr>
                <a:latin typeface="Poppins Light"/>
                <a:ea typeface="Poppins Light"/>
                <a:cs typeface="Poppins Light"/>
                <a:sym typeface="Poppins Light"/>
              </a:defRPr>
            </a:lvl9pPr>
          </a:lstStyle>
          <a:p>
            <a:endParaRPr/>
          </a:p>
        </p:txBody>
      </p:sp>
      <p:sp>
        <p:nvSpPr>
          <p:cNvPr id="150" name="Google Shape;150;p8"/>
          <p:cNvSpPr txBox="1">
            <a:spLocks noGrp="1"/>
          </p:cNvSpPr>
          <p:nvPr>
            <p:ph type="subTitle" idx="1"/>
          </p:nvPr>
        </p:nvSpPr>
        <p:spPr>
          <a:xfrm>
            <a:off x="2548675" y="3085925"/>
            <a:ext cx="4046700" cy="6054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a:latin typeface="Poppins"/>
                <a:ea typeface="Poppins"/>
                <a:cs typeface="Poppins"/>
                <a:sym typeface="Poppins"/>
              </a:defRPr>
            </a:lvl1pPr>
            <a:lvl2pPr lvl="1" algn="ctr">
              <a:spcBef>
                <a:spcPts val="1600"/>
              </a:spcBef>
              <a:spcAft>
                <a:spcPts val="0"/>
              </a:spcAft>
              <a:buSzPts val="1400"/>
              <a:buNone/>
              <a:defRPr/>
            </a:lvl2pPr>
            <a:lvl3pPr lvl="2" algn="ctr">
              <a:spcBef>
                <a:spcPts val="1600"/>
              </a:spcBef>
              <a:spcAft>
                <a:spcPts val="0"/>
              </a:spcAft>
              <a:buSzPts val="1400"/>
              <a:buNone/>
              <a:defRPr/>
            </a:lvl3pPr>
            <a:lvl4pPr lvl="3" algn="ctr">
              <a:spcBef>
                <a:spcPts val="1600"/>
              </a:spcBef>
              <a:spcAft>
                <a:spcPts val="0"/>
              </a:spcAft>
              <a:buSzPts val="1400"/>
              <a:buNone/>
              <a:defRPr/>
            </a:lvl4pPr>
            <a:lvl5pPr lvl="4" algn="ctr">
              <a:spcBef>
                <a:spcPts val="1600"/>
              </a:spcBef>
              <a:spcAft>
                <a:spcPts val="0"/>
              </a:spcAft>
              <a:buSzPts val="1400"/>
              <a:buNone/>
              <a:defRPr/>
            </a:lvl5pPr>
            <a:lvl6pPr lvl="5" algn="ctr">
              <a:spcBef>
                <a:spcPts val="1600"/>
              </a:spcBef>
              <a:spcAft>
                <a:spcPts val="0"/>
              </a:spcAft>
              <a:buSzPts val="1400"/>
              <a:buNone/>
              <a:defRPr/>
            </a:lvl6pPr>
            <a:lvl7pPr lvl="6" algn="ctr">
              <a:spcBef>
                <a:spcPts val="1600"/>
              </a:spcBef>
              <a:spcAft>
                <a:spcPts val="0"/>
              </a:spcAft>
              <a:buSzPts val="1400"/>
              <a:buNone/>
              <a:defRPr/>
            </a:lvl7pPr>
            <a:lvl8pPr lvl="7" algn="ctr">
              <a:spcBef>
                <a:spcPts val="1600"/>
              </a:spcBef>
              <a:spcAft>
                <a:spcPts val="0"/>
              </a:spcAft>
              <a:buSzPts val="1400"/>
              <a:buNone/>
              <a:defRPr/>
            </a:lvl8pPr>
            <a:lvl9pPr lvl="8" algn="ctr">
              <a:spcBef>
                <a:spcPts val="1600"/>
              </a:spcBef>
              <a:spcAft>
                <a:spcPts val="1600"/>
              </a:spcAft>
              <a:buSzPts val="1400"/>
              <a:buNone/>
              <a:defRPr/>
            </a:lvl9pPr>
          </a:lstStyle>
          <a:p>
            <a:endParaRPr/>
          </a:p>
        </p:txBody>
      </p:sp>
    </p:spTree>
    <p:extLst>
      <p:ext uri="{BB962C8B-B14F-4D97-AF65-F5344CB8AC3E}">
        <p14:creationId xmlns:p14="http://schemas.microsoft.com/office/powerpoint/2010/main" val="938915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1"/>
        </a:solidFill>
        <a:effectLst/>
      </p:bgPr>
    </p:bg>
    <p:spTree>
      <p:nvGrpSpPr>
        <p:cNvPr id="1" name="Shape 106"/>
        <p:cNvGrpSpPr/>
        <p:nvPr/>
      </p:nvGrpSpPr>
      <p:grpSpPr>
        <a:xfrm>
          <a:off x="0" y="0"/>
          <a:ext cx="0" cy="0"/>
          <a:chOff x="0" y="0"/>
          <a:chExt cx="0" cy="0"/>
        </a:xfrm>
      </p:grpSpPr>
      <p:sp>
        <p:nvSpPr>
          <p:cNvPr id="107" name="Google Shape;107;p5"/>
          <p:cNvSpPr/>
          <p:nvPr/>
        </p:nvSpPr>
        <p:spPr>
          <a:xfrm>
            <a:off x="1116425" y="28654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5"/>
          <p:cNvSpPr/>
          <p:nvPr/>
        </p:nvSpPr>
        <p:spPr>
          <a:xfrm>
            <a:off x="315902" y="286552"/>
            <a:ext cx="800532" cy="5057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5"/>
          <p:cNvSpPr/>
          <p:nvPr/>
        </p:nvSpPr>
        <p:spPr>
          <a:xfrm>
            <a:off x="6601850" y="444601"/>
            <a:ext cx="1281282" cy="80950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5"/>
          <p:cNvSpPr/>
          <p:nvPr/>
        </p:nvSpPr>
        <p:spPr>
          <a:xfrm>
            <a:off x="8438037" y="513251"/>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5"/>
          <p:cNvSpPr/>
          <p:nvPr/>
        </p:nvSpPr>
        <p:spPr>
          <a:xfrm>
            <a:off x="7908000" y="230740"/>
            <a:ext cx="376439" cy="23783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5"/>
          <p:cNvSpPr txBox="1">
            <a:spLocks noGrp="1"/>
          </p:cNvSpPr>
          <p:nvPr>
            <p:ph type="body" idx="1"/>
          </p:nvPr>
        </p:nvSpPr>
        <p:spPr>
          <a:xfrm>
            <a:off x="2727230" y="1889952"/>
            <a:ext cx="4285800" cy="10728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sz="1400">
                <a:solidFill>
                  <a:schemeClr val="lt2"/>
                </a:solidFill>
              </a:defRPr>
            </a:lvl1pPr>
            <a:lvl2pPr marL="914400" lvl="1" indent="-304800" rtl="0">
              <a:spcBef>
                <a:spcPts val="1600"/>
              </a:spcBef>
              <a:spcAft>
                <a:spcPts val="0"/>
              </a:spcAft>
              <a:buClr>
                <a:schemeClr val="lt2"/>
              </a:buClr>
              <a:buSzPts val="1200"/>
              <a:buChar char="○"/>
              <a:defRPr sz="1200">
                <a:solidFill>
                  <a:schemeClr val="lt2"/>
                </a:solidFill>
              </a:defRPr>
            </a:lvl2pPr>
            <a:lvl3pPr marL="1371600" lvl="2" indent="-304800" rtl="0">
              <a:spcBef>
                <a:spcPts val="1600"/>
              </a:spcBef>
              <a:spcAft>
                <a:spcPts val="0"/>
              </a:spcAft>
              <a:buClr>
                <a:schemeClr val="lt2"/>
              </a:buClr>
              <a:buSzPts val="1200"/>
              <a:buChar char="■"/>
              <a:defRPr sz="1200">
                <a:solidFill>
                  <a:schemeClr val="lt2"/>
                </a:solidFill>
              </a:defRPr>
            </a:lvl3pPr>
            <a:lvl4pPr marL="1828800" lvl="3" indent="-304800" rtl="0">
              <a:spcBef>
                <a:spcPts val="1600"/>
              </a:spcBef>
              <a:spcAft>
                <a:spcPts val="0"/>
              </a:spcAft>
              <a:buClr>
                <a:schemeClr val="lt2"/>
              </a:buClr>
              <a:buSzPts val="1200"/>
              <a:buChar char="●"/>
              <a:defRPr sz="1200">
                <a:solidFill>
                  <a:schemeClr val="lt2"/>
                </a:solidFill>
              </a:defRPr>
            </a:lvl4pPr>
            <a:lvl5pPr marL="2286000" lvl="4" indent="-304800" rtl="0">
              <a:spcBef>
                <a:spcPts val="1600"/>
              </a:spcBef>
              <a:spcAft>
                <a:spcPts val="0"/>
              </a:spcAft>
              <a:buClr>
                <a:schemeClr val="lt2"/>
              </a:buClr>
              <a:buSzPts val="1200"/>
              <a:buChar char="○"/>
              <a:defRPr sz="1200">
                <a:solidFill>
                  <a:schemeClr val="lt2"/>
                </a:solidFill>
              </a:defRPr>
            </a:lvl5pPr>
            <a:lvl6pPr marL="2743200" lvl="5" indent="-304800" rtl="0">
              <a:spcBef>
                <a:spcPts val="1600"/>
              </a:spcBef>
              <a:spcAft>
                <a:spcPts val="0"/>
              </a:spcAft>
              <a:buClr>
                <a:schemeClr val="lt2"/>
              </a:buClr>
              <a:buSzPts val="1200"/>
              <a:buChar char="■"/>
              <a:defRPr sz="1200">
                <a:solidFill>
                  <a:schemeClr val="lt2"/>
                </a:solidFill>
              </a:defRPr>
            </a:lvl6pPr>
            <a:lvl7pPr marL="3200400" lvl="6" indent="-304800" rtl="0">
              <a:spcBef>
                <a:spcPts val="1600"/>
              </a:spcBef>
              <a:spcAft>
                <a:spcPts val="0"/>
              </a:spcAft>
              <a:buClr>
                <a:schemeClr val="lt2"/>
              </a:buClr>
              <a:buSzPts val="1200"/>
              <a:buChar char="●"/>
              <a:defRPr sz="1200">
                <a:solidFill>
                  <a:schemeClr val="lt2"/>
                </a:solidFill>
              </a:defRPr>
            </a:lvl7pPr>
            <a:lvl8pPr marL="3657600" lvl="7" indent="-304800" rtl="0">
              <a:spcBef>
                <a:spcPts val="1600"/>
              </a:spcBef>
              <a:spcAft>
                <a:spcPts val="0"/>
              </a:spcAft>
              <a:buClr>
                <a:schemeClr val="lt2"/>
              </a:buClr>
              <a:buSzPts val="1200"/>
              <a:buChar char="○"/>
              <a:defRPr sz="1200">
                <a:solidFill>
                  <a:schemeClr val="lt2"/>
                </a:solidFill>
              </a:defRPr>
            </a:lvl8pPr>
            <a:lvl9pPr marL="4114800" lvl="8" indent="-304800" rtl="0">
              <a:spcBef>
                <a:spcPts val="1600"/>
              </a:spcBef>
              <a:spcAft>
                <a:spcPts val="1600"/>
              </a:spcAft>
              <a:buClr>
                <a:schemeClr val="lt2"/>
              </a:buClr>
              <a:buSzPts val="1200"/>
              <a:buChar char="■"/>
              <a:defRPr sz="1200">
                <a:solidFill>
                  <a:schemeClr val="lt2"/>
                </a:solidFill>
              </a:defRPr>
            </a:lvl9pPr>
          </a:lstStyle>
          <a:p>
            <a:endParaRPr/>
          </a:p>
        </p:txBody>
      </p:sp>
      <p:sp>
        <p:nvSpPr>
          <p:cNvPr id="113" name="Google Shape;113;p5"/>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14" name="Google Shape;114;p5"/>
          <p:cNvSpPr txBox="1">
            <a:spLocks noGrp="1"/>
          </p:cNvSpPr>
          <p:nvPr>
            <p:ph type="subTitle" idx="2"/>
          </p:nvPr>
        </p:nvSpPr>
        <p:spPr>
          <a:xfrm>
            <a:off x="2727230" y="1673950"/>
            <a:ext cx="4285800" cy="2379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lt2"/>
              </a:buClr>
              <a:buSzPts val="1600"/>
              <a:buFont typeface="Montserrat"/>
              <a:buNone/>
              <a:defRPr sz="2200">
                <a:solidFill>
                  <a:schemeClr val="accent2"/>
                </a:solidFill>
                <a:latin typeface="Patrick Hand"/>
                <a:ea typeface="Patrick Hand"/>
                <a:cs typeface="Patrick Hand"/>
                <a:sym typeface="Patrick Hand"/>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115" name="Google Shape;115;p5"/>
          <p:cNvSpPr txBox="1">
            <a:spLocks noGrp="1"/>
          </p:cNvSpPr>
          <p:nvPr>
            <p:ph type="body" idx="3"/>
          </p:nvPr>
        </p:nvSpPr>
        <p:spPr>
          <a:xfrm>
            <a:off x="2727230" y="3316820"/>
            <a:ext cx="4285800" cy="10728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sz="1400">
                <a:solidFill>
                  <a:schemeClr val="lt2"/>
                </a:solidFill>
              </a:defRPr>
            </a:lvl1pPr>
            <a:lvl2pPr marL="914400" lvl="1" indent="-304800" rtl="0">
              <a:spcBef>
                <a:spcPts val="0"/>
              </a:spcBef>
              <a:spcAft>
                <a:spcPts val="0"/>
              </a:spcAft>
              <a:buClr>
                <a:schemeClr val="lt2"/>
              </a:buClr>
              <a:buSzPts val="1200"/>
              <a:buChar char="○"/>
              <a:defRPr sz="1200">
                <a:solidFill>
                  <a:schemeClr val="lt2"/>
                </a:solidFill>
              </a:defRPr>
            </a:lvl2pPr>
            <a:lvl3pPr marL="1371600" lvl="2" indent="-304800" rtl="0">
              <a:spcBef>
                <a:spcPts val="1600"/>
              </a:spcBef>
              <a:spcAft>
                <a:spcPts val="0"/>
              </a:spcAft>
              <a:buClr>
                <a:schemeClr val="lt2"/>
              </a:buClr>
              <a:buSzPts val="1200"/>
              <a:buChar char="■"/>
              <a:defRPr sz="1200">
                <a:solidFill>
                  <a:schemeClr val="lt2"/>
                </a:solidFill>
              </a:defRPr>
            </a:lvl3pPr>
            <a:lvl4pPr marL="1828800" lvl="3" indent="-304800" rtl="0">
              <a:spcBef>
                <a:spcPts val="1600"/>
              </a:spcBef>
              <a:spcAft>
                <a:spcPts val="0"/>
              </a:spcAft>
              <a:buClr>
                <a:schemeClr val="lt2"/>
              </a:buClr>
              <a:buSzPts val="1200"/>
              <a:buChar char="●"/>
              <a:defRPr sz="1200">
                <a:solidFill>
                  <a:schemeClr val="lt2"/>
                </a:solidFill>
              </a:defRPr>
            </a:lvl4pPr>
            <a:lvl5pPr marL="2286000" lvl="4" indent="-304800" rtl="0">
              <a:spcBef>
                <a:spcPts val="1600"/>
              </a:spcBef>
              <a:spcAft>
                <a:spcPts val="0"/>
              </a:spcAft>
              <a:buClr>
                <a:schemeClr val="lt2"/>
              </a:buClr>
              <a:buSzPts val="1200"/>
              <a:buChar char="○"/>
              <a:defRPr sz="1200">
                <a:solidFill>
                  <a:schemeClr val="lt2"/>
                </a:solidFill>
              </a:defRPr>
            </a:lvl5pPr>
            <a:lvl6pPr marL="2743200" lvl="5" indent="-304800" rtl="0">
              <a:spcBef>
                <a:spcPts val="1600"/>
              </a:spcBef>
              <a:spcAft>
                <a:spcPts val="0"/>
              </a:spcAft>
              <a:buClr>
                <a:schemeClr val="lt2"/>
              </a:buClr>
              <a:buSzPts val="1200"/>
              <a:buChar char="■"/>
              <a:defRPr sz="1200">
                <a:solidFill>
                  <a:schemeClr val="lt2"/>
                </a:solidFill>
              </a:defRPr>
            </a:lvl6pPr>
            <a:lvl7pPr marL="3200400" lvl="6" indent="-304800" rtl="0">
              <a:spcBef>
                <a:spcPts val="1600"/>
              </a:spcBef>
              <a:spcAft>
                <a:spcPts val="0"/>
              </a:spcAft>
              <a:buClr>
                <a:schemeClr val="lt2"/>
              </a:buClr>
              <a:buSzPts val="1200"/>
              <a:buChar char="●"/>
              <a:defRPr sz="1200">
                <a:solidFill>
                  <a:schemeClr val="lt2"/>
                </a:solidFill>
              </a:defRPr>
            </a:lvl7pPr>
            <a:lvl8pPr marL="3657600" lvl="7" indent="-304800" rtl="0">
              <a:spcBef>
                <a:spcPts val="1600"/>
              </a:spcBef>
              <a:spcAft>
                <a:spcPts val="0"/>
              </a:spcAft>
              <a:buClr>
                <a:schemeClr val="lt2"/>
              </a:buClr>
              <a:buSzPts val="1200"/>
              <a:buChar char="○"/>
              <a:defRPr sz="1200">
                <a:solidFill>
                  <a:schemeClr val="lt2"/>
                </a:solidFill>
              </a:defRPr>
            </a:lvl8pPr>
            <a:lvl9pPr marL="4114800" lvl="8" indent="-304800" rtl="0">
              <a:spcBef>
                <a:spcPts val="1600"/>
              </a:spcBef>
              <a:spcAft>
                <a:spcPts val="1600"/>
              </a:spcAft>
              <a:buClr>
                <a:schemeClr val="lt2"/>
              </a:buClr>
              <a:buSzPts val="1200"/>
              <a:buChar char="■"/>
              <a:defRPr sz="1200">
                <a:solidFill>
                  <a:schemeClr val="lt2"/>
                </a:solidFill>
              </a:defRPr>
            </a:lvl9pPr>
          </a:lstStyle>
          <a:p>
            <a:endParaRPr/>
          </a:p>
        </p:txBody>
      </p:sp>
      <p:sp>
        <p:nvSpPr>
          <p:cNvPr id="116" name="Google Shape;116;p5"/>
          <p:cNvSpPr txBox="1">
            <a:spLocks noGrp="1"/>
          </p:cNvSpPr>
          <p:nvPr>
            <p:ph type="subTitle" idx="4"/>
          </p:nvPr>
        </p:nvSpPr>
        <p:spPr>
          <a:xfrm>
            <a:off x="2727230" y="3101650"/>
            <a:ext cx="4285800" cy="237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Montserrat"/>
              <a:buNone/>
              <a:defRPr sz="2200">
                <a:solidFill>
                  <a:schemeClr val="accent2"/>
                </a:solidFill>
                <a:latin typeface="Patrick Hand"/>
                <a:ea typeface="Patrick Hand"/>
                <a:cs typeface="Patrick Hand"/>
                <a:sym typeface="Patrick Han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151"/>
        <p:cNvGrpSpPr/>
        <p:nvPr/>
      </p:nvGrpSpPr>
      <p:grpSpPr>
        <a:xfrm>
          <a:off x="0" y="0"/>
          <a:ext cx="0" cy="0"/>
          <a:chOff x="0" y="0"/>
          <a:chExt cx="0" cy="0"/>
        </a:xfrm>
      </p:grpSpPr>
      <p:grpSp>
        <p:nvGrpSpPr>
          <p:cNvPr id="152" name="Google Shape;152;p9"/>
          <p:cNvGrpSpPr/>
          <p:nvPr/>
        </p:nvGrpSpPr>
        <p:grpSpPr>
          <a:xfrm>
            <a:off x="91587" y="3444747"/>
            <a:ext cx="4309167" cy="1669408"/>
            <a:chOff x="2189450" y="2220300"/>
            <a:chExt cx="3202175" cy="1240550"/>
          </a:xfrm>
        </p:grpSpPr>
        <p:sp>
          <p:nvSpPr>
            <p:cNvPr id="153" name="Google Shape;153;p9"/>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9"/>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155;p9"/>
          <p:cNvGrpSpPr/>
          <p:nvPr/>
        </p:nvGrpSpPr>
        <p:grpSpPr>
          <a:xfrm>
            <a:off x="2655441" y="3802973"/>
            <a:ext cx="3391103" cy="1313742"/>
            <a:chOff x="2189450" y="2220300"/>
            <a:chExt cx="3202175" cy="1240550"/>
          </a:xfrm>
        </p:grpSpPr>
        <p:sp>
          <p:nvSpPr>
            <p:cNvPr id="156" name="Google Shape;156;p9"/>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9"/>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9"/>
          <p:cNvSpPr/>
          <p:nvPr/>
        </p:nvSpPr>
        <p:spPr>
          <a:xfrm>
            <a:off x="578325" y="845623"/>
            <a:ext cx="1860950" cy="11755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9"/>
          <p:cNvSpPr/>
          <p:nvPr/>
        </p:nvSpPr>
        <p:spPr>
          <a:xfrm>
            <a:off x="253304" y="406317"/>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9"/>
          <p:cNvSpPr/>
          <p:nvPr/>
        </p:nvSpPr>
        <p:spPr>
          <a:xfrm>
            <a:off x="1073301" y="227078"/>
            <a:ext cx="504436" cy="3186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9"/>
          <p:cNvSpPr txBox="1">
            <a:spLocks noGrp="1"/>
          </p:cNvSpPr>
          <p:nvPr>
            <p:ph type="title"/>
          </p:nvPr>
        </p:nvSpPr>
        <p:spPr>
          <a:xfrm>
            <a:off x="838850" y="1389675"/>
            <a:ext cx="3273300" cy="1456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a:solidFill>
                  <a:schemeClr val="accen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2" name="Google Shape;162;p9"/>
          <p:cNvSpPr/>
          <p:nvPr/>
        </p:nvSpPr>
        <p:spPr>
          <a:xfrm flipH="1">
            <a:off x="3830701" y="4863278"/>
            <a:ext cx="5313299" cy="28023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p:nvPr/>
        </p:nvSpPr>
        <p:spPr>
          <a:xfrm>
            <a:off x="8238777" y="4777402"/>
            <a:ext cx="306363" cy="155082"/>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9"/>
          <p:cNvSpPr/>
          <p:nvPr/>
        </p:nvSpPr>
        <p:spPr>
          <a:xfrm flipH="1">
            <a:off x="-100" y="4824825"/>
            <a:ext cx="5211075" cy="318660"/>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txBox="1">
            <a:spLocks noGrp="1"/>
          </p:cNvSpPr>
          <p:nvPr>
            <p:ph type="subTitle" idx="1"/>
          </p:nvPr>
        </p:nvSpPr>
        <p:spPr>
          <a:xfrm>
            <a:off x="853650" y="2931211"/>
            <a:ext cx="3231300" cy="822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6686870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166"/>
        <p:cNvGrpSpPr/>
        <p:nvPr/>
      </p:nvGrpSpPr>
      <p:grpSpPr>
        <a:xfrm>
          <a:off x="0" y="0"/>
          <a:ext cx="0" cy="0"/>
          <a:chOff x="0" y="0"/>
          <a:chExt cx="0" cy="0"/>
        </a:xfrm>
      </p:grpSpPr>
      <p:sp>
        <p:nvSpPr>
          <p:cNvPr id="167" name="Google Shape;167;p10"/>
          <p:cNvSpPr txBox="1">
            <a:spLocks noGrp="1"/>
          </p:cNvSpPr>
          <p:nvPr>
            <p:ph type="title"/>
          </p:nvPr>
        </p:nvSpPr>
        <p:spPr>
          <a:xfrm>
            <a:off x="3677400" y="639550"/>
            <a:ext cx="4758600" cy="959400"/>
          </a:xfrm>
          <a:prstGeom prst="rect">
            <a:avLst/>
          </a:prstGeom>
        </p:spPr>
        <p:txBody>
          <a:bodyPr spcFirstLastPara="1" wrap="square" lIns="91425" tIns="91425" rIns="91425" bIns="91425" anchor="ctr" anchorCtr="0">
            <a:noAutofit/>
          </a:bodyPr>
          <a:lstStyle>
            <a:lvl1pPr lvl="0" algn="r">
              <a:spcBef>
                <a:spcPts val="0"/>
              </a:spcBef>
              <a:spcAft>
                <a:spcPts val="0"/>
              </a:spcAft>
              <a:buSzPts val="3100"/>
              <a:buNone/>
              <a:defRPr sz="3100"/>
            </a:lvl1pPr>
            <a:lvl2pPr lvl="1">
              <a:spcBef>
                <a:spcPts val="0"/>
              </a:spcBef>
              <a:spcAft>
                <a:spcPts val="0"/>
              </a:spcAft>
              <a:buSzPts val="2800"/>
              <a:buNone/>
              <a:defRPr>
                <a:latin typeface="Poppins Light"/>
                <a:ea typeface="Poppins Light"/>
                <a:cs typeface="Poppins Light"/>
                <a:sym typeface="Poppins Light"/>
              </a:defRPr>
            </a:lvl2pPr>
            <a:lvl3pPr lvl="2">
              <a:spcBef>
                <a:spcPts val="0"/>
              </a:spcBef>
              <a:spcAft>
                <a:spcPts val="0"/>
              </a:spcAft>
              <a:buSzPts val="2800"/>
              <a:buNone/>
              <a:defRPr>
                <a:latin typeface="Poppins Light"/>
                <a:ea typeface="Poppins Light"/>
                <a:cs typeface="Poppins Light"/>
                <a:sym typeface="Poppins Light"/>
              </a:defRPr>
            </a:lvl3pPr>
            <a:lvl4pPr lvl="3">
              <a:spcBef>
                <a:spcPts val="0"/>
              </a:spcBef>
              <a:spcAft>
                <a:spcPts val="0"/>
              </a:spcAft>
              <a:buSzPts val="2800"/>
              <a:buNone/>
              <a:defRPr>
                <a:latin typeface="Poppins Light"/>
                <a:ea typeface="Poppins Light"/>
                <a:cs typeface="Poppins Light"/>
                <a:sym typeface="Poppins Light"/>
              </a:defRPr>
            </a:lvl4pPr>
            <a:lvl5pPr lvl="4">
              <a:spcBef>
                <a:spcPts val="0"/>
              </a:spcBef>
              <a:spcAft>
                <a:spcPts val="0"/>
              </a:spcAft>
              <a:buSzPts val="2800"/>
              <a:buNone/>
              <a:defRPr>
                <a:latin typeface="Poppins Light"/>
                <a:ea typeface="Poppins Light"/>
                <a:cs typeface="Poppins Light"/>
                <a:sym typeface="Poppins Light"/>
              </a:defRPr>
            </a:lvl5pPr>
            <a:lvl6pPr lvl="5">
              <a:spcBef>
                <a:spcPts val="0"/>
              </a:spcBef>
              <a:spcAft>
                <a:spcPts val="0"/>
              </a:spcAft>
              <a:buSzPts val="2800"/>
              <a:buNone/>
              <a:defRPr>
                <a:latin typeface="Poppins Light"/>
                <a:ea typeface="Poppins Light"/>
                <a:cs typeface="Poppins Light"/>
                <a:sym typeface="Poppins Light"/>
              </a:defRPr>
            </a:lvl6pPr>
            <a:lvl7pPr lvl="6">
              <a:spcBef>
                <a:spcPts val="0"/>
              </a:spcBef>
              <a:spcAft>
                <a:spcPts val="0"/>
              </a:spcAft>
              <a:buSzPts val="2800"/>
              <a:buNone/>
              <a:defRPr>
                <a:latin typeface="Poppins Light"/>
                <a:ea typeface="Poppins Light"/>
                <a:cs typeface="Poppins Light"/>
                <a:sym typeface="Poppins Light"/>
              </a:defRPr>
            </a:lvl7pPr>
            <a:lvl8pPr lvl="7">
              <a:spcBef>
                <a:spcPts val="0"/>
              </a:spcBef>
              <a:spcAft>
                <a:spcPts val="0"/>
              </a:spcAft>
              <a:buSzPts val="2800"/>
              <a:buNone/>
              <a:defRPr>
                <a:latin typeface="Poppins Light"/>
                <a:ea typeface="Poppins Light"/>
                <a:cs typeface="Poppins Light"/>
                <a:sym typeface="Poppins Light"/>
              </a:defRPr>
            </a:lvl8pPr>
            <a:lvl9pPr lvl="8">
              <a:spcBef>
                <a:spcPts val="0"/>
              </a:spcBef>
              <a:spcAft>
                <a:spcPts val="0"/>
              </a:spcAft>
              <a:buSzPts val="2800"/>
              <a:buNone/>
              <a:defRPr>
                <a:latin typeface="Poppins Light"/>
                <a:ea typeface="Poppins Light"/>
                <a:cs typeface="Poppins Light"/>
                <a:sym typeface="Poppins Light"/>
              </a:defRPr>
            </a:lvl9pPr>
          </a:lstStyle>
          <a:p>
            <a:endParaRPr/>
          </a:p>
        </p:txBody>
      </p:sp>
      <p:sp>
        <p:nvSpPr>
          <p:cNvPr id="168" name="Google Shape;168;p10"/>
          <p:cNvSpPr/>
          <p:nvPr/>
        </p:nvSpPr>
        <p:spPr>
          <a:xfrm>
            <a:off x="4676250" y="4821604"/>
            <a:ext cx="4467697" cy="31328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0"/>
          <p:cNvSpPr/>
          <p:nvPr/>
        </p:nvSpPr>
        <p:spPr>
          <a:xfrm flipH="1">
            <a:off x="-2375" y="4553725"/>
            <a:ext cx="9143996" cy="58976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30098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170"/>
        <p:cNvGrpSpPr/>
        <p:nvPr/>
      </p:nvGrpSpPr>
      <p:grpSpPr>
        <a:xfrm>
          <a:off x="0" y="0"/>
          <a:ext cx="0" cy="0"/>
          <a:chOff x="0" y="0"/>
          <a:chExt cx="0" cy="0"/>
        </a:xfrm>
      </p:grpSpPr>
      <p:grpSp>
        <p:nvGrpSpPr>
          <p:cNvPr id="171" name="Google Shape;171;p11"/>
          <p:cNvGrpSpPr/>
          <p:nvPr/>
        </p:nvGrpSpPr>
        <p:grpSpPr>
          <a:xfrm flipH="1">
            <a:off x="3062687" y="3829748"/>
            <a:ext cx="3391103" cy="1313742"/>
            <a:chOff x="2189450" y="2220300"/>
            <a:chExt cx="3202175" cy="1240550"/>
          </a:xfrm>
        </p:grpSpPr>
        <p:sp>
          <p:nvSpPr>
            <p:cNvPr id="172" name="Google Shape;172;p1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 name="Google Shape;174;p11"/>
          <p:cNvGrpSpPr/>
          <p:nvPr/>
        </p:nvGrpSpPr>
        <p:grpSpPr>
          <a:xfrm flipH="1">
            <a:off x="4708478" y="3471522"/>
            <a:ext cx="4309167" cy="1669408"/>
            <a:chOff x="2189450" y="2220300"/>
            <a:chExt cx="3202175" cy="1240550"/>
          </a:xfrm>
        </p:grpSpPr>
        <p:sp>
          <p:nvSpPr>
            <p:cNvPr id="175" name="Google Shape;175;p1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11"/>
          <p:cNvSpPr/>
          <p:nvPr/>
        </p:nvSpPr>
        <p:spPr>
          <a:xfrm flipH="1">
            <a:off x="46" y="4851064"/>
            <a:ext cx="4467697" cy="28780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flipH="1">
            <a:off x="0" y="4547649"/>
            <a:ext cx="9143996" cy="59579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txBox="1">
            <a:spLocks noGrp="1"/>
          </p:cNvSpPr>
          <p:nvPr>
            <p:ph type="title" hasCustomPrompt="1"/>
          </p:nvPr>
        </p:nvSpPr>
        <p:spPr>
          <a:xfrm>
            <a:off x="536900" y="1508125"/>
            <a:ext cx="8070300" cy="143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1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80" name="Google Shape;180;p11"/>
          <p:cNvSpPr txBox="1">
            <a:spLocks noGrp="1"/>
          </p:cNvSpPr>
          <p:nvPr>
            <p:ph type="body" idx="1"/>
          </p:nvPr>
        </p:nvSpPr>
        <p:spPr>
          <a:xfrm>
            <a:off x="536900" y="3052725"/>
            <a:ext cx="8070300" cy="423300"/>
          </a:xfrm>
          <a:prstGeom prst="rect">
            <a:avLst/>
          </a:prstGeom>
        </p:spPr>
        <p:txBody>
          <a:bodyPr spcFirstLastPara="1" wrap="square" lIns="91425" tIns="91425" rIns="91425" bIns="91425" anchor="t" anchorCtr="0">
            <a:noAutofit/>
          </a:bodyPr>
          <a:lstStyle>
            <a:lvl1pPr marL="457200" lvl="0" indent="-317500" algn="ctr">
              <a:lnSpc>
                <a:spcPct val="100000"/>
              </a:lnSpc>
              <a:spcBef>
                <a:spcPts val="0"/>
              </a:spcBef>
              <a:spcAft>
                <a:spcPts val="0"/>
              </a:spcAft>
              <a:buSzPts val="1400"/>
              <a:buChar char="●"/>
              <a:defRPr/>
            </a:lvl1pPr>
            <a:lvl2pPr marL="914400" lvl="1" indent="-317500" algn="ctr">
              <a:spcBef>
                <a:spcPts val="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81" name="Google Shape;181;p11"/>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 name="Google Shape;186;p11"/>
          <p:cNvGrpSpPr/>
          <p:nvPr/>
        </p:nvGrpSpPr>
        <p:grpSpPr>
          <a:xfrm>
            <a:off x="893068" y="3907831"/>
            <a:ext cx="1186803" cy="1014012"/>
            <a:chOff x="6771225" y="2829938"/>
            <a:chExt cx="1528400" cy="1305875"/>
          </a:xfrm>
        </p:grpSpPr>
        <p:sp>
          <p:nvSpPr>
            <p:cNvPr id="187" name="Google Shape;187;p11"/>
            <p:cNvSpPr/>
            <p:nvPr/>
          </p:nvSpPr>
          <p:spPr>
            <a:xfrm>
              <a:off x="6771225" y="3808963"/>
              <a:ext cx="202000" cy="26295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a:off x="7897875" y="3619463"/>
              <a:ext cx="328300" cy="504600"/>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1"/>
            <p:cNvSpPr/>
            <p:nvPr/>
          </p:nvSpPr>
          <p:spPr>
            <a:xfrm>
              <a:off x="7318400" y="2829938"/>
              <a:ext cx="981225" cy="1021650"/>
            </a:xfrm>
            <a:custGeom>
              <a:avLst/>
              <a:gdLst/>
              <a:ahLst/>
              <a:cxnLst/>
              <a:rect l="l" t="t" r="r" b="b"/>
              <a:pathLst>
                <a:path w="39249" h="40866" extrusionOk="0">
                  <a:moveTo>
                    <a:pt x="19624" y="1"/>
                  </a:moveTo>
                  <a:cubicBezTo>
                    <a:pt x="9724" y="1"/>
                    <a:pt x="0" y="13779"/>
                    <a:pt x="0" y="25089"/>
                  </a:cubicBezTo>
                  <a:cubicBezTo>
                    <a:pt x="0" y="36370"/>
                    <a:pt x="9724" y="40865"/>
                    <a:pt x="19624" y="40865"/>
                  </a:cubicBezTo>
                  <a:cubicBezTo>
                    <a:pt x="29525" y="40865"/>
                    <a:pt x="39249" y="36077"/>
                    <a:pt x="39249" y="24796"/>
                  </a:cubicBezTo>
                  <a:cubicBezTo>
                    <a:pt x="39249" y="13485"/>
                    <a:pt x="29495" y="1"/>
                    <a:pt x="19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1"/>
            <p:cNvSpPr/>
            <p:nvPr/>
          </p:nvSpPr>
          <p:spPr>
            <a:xfrm>
              <a:off x="7318400" y="3055413"/>
              <a:ext cx="907775" cy="795425"/>
            </a:xfrm>
            <a:custGeom>
              <a:avLst/>
              <a:gdLst/>
              <a:ahLst/>
              <a:cxnLst/>
              <a:rect l="l" t="t" r="r" b="b"/>
              <a:pathLst>
                <a:path w="36311" h="31817" extrusionOk="0">
                  <a:moveTo>
                    <a:pt x="5582" y="1"/>
                  </a:moveTo>
                  <a:cubicBezTo>
                    <a:pt x="2204" y="4731"/>
                    <a:pt x="0" y="10665"/>
                    <a:pt x="0" y="16041"/>
                  </a:cubicBezTo>
                  <a:cubicBezTo>
                    <a:pt x="0" y="27322"/>
                    <a:pt x="9724" y="31817"/>
                    <a:pt x="19624" y="31817"/>
                  </a:cubicBezTo>
                  <a:cubicBezTo>
                    <a:pt x="26176" y="31817"/>
                    <a:pt x="32668" y="29731"/>
                    <a:pt x="36311" y="25001"/>
                  </a:cubicBezTo>
                  <a:lnTo>
                    <a:pt x="36311" y="25001"/>
                  </a:lnTo>
                  <a:cubicBezTo>
                    <a:pt x="35800" y="25025"/>
                    <a:pt x="35288" y="25036"/>
                    <a:pt x="34778" y="25036"/>
                  </a:cubicBezTo>
                  <a:cubicBezTo>
                    <a:pt x="32735" y="25036"/>
                    <a:pt x="30700" y="24848"/>
                    <a:pt x="28702" y="24472"/>
                  </a:cubicBezTo>
                  <a:cubicBezTo>
                    <a:pt x="24354" y="23591"/>
                    <a:pt x="20506" y="21535"/>
                    <a:pt x="16980" y="18861"/>
                  </a:cubicBezTo>
                  <a:cubicBezTo>
                    <a:pt x="13631" y="16364"/>
                    <a:pt x="9754" y="13632"/>
                    <a:pt x="7580" y="9930"/>
                  </a:cubicBezTo>
                  <a:cubicBezTo>
                    <a:pt x="5729" y="6787"/>
                    <a:pt x="5611" y="3438"/>
                    <a:pt x="5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1"/>
            <p:cNvSpPr/>
            <p:nvPr/>
          </p:nvSpPr>
          <p:spPr>
            <a:xfrm>
              <a:off x="7438850" y="2901188"/>
              <a:ext cx="740325" cy="1211125"/>
            </a:xfrm>
            <a:custGeom>
              <a:avLst/>
              <a:gdLst/>
              <a:ahLst/>
              <a:cxnLst/>
              <a:rect l="l" t="t" r="r" b="b"/>
              <a:pathLst>
                <a:path w="29613" h="48445" extrusionOk="0">
                  <a:moveTo>
                    <a:pt x="14748" y="1"/>
                  </a:moveTo>
                  <a:lnTo>
                    <a:pt x="13954" y="882"/>
                  </a:lnTo>
                  <a:lnTo>
                    <a:pt x="13367" y="16305"/>
                  </a:lnTo>
                  <a:lnTo>
                    <a:pt x="9078" y="12515"/>
                  </a:lnTo>
                  <a:lnTo>
                    <a:pt x="8813" y="5024"/>
                  </a:lnTo>
                  <a:lnTo>
                    <a:pt x="8520" y="5024"/>
                  </a:lnTo>
                  <a:lnTo>
                    <a:pt x="8167" y="11663"/>
                  </a:lnTo>
                  <a:lnTo>
                    <a:pt x="1616" y="7786"/>
                  </a:lnTo>
                  <a:lnTo>
                    <a:pt x="1616" y="8285"/>
                  </a:lnTo>
                  <a:lnTo>
                    <a:pt x="7462" y="12750"/>
                  </a:lnTo>
                  <a:lnTo>
                    <a:pt x="1293" y="13984"/>
                  </a:lnTo>
                  <a:lnTo>
                    <a:pt x="1263" y="14572"/>
                  </a:lnTo>
                  <a:lnTo>
                    <a:pt x="8549" y="13426"/>
                  </a:lnTo>
                  <a:lnTo>
                    <a:pt x="13367" y="17745"/>
                  </a:lnTo>
                  <a:lnTo>
                    <a:pt x="13132" y="30348"/>
                  </a:lnTo>
                  <a:lnTo>
                    <a:pt x="6581" y="26734"/>
                  </a:lnTo>
                  <a:lnTo>
                    <a:pt x="5934" y="20624"/>
                  </a:lnTo>
                  <a:lnTo>
                    <a:pt x="5582" y="20624"/>
                  </a:lnTo>
                  <a:lnTo>
                    <a:pt x="5758" y="26029"/>
                  </a:lnTo>
                  <a:lnTo>
                    <a:pt x="1087" y="23033"/>
                  </a:lnTo>
                  <a:lnTo>
                    <a:pt x="1528" y="24120"/>
                  </a:lnTo>
                  <a:lnTo>
                    <a:pt x="5024" y="26999"/>
                  </a:lnTo>
                  <a:lnTo>
                    <a:pt x="0" y="29349"/>
                  </a:lnTo>
                  <a:lnTo>
                    <a:pt x="0" y="29878"/>
                  </a:lnTo>
                  <a:lnTo>
                    <a:pt x="5846" y="27733"/>
                  </a:lnTo>
                  <a:lnTo>
                    <a:pt x="13132" y="32580"/>
                  </a:lnTo>
                  <a:lnTo>
                    <a:pt x="13132" y="48444"/>
                  </a:lnTo>
                  <a:lnTo>
                    <a:pt x="15835" y="48444"/>
                  </a:lnTo>
                  <a:lnTo>
                    <a:pt x="14806" y="31699"/>
                  </a:lnTo>
                  <a:lnTo>
                    <a:pt x="20535" y="28350"/>
                  </a:lnTo>
                  <a:lnTo>
                    <a:pt x="28614" y="30906"/>
                  </a:lnTo>
                  <a:lnTo>
                    <a:pt x="28819" y="30612"/>
                  </a:lnTo>
                  <a:lnTo>
                    <a:pt x="21593" y="27469"/>
                  </a:lnTo>
                  <a:lnTo>
                    <a:pt x="27821" y="22944"/>
                  </a:lnTo>
                  <a:lnTo>
                    <a:pt x="26910" y="22944"/>
                  </a:lnTo>
                  <a:lnTo>
                    <a:pt x="20799" y="26999"/>
                  </a:lnTo>
                  <a:lnTo>
                    <a:pt x="20153" y="21505"/>
                  </a:lnTo>
                  <a:lnTo>
                    <a:pt x="19712" y="22239"/>
                  </a:lnTo>
                  <a:lnTo>
                    <a:pt x="19801" y="27557"/>
                  </a:lnTo>
                  <a:lnTo>
                    <a:pt x="14806" y="30083"/>
                  </a:lnTo>
                  <a:lnTo>
                    <a:pt x="14395" y="21799"/>
                  </a:lnTo>
                  <a:lnTo>
                    <a:pt x="21416" y="17275"/>
                  </a:lnTo>
                  <a:lnTo>
                    <a:pt x="29613" y="17803"/>
                  </a:lnTo>
                  <a:lnTo>
                    <a:pt x="29613" y="17363"/>
                  </a:lnTo>
                  <a:lnTo>
                    <a:pt x="22768" y="16217"/>
                  </a:lnTo>
                  <a:lnTo>
                    <a:pt x="29084" y="11517"/>
                  </a:lnTo>
                  <a:lnTo>
                    <a:pt x="29084" y="10606"/>
                  </a:lnTo>
                  <a:lnTo>
                    <a:pt x="22239" y="15747"/>
                  </a:lnTo>
                  <a:lnTo>
                    <a:pt x="23502" y="8902"/>
                  </a:lnTo>
                  <a:lnTo>
                    <a:pt x="22826" y="9196"/>
                  </a:lnTo>
                  <a:lnTo>
                    <a:pt x="20887" y="16393"/>
                  </a:lnTo>
                  <a:lnTo>
                    <a:pt x="14307" y="20154"/>
                  </a:lnTo>
                  <a:lnTo>
                    <a:pt x="147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1"/>
            <p:cNvSpPr/>
            <p:nvPr/>
          </p:nvSpPr>
          <p:spPr>
            <a:xfrm>
              <a:off x="7779625" y="2901188"/>
              <a:ext cx="399550" cy="1211125"/>
            </a:xfrm>
            <a:custGeom>
              <a:avLst/>
              <a:gdLst/>
              <a:ahLst/>
              <a:cxnLst/>
              <a:rect l="l" t="t" r="r" b="b"/>
              <a:pathLst>
                <a:path w="15982" h="48445" extrusionOk="0">
                  <a:moveTo>
                    <a:pt x="1117" y="1"/>
                  </a:moveTo>
                  <a:lnTo>
                    <a:pt x="882" y="265"/>
                  </a:lnTo>
                  <a:lnTo>
                    <a:pt x="882" y="412"/>
                  </a:lnTo>
                  <a:cubicBezTo>
                    <a:pt x="882" y="3732"/>
                    <a:pt x="852" y="7110"/>
                    <a:pt x="705" y="10459"/>
                  </a:cubicBezTo>
                  <a:cubicBezTo>
                    <a:pt x="529" y="13691"/>
                    <a:pt x="558" y="17010"/>
                    <a:pt x="206" y="20242"/>
                  </a:cubicBezTo>
                  <a:cubicBezTo>
                    <a:pt x="0" y="22181"/>
                    <a:pt x="265" y="48444"/>
                    <a:pt x="265" y="48444"/>
                  </a:cubicBezTo>
                  <a:lnTo>
                    <a:pt x="2204" y="48444"/>
                  </a:lnTo>
                  <a:lnTo>
                    <a:pt x="1175" y="31699"/>
                  </a:lnTo>
                  <a:lnTo>
                    <a:pt x="6875" y="28350"/>
                  </a:lnTo>
                  <a:lnTo>
                    <a:pt x="14953" y="30935"/>
                  </a:lnTo>
                  <a:lnTo>
                    <a:pt x="15159" y="30641"/>
                  </a:lnTo>
                  <a:lnTo>
                    <a:pt x="7962" y="27469"/>
                  </a:lnTo>
                  <a:lnTo>
                    <a:pt x="14160" y="22974"/>
                  </a:lnTo>
                  <a:lnTo>
                    <a:pt x="13250" y="22974"/>
                  </a:lnTo>
                  <a:lnTo>
                    <a:pt x="7139" y="27028"/>
                  </a:lnTo>
                  <a:lnTo>
                    <a:pt x="6493" y="21505"/>
                  </a:lnTo>
                  <a:lnTo>
                    <a:pt x="6052" y="22239"/>
                  </a:lnTo>
                  <a:lnTo>
                    <a:pt x="6140" y="27557"/>
                  </a:lnTo>
                  <a:lnTo>
                    <a:pt x="1175" y="30054"/>
                  </a:lnTo>
                  <a:lnTo>
                    <a:pt x="764" y="21769"/>
                  </a:lnTo>
                  <a:lnTo>
                    <a:pt x="7785" y="17275"/>
                  </a:lnTo>
                  <a:lnTo>
                    <a:pt x="15982" y="17803"/>
                  </a:lnTo>
                  <a:lnTo>
                    <a:pt x="15982" y="17363"/>
                  </a:lnTo>
                  <a:lnTo>
                    <a:pt x="9137" y="16217"/>
                  </a:lnTo>
                  <a:lnTo>
                    <a:pt x="15453" y="11517"/>
                  </a:lnTo>
                  <a:lnTo>
                    <a:pt x="15453" y="10606"/>
                  </a:lnTo>
                  <a:lnTo>
                    <a:pt x="8608" y="15747"/>
                  </a:lnTo>
                  <a:lnTo>
                    <a:pt x="9871" y="8931"/>
                  </a:lnTo>
                  <a:lnTo>
                    <a:pt x="9195" y="9196"/>
                  </a:lnTo>
                  <a:lnTo>
                    <a:pt x="7256" y="16393"/>
                  </a:lnTo>
                  <a:lnTo>
                    <a:pt x="676" y="20183"/>
                  </a:lnTo>
                  <a:lnTo>
                    <a:pt x="11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1"/>
            <p:cNvSpPr/>
            <p:nvPr/>
          </p:nvSpPr>
          <p:spPr>
            <a:xfrm>
              <a:off x="6847625" y="3176613"/>
              <a:ext cx="734450" cy="764575"/>
            </a:xfrm>
            <a:custGeom>
              <a:avLst/>
              <a:gdLst/>
              <a:ahLst/>
              <a:cxnLst/>
              <a:rect l="l" t="t" r="r" b="b"/>
              <a:pathLst>
                <a:path w="29378" h="30583" extrusionOk="0">
                  <a:moveTo>
                    <a:pt x="14689" y="0"/>
                  </a:moveTo>
                  <a:cubicBezTo>
                    <a:pt x="7286" y="0"/>
                    <a:pt x="0" y="10106"/>
                    <a:pt x="0" y="18537"/>
                  </a:cubicBezTo>
                  <a:cubicBezTo>
                    <a:pt x="0" y="26969"/>
                    <a:pt x="7286" y="30582"/>
                    <a:pt x="14689" y="30582"/>
                  </a:cubicBezTo>
                  <a:cubicBezTo>
                    <a:pt x="22092" y="30582"/>
                    <a:pt x="29378" y="27204"/>
                    <a:pt x="29378" y="18743"/>
                  </a:cubicBezTo>
                  <a:cubicBezTo>
                    <a:pt x="29378" y="10312"/>
                    <a:pt x="22092" y="0"/>
                    <a:pt x="14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1"/>
            <p:cNvSpPr/>
            <p:nvPr/>
          </p:nvSpPr>
          <p:spPr>
            <a:xfrm>
              <a:off x="6901975" y="3345513"/>
              <a:ext cx="679375" cy="595675"/>
            </a:xfrm>
            <a:custGeom>
              <a:avLst/>
              <a:gdLst/>
              <a:ahLst/>
              <a:cxnLst/>
              <a:rect l="l" t="t" r="r" b="b"/>
              <a:pathLst>
                <a:path w="27175" h="23827" extrusionOk="0">
                  <a:moveTo>
                    <a:pt x="23032" y="1"/>
                  </a:moveTo>
                  <a:cubicBezTo>
                    <a:pt x="23003" y="2557"/>
                    <a:pt x="22885" y="5083"/>
                    <a:pt x="21534" y="7434"/>
                  </a:cubicBezTo>
                  <a:cubicBezTo>
                    <a:pt x="19918" y="10195"/>
                    <a:pt x="16980" y="12222"/>
                    <a:pt x="14483" y="14102"/>
                  </a:cubicBezTo>
                  <a:cubicBezTo>
                    <a:pt x="11869" y="16100"/>
                    <a:pt x="8990" y="17628"/>
                    <a:pt x="5729" y="18303"/>
                  </a:cubicBezTo>
                  <a:cubicBezTo>
                    <a:pt x="4205" y="18589"/>
                    <a:pt x="2643" y="18739"/>
                    <a:pt x="1090" y="18739"/>
                  </a:cubicBezTo>
                  <a:cubicBezTo>
                    <a:pt x="726" y="18739"/>
                    <a:pt x="363" y="18731"/>
                    <a:pt x="0" y="18714"/>
                  </a:cubicBezTo>
                  <a:lnTo>
                    <a:pt x="0" y="18714"/>
                  </a:lnTo>
                  <a:cubicBezTo>
                    <a:pt x="2732" y="22240"/>
                    <a:pt x="7580" y="23826"/>
                    <a:pt x="12486" y="23826"/>
                  </a:cubicBezTo>
                  <a:cubicBezTo>
                    <a:pt x="19918" y="23826"/>
                    <a:pt x="27174" y="20448"/>
                    <a:pt x="27174" y="11987"/>
                  </a:cubicBezTo>
                  <a:cubicBezTo>
                    <a:pt x="27174" y="7992"/>
                    <a:pt x="25529" y="3556"/>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1"/>
            <p:cNvSpPr/>
            <p:nvPr/>
          </p:nvSpPr>
          <p:spPr>
            <a:xfrm>
              <a:off x="6937950" y="3229488"/>
              <a:ext cx="553800" cy="906325"/>
            </a:xfrm>
            <a:custGeom>
              <a:avLst/>
              <a:gdLst/>
              <a:ahLst/>
              <a:cxnLst/>
              <a:rect l="l" t="t" r="r" b="b"/>
              <a:pathLst>
                <a:path w="22152" h="36253" extrusionOk="0">
                  <a:moveTo>
                    <a:pt x="11105" y="0"/>
                  </a:moveTo>
                  <a:lnTo>
                    <a:pt x="11458" y="15100"/>
                  </a:lnTo>
                  <a:lnTo>
                    <a:pt x="6522" y="12280"/>
                  </a:lnTo>
                  <a:lnTo>
                    <a:pt x="5083" y="6875"/>
                  </a:lnTo>
                  <a:lnTo>
                    <a:pt x="4584" y="6669"/>
                  </a:lnTo>
                  <a:lnTo>
                    <a:pt x="4584" y="6669"/>
                  </a:lnTo>
                  <a:lnTo>
                    <a:pt x="5524" y="11781"/>
                  </a:lnTo>
                  <a:lnTo>
                    <a:pt x="383" y="7962"/>
                  </a:lnTo>
                  <a:lnTo>
                    <a:pt x="383" y="8637"/>
                  </a:lnTo>
                  <a:lnTo>
                    <a:pt x="5112" y="12133"/>
                  </a:lnTo>
                  <a:lnTo>
                    <a:pt x="1" y="13015"/>
                  </a:lnTo>
                  <a:lnTo>
                    <a:pt x="1" y="13338"/>
                  </a:lnTo>
                  <a:lnTo>
                    <a:pt x="6111" y="12956"/>
                  </a:lnTo>
                  <a:lnTo>
                    <a:pt x="11370" y="16305"/>
                  </a:lnTo>
                  <a:lnTo>
                    <a:pt x="11076" y="22504"/>
                  </a:lnTo>
                  <a:lnTo>
                    <a:pt x="7345" y="20623"/>
                  </a:lnTo>
                  <a:lnTo>
                    <a:pt x="7404" y="16657"/>
                  </a:lnTo>
                  <a:lnTo>
                    <a:pt x="7051" y="16099"/>
                  </a:lnTo>
                  <a:lnTo>
                    <a:pt x="6581" y="20212"/>
                  </a:lnTo>
                  <a:lnTo>
                    <a:pt x="1998" y="17186"/>
                  </a:lnTo>
                  <a:lnTo>
                    <a:pt x="1323" y="17186"/>
                  </a:lnTo>
                  <a:lnTo>
                    <a:pt x="5994" y="20565"/>
                  </a:lnTo>
                  <a:lnTo>
                    <a:pt x="588" y="22915"/>
                  </a:lnTo>
                  <a:lnTo>
                    <a:pt x="735" y="23120"/>
                  </a:lnTo>
                  <a:lnTo>
                    <a:pt x="6787" y="21240"/>
                  </a:lnTo>
                  <a:lnTo>
                    <a:pt x="11076" y="23708"/>
                  </a:lnTo>
                  <a:lnTo>
                    <a:pt x="10312" y="36252"/>
                  </a:lnTo>
                  <a:lnTo>
                    <a:pt x="12310" y="36252"/>
                  </a:lnTo>
                  <a:lnTo>
                    <a:pt x="12310" y="24384"/>
                  </a:lnTo>
                  <a:lnTo>
                    <a:pt x="17774" y="20741"/>
                  </a:lnTo>
                  <a:lnTo>
                    <a:pt x="22151" y="22357"/>
                  </a:lnTo>
                  <a:lnTo>
                    <a:pt x="22151" y="21975"/>
                  </a:lnTo>
                  <a:lnTo>
                    <a:pt x="18391" y="20212"/>
                  </a:lnTo>
                  <a:lnTo>
                    <a:pt x="21006" y="18068"/>
                  </a:lnTo>
                  <a:lnTo>
                    <a:pt x="21329" y="17245"/>
                  </a:lnTo>
                  <a:lnTo>
                    <a:pt x="17833" y="19478"/>
                  </a:lnTo>
                  <a:lnTo>
                    <a:pt x="17980" y="15424"/>
                  </a:lnTo>
                  <a:lnTo>
                    <a:pt x="17686" y="15424"/>
                  </a:lnTo>
                  <a:lnTo>
                    <a:pt x="17245" y="20006"/>
                  </a:lnTo>
                  <a:lnTo>
                    <a:pt x="12310" y="22709"/>
                  </a:lnTo>
                  <a:lnTo>
                    <a:pt x="12134" y="13279"/>
                  </a:lnTo>
                  <a:lnTo>
                    <a:pt x="15747" y="10047"/>
                  </a:lnTo>
                  <a:lnTo>
                    <a:pt x="21211" y="10929"/>
                  </a:lnTo>
                  <a:lnTo>
                    <a:pt x="21182" y="10488"/>
                  </a:lnTo>
                  <a:lnTo>
                    <a:pt x="16570" y="9548"/>
                  </a:lnTo>
                  <a:lnTo>
                    <a:pt x="20947" y="6199"/>
                  </a:lnTo>
                  <a:lnTo>
                    <a:pt x="20947" y="5817"/>
                  </a:lnTo>
                  <a:lnTo>
                    <a:pt x="16041" y="8725"/>
                  </a:lnTo>
                  <a:lnTo>
                    <a:pt x="15776" y="3790"/>
                  </a:lnTo>
                  <a:lnTo>
                    <a:pt x="15541" y="3790"/>
                  </a:lnTo>
                  <a:lnTo>
                    <a:pt x="15336" y="9372"/>
                  </a:lnTo>
                  <a:lnTo>
                    <a:pt x="12134" y="12221"/>
                  </a:lnTo>
                  <a:lnTo>
                    <a:pt x="11722" y="676"/>
                  </a:lnTo>
                  <a:lnTo>
                    <a:pt x="111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1"/>
            <p:cNvSpPr/>
            <p:nvPr/>
          </p:nvSpPr>
          <p:spPr>
            <a:xfrm>
              <a:off x="6937950" y="3229488"/>
              <a:ext cx="298950" cy="906325"/>
            </a:xfrm>
            <a:custGeom>
              <a:avLst/>
              <a:gdLst/>
              <a:ahLst/>
              <a:cxnLst/>
              <a:rect l="l" t="t" r="r" b="b"/>
              <a:pathLst>
                <a:path w="11958" h="36253" extrusionOk="0">
                  <a:moveTo>
                    <a:pt x="11105" y="0"/>
                  </a:moveTo>
                  <a:lnTo>
                    <a:pt x="11458" y="15100"/>
                  </a:lnTo>
                  <a:lnTo>
                    <a:pt x="11458" y="15100"/>
                  </a:lnTo>
                  <a:lnTo>
                    <a:pt x="6552" y="12280"/>
                  </a:lnTo>
                  <a:lnTo>
                    <a:pt x="5083" y="6875"/>
                  </a:lnTo>
                  <a:lnTo>
                    <a:pt x="4584" y="6669"/>
                  </a:lnTo>
                  <a:lnTo>
                    <a:pt x="4584" y="6669"/>
                  </a:lnTo>
                  <a:lnTo>
                    <a:pt x="5524" y="11781"/>
                  </a:lnTo>
                  <a:lnTo>
                    <a:pt x="412" y="7962"/>
                  </a:lnTo>
                  <a:lnTo>
                    <a:pt x="412" y="8637"/>
                  </a:lnTo>
                  <a:lnTo>
                    <a:pt x="5142" y="12163"/>
                  </a:lnTo>
                  <a:lnTo>
                    <a:pt x="1" y="13015"/>
                  </a:lnTo>
                  <a:lnTo>
                    <a:pt x="1" y="13338"/>
                  </a:lnTo>
                  <a:lnTo>
                    <a:pt x="6111" y="12956"/>
                  </a:lnTo>
                  <a:lnTo>
                    <a:pt x="11370" y="16305"/>
                  </a:lnTo>
                  <a:lnTo>
                    <a:pt x="11076" y="22504"/>
                  </a:lnTo>
                  <a:lnTo>
                    <a:pt x="7345" y="20623"/>
                  </a:lnTo>
                  <a:lnTo>
                    <a:pt x="7404" y="16657"/>
                  </a:lnTo>
                  <a:lnTo>
                    <a:pt x="7081" y="16129"/>
                  </a:lnTo>
                  <a:lnTo>
                    <a:pt x="6611" y="20241"/>
                  </a:lnTo>
                  <a:lnTo>
                    <a:pt x="2028" y="17186"/>
                  </a:lnTo>
                  <a:lnTo>
                    <a:pt x="1352" y="17186"/>
                  </a:lnTo>
                  <a:lnTo>
                    <a:pt x="5994" y="20565"/>
                  </a:lnTo>
                  <a:lnTo>
                    <a:pt x="588" y="22915"/>
                  </a:lnTo>
                  <a:lnTo>
                    <a:pt x="735" y="23150"/>
                  </a:lnTo>
                  <a:lnTo>
                    <a:pt x="6787" y="21240"/>
                  </a:lnTo>
                  <a:lnTo>
                    <a:pt x="11076" y="23737"/>
                  </a:lnTo>
                  <a:lnTo>
                    <a:pt x="10312" y="36252"/>
                  </a:lnTo>
                  <a:lnTo>
                    <a:pt x="11752" y="36252"/>
                  </a:lnTo>
                  <a:cubicBezTo>
                    <a:pt x="11752" y="36252"/>
                    <a:pt x="11957" y="16599"/>
                    <a:pt x="11810" y="15159"/>
                  </a:cubicBezTo>
                  <a:cubicBezTo>
                    <a:pt x="11517" y="12721"/>
                    <a:pt x="11546" y="10253"/>
                    <a:pt x="11429" y="7815"/>
                  </a:cubicBezTo>
                  <a:cubicBezTo>
                    <a:pt x="11282" y="5318"/>
                    <a:pt x="11282" y="2791"/>
                    <a:pt x="11282" y="294"/>
                  </a:cubicBezTo>
                  <a:cubicBezTo>
                    <a:pt x="11282" y="265"/>
                    <a:pt x="11282" y="235"/>
                    <a:pt x="11282" y="206"/>
                  </a:cubicBezTo>
                  <a:lnTo>
                    <a:pt x="11105" y="0"/>
                  </a:lnTo>
                  <a:close/>
                </a:path>
              </a:pathLst>
            </a:custGeom>
            <a:solidFill>
              <a:srgbClr val="44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990077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27851209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198"/>
        <p:cNvGrpSpPr/>
        <p:nvPr/>
      </p:nvGrpSpPr>
      <p:grpSpPr>
        <a:xfrm>
          <a:off x="0" y="0"/>
          <a:ext cx="0" cy="0"/>
          <a:chOff x="0" y="0"/>
          <a:chExt cx="0" cy="0"/>
        </a:xfrm>
      </p:grpSpPr>
      <p:sp>
        <p:nvSpPr>
          <p:cNvPr id="199" name="Google Shape;199;p13"/>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3"/>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3"/>
          <p:cNvSpPr/>
          <p:nvPr/>
        </p:nvSpPr>
        <p:spPr>
          <a:xfrm>
            <a:off x="6616450" y="562100"/>
            <a:ext cx="1337049" cy="846212"/>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3"/>
          <p:cNvSpPr/>
          <p:nvPr/>
        </p:nvSpPr>
        <p:spPr>
          <a:xfrm>
            <a:off x="8129338" y="3119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3"/>
          <p:cNvSpPr/>
          <p:nvPr/>
        </p:nvSpPr>
        <p:spPr>
          <a:xfrm flipH="1">
            <a:off x="370291" y="4764649"/>
            <a:ext cx="4343105" cy="37886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3"/>
          <p:cNvSpPr/>
          <p:nvPr/>
        </p:nvSpPr>
        <p:spPr>
          <a:xfrm flipH="1">
            <a:off x="7" y="4764649"/>
            <a:ext cx="6150118" cy="37883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3"/>
          <p:cNvSpPr/>
          <p:nvPr/>
        </p:nvSpPr>
        <p:spPr>
          <a:xfrm flipH="1">
            <a:off x="530846" y="4764638"/>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3"/>
          <p:cNvSpPr txBox="1">
            <a:spLocks noGrp="1"/>
          </p:cNvSpPr>
          <p:nvPr>
            <p:ph type="subTitle" idx="1"/>
          </p:nvPr>
        </p:nvSpPr>
        <p:spPr>
          <a:xfrm>
            <a:off x="5603200" y="1625475"/>
            <a:ext cx="24120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07" name="Google Shape;207;p13"/>
          <p:cNvSpPr txBox="1">
            <a:spLocks noGrp="1"/>
          </p:cNvSpPr>
          <p:nvPr>
            <p:ph type="subTitle" idx="2"/>
          </p:nvPr>
        </p:nvSpPr>
        <p:spPr>
          <a:xfrm>
            <a:off x="5597125" y="1897125"/>
            <a:ext cx="2409900" cy="115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8" name="Google Shape;208;p13"/>
          <p:cNvSpPr txBox="1">
            <a:spLocks noGrp="1"/>
          </p:cNvSpPr>
          <p:nvPr>
            <p:ph type="subTitle" idx="3"/>
          </p:nvPr>
        </p:nvSpPr>
        <p:spPr>
          <a:xfrm>
            <a:off x="1753300" y="1626675"/>
            <a:ext cx="24120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09" name="Google Shape;209;p13"/>
          <p:cNvSpPr txBox="1">
            <a:spLocks noGrp="1"/>
          </p:cNvSpPr>
          <p:nvPr>
            <p:ph type="subTitle" idx="4"/>
          </p:nvPr>
        </p:nvSpPr>
        <p:spPr>
          <a:xfrm>
            <a:off x="1747225" y="1897125"/>
            <a:ext cx="2409900" cy="115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0" name="Google Shape;210;p13"/>
          <p:cNvSpPr txBox="1">
            <a:spLocks noGrp="1"/>
          </p:cNvSpPr>
          <p:nvPr>
            <p:ph type="subTitle" idx="5"/>
          </p:nvPr>
        </p:nvSpPr>
        <p:spPr>
          <a:xfrm>
            <a:off x="5603200" y="2897625"/>
            <a:ext cx="24120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11" name="Google Shape;211;p13"/>
          <p:cNvSpPr txBox="1">
            <a:spLocks noGrp="1"/>
          </p:cNvSpPr>
          <p:nvPr>
            <p:ph type="subTitle" idx="6"/>
          </p:nvPr>
        </p:nvSpPr>
        <p:spPr>
          <a:xfrm>
            <a:off x="5597125" y="3169275"/>
            <a:ext cx="2409900" cy="115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 name="Google Shape;212;p13"/>
          <p:cNvSpPr txBox="1">
            <a:spLocks noGrp="1"/>
          </p:cNvSpPr>
          <p:nvPr>
            <p:ph type="subTitle" idx="7"/>
          </p:nvPr>
        </p:nvSpPr>
        <p:spPr>
          <a:xfrm>
            <a:off x="1753300" y="2897625"/>
            <a:ext cx="24120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13" name="Google Shape;213;p13"/>
          <p:cNvSpPr txBox="1">
            <a:spLocks noGrp="1"/>
          </p:cNvSpPr>
          <p:nvPr>
            <p:ph type="subTitle" idx="8"/>
          </p:nvPr>
        </p:nvSpPr>
        <p:spPr>
          <a:xfrm>
            <a:off x="1747225" y="3169275"/>
            <a:ext cx="2409900" cy="115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4" name="Google Shape;214;p13"/>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215" name="Google Shape;215;p13"/>
          <p:cNvGrpSpPr/>
          <p:nvPr/>
        </p:nvGrpSpPr>
        <p:grpSpPr>
          <a:xfrm>
            <a:off x="6987447" y="3914134"/>
            <a:ext cx="1722627" cy="1245030"/>
            <a:chOff x="3217149" y="3242033"/>
            <a:chExt cx="1735994" cy="1253933"/>
          </a:xfrm>
        </p:grpSpPr>
        <p:sp>
          <p:nvSpPr>
            <p:cNvPr id="216" name="Google Shape;216;p13"/>
            <p:cNvSpPr/>
            <p:nvPr/>
          </p:nvSpPr>
          <p:spPr>
            <a:xfrm>
              <a:off x="4629306" y="4242614"/>
              <a:ext cx="61260" cy="172170"/>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3"/>
            <p:cNvSpPr/>
            <p:nvPr/>
          </p:nvSpPr>
          <p:spPr>
            <a:xfrm>
              <a:off x="4673843" y="4210250"/>
              <a:ext cx="154036" cy="212879"/>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3"/>
            <p:cNvSpPr/>
            <p:nvPr/>
          </p:nvSpPr>
          <p:spPr>
            <a:xfrm>
              <a:off x="4283224" y="3779879"/>
              <a:ext cx="597537" cy="537014"/>
            </a:xfrm>
            <a:custGeom>
              <a:avLst/>
              <a:gdLst/>
              <a:ahLst/>
              <a:cxnLst/>
              <a:rect l="l" t="t" r="r" b="b"/>
              <a:pathLst>
                <a:path w="38090" h="34232" extrusionOk="0">
                  <a:moveTo>
                    <a:pt x="26522" y="1"/>
                  </a:moveTo>
                  <a:cubicBezTo>
                    <a:pt x="21511" y="1"/>
                    <a:pt x="16406" y="2528"/>
                    <a:pt x="12539" y="5931"/>
                  </a:cubicBezTo>
                  <a:cubicBezTo>
                    <a:pt x="4555" y="12910"/>
                    <a:pt x="1" y="23615"/>
                    <a:pt x="503" y="34232"/>
                  </a:cubicBezTo>
                  <a:lnTo>
                    <a:pt x="1125" y="33906"/>
                  </a:lnTo>
                  <a:cubicBezTo>
                    <a:pt x="1598" y="28495"/>
                    <a:pt x="4939" y="23615"/>
                    <a:pt x="9375" y="20481"/>
                  </a:cubicBezTo>
                  <a:cubicBezTo>
                    <a:pt x="13811" y="17375"/>
                    <a:pt x="19193" y="15867"/>
                    <a:pt x="24605" y="15394"/>
                  </a:cubicBezTo>
                  <a:cubicBezTo>
                    <a:pt x="26971" y="15158"/>
                    <a:pt x="29396" y="15128"/>
                    <a:pt x="31673" y="14418"/>
                  </a:cubicBezTo>
                  <a:cubicBezTo>
                    <a:pt x="33950" y="13679"/>
                    <a:pt x="36138" y="12171"/>
                    <a:pt x="36878" y="9923"/>
                  </a:cubicBezTo>
                  <a:cubicBezTo>
                    <a:pt x="38090" y="6256"/>
                    <a:pt x="35074" y="2382"/>
                    <a:pt x="31525" y="933"/>
                  </a:cubicBezTo>
                  <a:cubicBezTo>
                    <a:pt x="29902" y="290"/>
                    <a:pt x="28217" y="1"/>
                    <a:pt x="26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3"/>
            <p:cNvSpPr/>
            <p:nvPr/>
          </p:nvSpPr>
          <p:spPr>
            <a:xfrm>
              <a:off x="4292040" y="3871228"/>
              <a:ext cx="505138" cy="458200"/>
            </a:xfrm>
            <a:custGeom>
              <a:avLst/>
              <a:gdLst/>
              <a:ahLst/>
              <a:cxnLst/>
              <a:rect l="l" t="t" r="r" b="b"/>
              <a:pathLst>
                <a:path w="32200" h="29208" extrusionOk="0">
                  <a:moveTo>
                    <a:pt x="27880" y="1"/>
                  </a:moveTo>
                  <a:cubicBezTo>
                    <a:pt x="23012" y="1"/>
                    <a:pt x="18145" y="2029"/>
                    <a:pt x="14107" y="4573"/>
                  </a:cubicBezTo>
                  <a:cubicBezTo>
                    <a:pt x="12421" y="5608"/>
                    <a:pt x="10795" y="6732"/>
                    <a:pt x="9464" y="8181"/>
                  </a:cubicBezTo>
                  <a:cubicBezTo>
                    <a:pt x="7009" y="10872"/>
                    <a:pt x="4821" y="13918"/>
                    <a:pt x="3165" y="17201"/>
                  </a:cubicBezTo>
                  <a:cubicBezTo>
                    <a:pt x="1331" y="20838"/>
                    <a:pt x="208" y="24771"/>
                    <a:pt x="1" y="28882"/>
                  </a:cubicBezTo>
                  <a:cubicBezTo>
                    <a:pt x="1" y="29097"/>
                    <a:pt x="188" y="29208"/>
                    <a:pt x="384" y="29208"/>
                  </a:cubicBezTo>
                  <a:cubicBezTo>
                    <a:pt x="594" y="29208"/>
                    <a:pt x="813" y="29082"/>
                    <a:pt x="829" y="28823"/>
                  </a:cubicBezTo>
                  <a:cubicBezTo>
                    <a:pt x="1154" y="21696"/>
                    <a:pt x="4555" y="14983"/>
                    <a:pt x="9168" y="9660"/>
                  </a:cubicBezTo>
                  <a:cubicBezTo>
                    <a:pt x="9848" y="8891"/>
                    <a:pt x="10528" y="8122"/>
                    <a:pt x="11327" y="7501"/>
                  </a:cubicBezTo>
                  <a:cubicBezTo>
                    <a:pt x="12066" y="6850"/>
                    <a:pt x="12865" y="6259"/>
                    <a:pt x="13693" y="5756"/>
                  </a:cubicBezTo>
                  <a:cubicBezTo>
                    <a:pt x="16029" y="4189"/>
                    <a:pt x="18543" y="2917"/>
                    <a:pt x="21145" y="2001"/>
                  </a:cubicBezTo>
                  <a:cubicBezTo>
                    <a:pt x="23324" y="1268"/>
                    <a:pt x="25617" y="786"/>
                    <a:pt x="27908" y="786"/>
                  </a:cubicBezTo>
                  <a:cubicBezTo>
                    <a:pt x="29130" y="786"/>
                    <a:pt x="30351" y="923"/>
                    <a:pt x="31554" y="1232"/>
                  </a:cubicBezTo>
                  <a:cubicBezTo>
                    <a:pt x="31591" y="1240"/>
                    <a:pt x="31627" y="1244"/>
                    <a:pt x="31660" y="1244"/>
                  </a:cubicBezTo>
                  <a:cubicBezTo>
                    <a:pt x="32080" y="1244"/>
                    <a:pt x="32200" y="600"/>
                    <a:pt x="31761" y="463"/>
                  </a:cubicBezTo>
                  <a:cubicBezTo>
                    <a:pt x="30478" y="145"/>
                    <a:pt x="29179" y="1"/>
                    <a:pt x="278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3"/>
            <p:cNvSpPr/>
            <p:nvPr/>
          </p:nvSpPr>
          <p:spPr>
            <a:xfrm>
              <a:off x="3860132" y="3973181"/>
              <a:ext cx="316856" cy="343713"/>
            </a:xfrm>
            <a:custGeom>
              <a:avLst/>
              <a:gdLst/>
              <a:ahLst/>
              <a:cxnLst/>
              <a:rect l="l" t="t" r="r" b="b"/>
              <a:pathLst>
                <a:path w="20198" h="21910" extrusionOk="0">
                  <a:moveTo>
                    <a:pt x="4028" y="0"/>
                  </a:moveTo>
                  <a:cubicBezTo>
                    <a:pt x="3206" y="0"/>
                    <a:pt x="2396" y="100"/>
                    <a:pt x="1686" y="499"/>
                  </a:cubicBezTo>
                  <a:cubicBezTo>
                    <a:pt x="474" y="1239"/>
                    <a:pt x="1" y="2865"/>
                    <a:pt x="296" y="4255"/>
                  </a:cubicBezTo>
                  <a:cubicBezTo>
                    <a:pt x="563" y="5645"/>
                    <a:pt x="1450" y="6828"/>
                    <a:pt x="2426" y="7833"/>
                  </a:cubicBezTo>
                  <a:cubicBezTo>
                    <a:pt x="6122" y="11530"/>
                    <a:pt x="11504" y="12920"/>
                    <a:pt x="15792" y="15995"/>
                  </a:cubicBezTo>
                  <a:cubicBezTo>
                    <a:pt x="17243" y="17056"/>
                    <a:pt x="18647" y="18403"/>
                    <a:pt x="19376" y="20024"/>
                  </a:cubicBezTo>
                  <a:lnTo>
                    <a:pt x="19376" y="20024"/>
                  </a:lnTo>
                  <a:cubicBezTo>
                    <a:pt x="20198" y="14601"/>
                    <a:pt x="18663" y="10213"/>
                    <a:pt x="14964" y="5852"/>
                  </a:cubicBezTo>
                  <a:cubicBezTo>
                    <a:pt x="13663" y="4314"/>
                    <a:pt x="11386" y="1978"/>
                    <a:pt x="8725" y="736"/>
                  </a:cubicBezTo>
                  <a:cubicBezTo>
                    <a:pt x="7542" y="174"/>
                    <a:pt x="6122" y="115"/>
                    <a:pt x="4851" y="26"/>
                  </a:cubicBezTo>
                  <a:cubicBezTo>
                    <a:pt x="4577" y="11"/>
                    <a:pt x="4302" y="0"/>
                    <a:pt x="4028" y="0"/>
                  </a:cubicBezTo>
                  <a:close/>
                  <a:moveTo>
                    <a:pt x="19376" y="20024"/>
                  </a:moveTo>
                  <a:cubicBezTo>
                    <a:pt x="19317" y="20410"/>
                    <a:pt x="19246" y="20802"/>
                    <a:pt x="19164" y="21200"/>
                  </a:cubicBezTo>
                  <a:lnTo>
                    <a:pt x="19873" y="21910"/>
                  </a:lnTo>
                  <a:cubicBezTo>
                    <a:pt x="19818" y="21245"/>
                    <a:pt x="19642" y="20616"/>
                    <a:pt x="19376" y="200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3"/>
            <p:cNvSpPr/>
            <p:nvPr/>
          </p:nvSpPr>
          <p:spPr>
            <a:xfrm>
              <a:off x="3929973" y="4040904"/>
              <a:ext cx="235438" cy="281387"/>
            </a:xfrm>
            <a:custGeom>
              <a:avLst/>
              <a:gdLst/>
              <a:ahLst/>
              <a:cxnLst/>
              <a:rect l="l" t="t" r="r" b="b"/>
              <a:pathLst>
                <a:path w="15008" h="17937" extrusionOk="0">
                  <a:moveTo>
                    <a:pt x="470" y="0"/>
                  </a:moveTo>
                  <a:cubicBezTo>
                    <a:pt x="103" y="0"/>
                    <a:pt x="0" y="639"/>
                    <a:pt x="399" y="825"/>
                  </a:cubicBezTo>
                  <a:cubicBezTo>
                    <a:pt x="5633" y="2984"/>
                    <a:pt x="10128" y="7095"/>
                    <a:pt x="12701" y="12151"/>
                  </a:cubicBezTo>
                  <a:cubicBezTo>
                    <a:pt x="13558" y="13837"/>
                    <a:pt x="14150" y="15641"/>
                    <a:pt x="14061" y="17534"/>
                  </a:cubicBezTo>
                  <a:cubicBezTo>
                    <a:pt x="14046" y="17804"/>
                    <a:pt x="14252" y="17937"/>
                    <a:pt x="14462" y="17937"/>
                  </a:cubicBezTo>
                  <a:cubicBezTo>
                    <a:pt x="14666" y="17937"/>
                    <a:pt x="14875" y="17811"/>
                    <a:pt x="14889" y="17563"/>
                  </a:cubicBezTo>
                  <a:cubicBezTo>
                    <a:pt x="15007" y="14310"/>
                    <a:pt x="13292" y="11176"/>
                    <a:pt x="11429" y="8573"/>
                  </a:cubicBezTo>
                  <a:cubicBezTo>
                    <a:pt x="9714" y="6178"/>
                    <a:pt x="7555" y="4108"/>
                    <a:pt x="5101" y="2452"/>
                  </a:cubicBezTo>
                  <a:cubicBezTo>
                    <a:pt x="3681" y="1476"/>
                    <a:pt x="2173" y="707"/>
                    <a:pt x="606" y="27"/>
                  </a:cubicBezTo>
                  <a:cubicBezTo>
                    <a:pt x="557" y="9"/>
                    <a:pt x="512" y="0"/>
                    <a:pt x="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3"/>
            <p:cNvSpPr/>
            <p:nvPr/>
          </p:nvSpPr>
          <p:spPr>
            <a:xfrm>
              <a:off x="4121313" y="3667416"/>
              <a:ext cx="160546" cy="593348"/>
            </a:xfrm>
            <a:custGeom>
              <a:avLst/>
              <a:gdLst/>
              <a:ahLst/>
              <a:cxnLst/>
              <a:rect l="l" t="t" r="r" b="b"/>
              <a:pathLst>
                <a:path w="10234" h="37823" extrusionOk="0">
                  <a:moveTo>
                    <a:pt x="3892" y="0"/>
                  </a:moveTo>
                  <a:cubicBezTo>
                    <a:pt x="3635" y="0"/>
                    <a:pt x="3372" y="46"/>
                    <a:pt x="3106" y="147"/>
                  </a:cubicBezTo>
                  <a:cubicBezTo>
                    <a:pt x="2248" y="473"/>
                    <a:pt x="1687" y="1271"/>
                    <a:pt x="1332" y="2040"/>
                  </a:cubicBezTo>
                  <a:cubicBezTo>
                    <a:pt x="1" y="4761"/>
                    <a:pt x="238" y="8013"/>
                    <a:pt x="740" y="11059"/>
                  </a:cubicBezTo>
                  <a:cubicBezTo>
                    <a:pt x="2248" y="20256"/>
                    <a:pt x="5679" y="29010"/>
                    <a:pt x="9080" y="37704"/>
                  </a:cubicBezTo>
                  <a:lnTo>
                    <a:pt x="10233" y="37822"/>
                  </a:lnTo>
                  <a:cubicBezTo>
                    <a:pt x="8754" y="32174"/>
                    <a:pt x="8222" y="26260"/>
                    <a:pt x="8784" y="20404"/>
                  </a:cubicBezTo>
                  <a:cubicBezTo>
                    <a:pt x="9021" y="18216"/>
                    <a:pt x="9346" y="16057"/>
                    <a:pt x="9405" y="13869"/>
                  </a:cubicBezTo>
                  <a:cubicBezTo>
                    <a:pt x="9523" y="10350"/>
                    <a:pt x="8902" y="6801"/>
                    <a:pt x="7601" y="3548"/>
                  </a:cubicBezTo>
                  <a:cubicBezTo>
                    <a:pt x="6937" y="1862"/>
                    <a:pt x="5523" y="0"/>
                    <a:pt x="3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3"/>
            <p:cNvSpPr/>
            <p:nvPr/>
          </p:nvSpPr>
          <p:spPr>
            <a:xfrm>
              <a:off x="4264211" y="3618063"/>
              <a:ext cx="237995" cy="390336"/>
            </a:xfrm>
            <a:custGeom>
              <a:avLst/>
              <a:gdLst/>
              <a:ahLst/>
              <a:cxnLst/>
              <a:rect l="l" t="t" r="r" b="b"/>
              <a:pathLst>
                <a:path w="15171" h="24882" extrusionOk="0">
                  <a:moveTo>
                    <a:pt x="13128" y="1"/>
                  </a:moveTo>
                  <a:cubicBezTo>
                    <a:pt x="13059" y="1"/>
                    <a:pt x="12991" y="4"/>
                    <a:pt x="12923" y="11"/>
                  </a:cubicBezTo>
                  <a:cubicBezTo>
                    <a:pt x="12066" y="40"/>
                    <a:pt x="11238" y="484"/>
                    <a:pt x="10558" y="957"/>
                  </a:cubicBezTo>
                  <a:cubicBezTo>
                    <a:pt x="7305" y="3175"/>
                    <a:pt x="4968" y="6546"/>
                    <a:pt x="3372" y="10184"/>
                  </a:cubicBezTo>
                  <a:cubicBezTo>
                    <a:pt x="1775" y="13791"/>
                    <a:pt x="887" y="17636"/>
                    <a:pt x="0" y="21480"/>
                  </a:cubicBezTo>
                  <a:lnTo>
                    <a:pt x="355" y="24881"/>
                  </a:lnTo>
                  <a:cubicBezTo>
                    <a:pt x="1982" y="20120"/>
                    <a:pt x="4643" y="15684"/>
                    <a:pt x="8103" y="11988"/>
                  </a:cubicBezTo>
                  <a:cubicBezTo>
                    <a:pt x="10794" y="9149"/>
                    <a:pt x="14106" y="6487"/>
                    <a:pt x="14993" y="2643"/>
                  </a:cubicBezTo>
                  <a:cubicBezTo>
                    <a:pt x="15082" y="2140"/>
                    <a:pt x="15171" y="1667"/>
                    <a:pt x="15023" y="1223"/>
                  </a:cubicBezTo>
                  <a:cubicBezTo>
                    <a:pt x="14777" y="486"/>
                    <a:pt x="13951" y="1"/>
                    <a:pt x="13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3"/>
            <p:cNvSpPr/>
            <p:nvPr/>
          </p:nvSpPr>
          <p:spPr>
            <a:xfrm>
              <a:off x="4320811" y="3332848"/>
              <a:ext cx="117374" cy="386054"/>
            </a:xfrm>
            <a:custGeom>
              <a:avLst/>
              <a:gdLst/>
              <a:ahLst/>
              <a:cxnLst/>
              <a:rect l="l" t="t" r="r" b="b"/>
              <a:pathLst>
                <a:path w="7482" h="24609" extrusionOk="0">
                  <a:moveTo>
                    <a:pt x="5334" y="1"/>
                  </a:moveTo>
                  <a:cubicBezTo>
                    <a:pt x="5311" y="1"/>
                    <a:pt x="5287" y="2"/>
                    <a:pt x="5264" y="5"/>
                  </a:cubicBezTo>
                  <a:cubicBezTo>
                    <a:pt x="4968" y="34"/>
                    <a:pt x="4732" y="212"/>
                    <a:pt x="4495" y="448"/>
                  </a:cubicBezTo>
                  <a:cubicBezTo>
                    <a:pt x="1213" y="3465"/>
                    <a:pt x="385" y="8315"/>
                    <a:pt x="178" y="12780"/>
                  </a:cubicBezTo>
                  <a:cubicBezTo>
                    <a:pt x="0" y="16743"/>
                    <a:pt x="59" y="20705"/>
                    <a:pt x="444" y="24609"/>
                  </a:cubicBezTo>
                  <a:lnTo>
                    <a:pt x="1834" y="20291"/>
                  </a:lnTo>
                  <a:cubicBezTo>
                    <a:pt x="4022" y="15441"/>
                    <a:pt x="5708" y="10414"/>
                    <a:pt x="6890" y="5239"/>
                  </a:cubicBezTo>
                  <a:cubicBezTo>
                    <a:pt x="7305" y="3524"/>
                    <a:pt x="7482" y="1335"/>
                    <a:pt x="6062" y="271"/>
                  </a:cubicBezTo>
                  <a:cubicBezTo>
                    <a:pt x="5846" y="136"/>
                    <a:pt x="5581" y="1"/>
                    <a:pt x="5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3"/>
            <p:cNvSpPr/>
            <p:nvPr/>
          </p:nvSpPr>
          <p:spPr>
            <a:xfrm>
              <a:off x="4407093" y="3242033"/>
              <a:ext cx="295537" cy="332136"/>
            </a:xfrm>
            <a:custGeom>
              <a:avLst/>
              <a:gdLst/>
              <a:ahLst/>
              <a:cxnLst/>
              <a:rect l="l" t="t" r="r" b="b"/>
              <a:pathLst>
                <a:path w="18839" h="21172" extrusionOk="0">
                  <a:moveTo>
                    <a:pt x="14971" y="0"/>
                  </a:moveTo>
                  <a:cubicBezTo>
                    <a:pt x="13258" y="0"/>
                    <a:pt x="11543" y="1266"/>
                    <a:pt x="10262" y="2570"/>
                  </a:cubicBezTo>
                  <a:cubicBezTo>
                    <a:pt x="5627" y="7316"/>
                    <a:pt x="2289" y="13231"/>
                    <a:pt x="602" y="19656"/>
                  </a:cubicBezTo>
                  <a:lnTo>
                    <a:pt x="602" y="19656"/>
                  </a:lnTo>
                  <a:cubicBezTo>
                    <a:pt x="4191" y="16472"/>
                    <a:pt x="8067" y="13609"/>
                    <a:pt x="12155" y="11117"/>
                  </a:cubicBezTo>
                  <a:cubicBezTo>
                    <a:pt x="14225" y="9845"/>
                    <a:pt x="16472" y="8603"/>
                    <a:pt x="17655" y="6444"/>
                  </a:cubicBezTo>
                  <a:cubicBezTo>
                    <a:pt x="18838" y="4345"/>
                    <a:pt x="18395" y="1062"/>
                    <a:pt x="16118" y="204"/>
                  </a:cubicBezTo>
                  <a:cubicBezTo>
                    <a:pt x="15739" y="64"/>
                    <a:pt x="15355" y="0"/>
                    <a:pt x="14971" y="0"/>
                  </a:cubicBezTo>
                  <a:close/>
                  <a:moveTo>
                    <a:pt x="602" y="19656"/>
                  </a:moveTo>
                  <a:cubicBezTo>
                    <a:pt x="401" y="19835"/>
                    <a:pt x="200" y="20015"/>
                    <a:pt x="1" y="20195"/>
                  </a:cubicBezTo>
                  <a:lnTo>
                    <a:pt x="237" y="21171"/>
                  </a:lnTo>
                  <a:cubicBezTo>
                    <a:pt x="349" y="20663"/>
                    <a:pt x="470" y="20158"/>
                    <a:pt x="602" y="196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3"/>
            <p:cNvSpPr/>
            <p:nvPr/>
          </p:nvSpPr>
          <p:spPr>
            <a:xfrm>
              <a:off x="4247974" y="3317396"/>
              <a:ext cx="377065" cy="987214"/>
            </a:xfrm>
            <a:custGeom>
              <a:avLst/>
              <a:gdLst/>
              <a:ahLst/>
              <a:cxnLst/>
              <a:rect l="l" t="t" r="r" b="b"/>
              <a:pathLst>
                <a:path w="24036" h="62930" extrusionOk="0">
                  <a:moveTo>
                    <a:pt x="23521" y="0"/>
                  </a:moveTo>
                  <a:cubicBezTo>
                    <a:pt x="23453" y="0"/>
                    <a:pt x="23380" y="22"/>
                    <a:pt x="23303" y="73"/>
                  </a:cubicBezTo>
                  <a:cubicBezTo>
                    <a:pt x="16472" y="4864"/>
                    <a:pt x="11090" y="11547"/>
                    <a:pt x="7364" y="19029"/>
                  </a:cubicBezTo>
                  <a:cubicBezTo>
                    <a:pt x="3224" y="27368"/>
                    <a:pt x="1124" y="36595"/>
                    <a:pt x="414" y="45821"/>
                  </a:cubicBezTo>
                  <a:cubicBezTo>
                    <a:pt x="0" y="51381"/>
                    <a:pt x="59" y="56941"/>
                    <a:pt x="414" y="62530"/>
                  </a:cubicBezTo>
                  <a:cubicBezTo>
                    <a:pt x="459" y="62796"/>
                    <a:pt x="673" y="62929"/>
                    <a:pt x="876" y="62929"/>
                  </a:cubicBezTo>
                  <a:cubicBezTo>
                    <a:pt x="1080" y="62929"/>
                    <a:pt x="1272" y="62796"/>
                    <a:pt x="1272" y="62530"/>
                  </a:cubicBezTo>
                  <a:cubicBezTo>
                    <a:pt x="592" y="52801"/>
                    <a:pt x="887" y="42953"/>
                    <a:pt x="3105" y="33401"/>
                  </a:cubicBezTo>
                  <a:cubicBezTo>
                    <a:pt x="5028" y="25121"/>
                    <a:pt x="8488" y="17136"/>
                    <a:pt x="13692" y="10423"/>
                  </a:cubicBezTo>
                  <a:cubicBezTo>
                    <a:pt x="16531" y="6727"/>
                    <a:pt x="19902" y="3415"/>
                    <a:pt x="23717" y="753"/>
                  </a:cubicBezTo>
                  <a:cubicBezTo>
                    <a:pt x="24036" y="508"/>
                    <a:pt x="23847" y="0"/>
                    <a:pt x="235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3"/>
            <p:cNvSpPr/>
            <p:nvPr/>
          </p:nvSpPr>
          <p:spPr>
            <a:xfrm>
              <a:off x="3581318" y="4116486"/>
              <a:ext cx="196721" cy="310816"/>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3"/>
            <p:cNvSpPr/>
            <p:nvPr/>
          </p:nvSpPr>
          <p:spPr>
            <a:xfrm>
              <a:off x="3334052" y="4008838"/>
              <a:ext cx="266311" cy="407797"/>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3"/>
            <p:cNvSpPr/>
            <p:nvPr/>
          </p:nvSpPr>
          <p:spPr>
            <a:xfrm>
              <a:off x="3436962" y="4094806"/>
              <a:ext cx="173363" cy="338066"/>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3"/>
            <p:cNvSpPr/>
            <p:nvPr/>
          </p:nvSpPr>
          <p:spPr>
            <a:xfrm>
              <a:off x="3595939" y="4203928"/>
              <a:ext cx="105702" cy="21711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3"/>
            <p:cNvSpPr/>
            <p:nvPr/>
          </p:nvSpPr>
          <p:spPr>
            <a:xfrm>
              <a:off x="3217149" y="4232228"/>
              <a:ext cx="1735524" cy="263738"/>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3"/>
            <p:cNvSpPr/>
            <p:nvPr/>
          </p:nvSpPr>
          <p:spPr>
            <a:xfrm>
              <a:off x="4226624" y="4231601"/>
              <a:ext cx="726520" cy="263911"/>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 name="Google Shape;233;p13"/>
          <p:cNvSpPr txBox="1">
            <a:spLocks noGrp="1"/>
          </p:cNvSpPr>
          <p:nvPr>
            <p:ph type="title" idx="9" hasCustomPrompt="1"/>
          </p:nvPr>
        </p:nvSpPr>
        <p:spPr>
          <a:xfrm>
            <a:off x="969694" y="1613088"/>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34" name="Google Shape;234;p13"/>
          <p:cNvSpPr txBox="1">
            <a:spLocks noGrp="1"/>
          </p:cNvSpPr>
          <p:nvPr>
            <p:ph type="title" idx="13" hasCustomPrompt="1"/>
          </p:nvPr>
        </p:nvSpPr>
        <p:spPr>
          <a:xfrm>
            <a:off x="969694" y="2897425"/>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35" name="Google Shape;235;p13"/>
          <p:cNvSpPr txBox="1">
            <a:spLocks noGrp="1"/>
          </p:cNvSpPr>
          <p:nvPr>
            <p:ph type="title" idx="14" hasCustomPrompt="1"/>
          </p:nvPr>
        </p:nvSpPr>
        <p:spPr>
          <a:xfrm>
            <a:off x="4829594" y="1613088"/>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36" name="Google Shape;236;p13"/>
          <p:cNvSpPr txBox="1">
            <a:spLocks noGrp="1"/>
          </p:cNvSpPr>
          <p:nvPr>
            <p:ph type="title" idx="15" hasCustomPrompt="1"/>
          </p:nvPr>
        </p:nvSpPr>
        <p:spPr>
          <a:xfrm>
            <a:off x="4829594" y="2897425"/>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Tree>
    <p:extLst>
      <p:ext uri="{BB962C8B-B14F-4D97-AF65-F5344CB8AC3E}">
        <p14:creationId xmlns:p14="http://schemas.microsoft.com/office/powerpoint/2010/main" val="35715060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able of contents 2">
  <p:cSld name="Table of contents 2">
    <p:spTree>
      <p:nvGrpSpPr>
        <p:cNvPr id="1" name="Shape 237"/>
        <p:cNvGrpSpPr/>
        <p:nvPr/>
      </p:nvGrpSpPr>
      <p:grpSpPr>
        <a:xfrm>
          <a:off x="0" y="0"/>
          <a:ext cx="0" cy="0"/>
          <a:chOff x="0" y="0"/>
          <a:chExt cx="0" cy="0"/>
        </a:xfrm>
      </p:grpSpPr>
      <p:sp>
        <p:nvSpPr>
          <p:cNvPr id="238" name="Google Shape;238;p14"/>
          <p:cNvSpPr/>
          <p:nvPr/>
        </p:nvSpPr>
        <p:spPr>
          <a:xfrm>
            <a:off x="4800895" y="4973556"/>
            <a:ext cx="4343105" cy="16994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4"/>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4"/>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4"/>
          <p:cNvSpPr/>
          <p:nvPr/>
        </p:nvSpPr>
        <p:spPr>
          <a:xfrm>
            <a:off x="6616450" y="562100"/>
            <a:ext cx="1337049" cy="846212"/>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4"/>
          <p:cNvSpPr/>
          <p:nvPr/>
        </p:nvSpPr>
        <p:spPr>
          <a:xfrm>
            <a:off x="8129338" y="3119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4"/>
          <p:cNvSpPr/>
          <p:nvPr/>
        </p:nvSpPr>
        <p:spPr>
          <a:xfrm flipH="1">
            <a:off x="370291" y="4764649"/>
            <a:ext cx="4343105" cy="37886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4"/>
          <p:cNvSpPr/>
          <p:nvPr/>
        </p:nvSpPr>
        <p:spPr>
          <a:xfrm flipH="1">
            <a:off x="-174" y="4764650"/>
            <a:ext cx="7139248" cy="37883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4"/>
          <p:cNvSpPr/>
          <p:nvPr/>
        </p:nvSpPr>
        <p:spPr>
          <a:xfrm flipH="1">
            <a:off x="530846" y="4764638"/>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4"/>
          <p:cNvSpPr txBox="1">
            <a:spLocks noGrp="1"/>
          </p:cNvSpPr>
          <p:nvPr>
            <p:ph type="subTitle" idx="1"/>
          </p:nvPr>
        </p:nvSpPr>
        <p:spPr>
          <a:xfrm>
            <a:off x="3359800" y="1742389"/>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47" name="Google Shape;247;p14"/>
          <p:cNvSpPr txBox="1">
            <a:spLocks noGrp="1"/>
          </p:cNvSpPr>
          <p:nvPr>
            <p:ph type="subTitle" idx="2"/>
          </p:nvPr>
        </p:nvSpPr>
        <p:spPr>
          <a:xfrm>
            <a:off x="3360850" y="2034396"/>
            <a:ext cx="2409900" cy="7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8" name="Google Shape;248;p14"/>
          <p:cNvSpPr txBox="1">
            <a:spLocks noGrp="1"/>
          </p:cNvSpPr>
          <p:nvPr>
            <p:ph type="subTitle" idx="3"/>
          </p:nvPr>
        </p:nvSpPr>
        <p:spPr>
          <a:xfrm>
            <a:off x="652900" y="1743589"/>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49" name="Google Shape;249;p14"/>
          <p:cNvSpPr txBox="1">
            <a:spLocks noGrp="1"/>
          </p:cNvSpPr>
          <p:nvPr>
            <p:ph type="subTitle" idx="4"/>
          </p:nvPr>
        </p:nvSpPr>
        <p:spPr>
          <a:xfrm>
            <a:off x="653950" y="2034396"/>
            <a:ext cx="2409900" cy="7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0" name="Google Shape;250;p14"/>
          <p:cNvSpPr txBox="1">
            <a:spLocks noGrp="1"/>
          </p:cNvSpPr>
          <p:nvPr>
            <p:ph type="subTitle" idx="5"/>
          </p:nvPr>
        </p:nvSpPr>
        <p:spPr>
          <a:xfrm>
            <a:off x="3359800" y="3395539"/>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1" name="Google Shape;251;p14"/>
          <p:cNvSpPr txBox="1">
            <a:spLocks noGrp="1"/>
          </p:cNvSpPr>
          <p:nvPr>
            <p:ph type="subTitle" idx="6"/>
          </p:nvPr>
        </p:nvSpPr>
        <p:spPr>
          <a:xfrm>
            <a:off x="3360850" y="3687546"/>
            <a:ext cx="2409900" cy="7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2" name="Google Shape;252;p14"/>
          <p:cNvSpPr txBox="1">
            <a:spLocks noGrp="1"/>
          </p:cNvSpPr>
          <p:nvPr>
            <p:ph type="subTitle" idx="7"/>
          </p:nvPr>
        </p:nvSpPr>
        <p:spPr>
          <a:xfrm>
            <a:off x="652900" y="3395539"/>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3" name="Google Shape;253;p14"/>
          <p:cNvSpPr txBox="1">
            <a:spLocks noGrp="1"/>
          </p:cNvSpPr>
          <p:nvPr>
            <p:ph type="subTitle" idx="8"/>
          </p:nvPr>
        </p:nvSpPr>
        <p:spPr>
          <a:xfrm>
            <a:off x="653950" y="3687546"/>
            <a:ext cx="2409900" cy="7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4" name="Google Shape;254;p14"/>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55" name="Google Shape;255;p14"/>
          <p:cNvSpPr txBox="1">
            <a:spLocks noGrp="1"/>
          </p:cNvSpPr>
          <p:nvPr>
            <p:ph type="subTitle" idx="9"/>
          </p:nvPr>
        </p:nvSpPr>
        <p:spPr>
          <a:xfrm>
            <a:off x="6072775" y="1742389"/>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6" name="Google Shape;256;p14"/>
          <p:cNvSpPr txBox="1">
            <a:spLocks noGrp="1"/>
          </p:cNvSpPr>
          <p:nvPr>
            <p:ph type="subTitle" idx="13"/>
          </p:nvPr>
        </p:nvSpPr>
        <p:spPr>
          <a:xfrm>
            <a:off x="6073825" y="2034396"/>
            <a:ext cx="2409900" cy="7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7" name="Google Shape;257;p14"/>
          <p:cNvSpPr txBox="1">
            <a:spLocks noGrp="1"/>
          </p:cNvSpPr>
          <p:nvPr>
            <p:ph type="subTitle" idx="14"/>
          </p:nvPr>
        </p:nvSpPr>
        <p:spPr>
          <a:xfrm>
            <a:off x="6078975" y="3395539"/>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8" name="Google Shape;258;p14"/>
          <p:cNvSpPr txBox="1">
            <a:spLocks noGrp="1"/>
          </p:cNvSpPr>
          <p:nvPr>
            <p:ph type="subTitle" idx="15"/>
          </p:nvPr>
        </p:nvSpPr>
        <p:spPr>
          <a:xfrm>
            <a:off x="6080025" y="3687546"/>
            <a:ext cx="2409900" cy="7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9" name="Google Shape;259;p14"/>
          <p:cNvSpPr txBox="1">
            <a:spLocks noGrp="1"/>
          </p:cNvSpPr>
          <p:nvPr>
            <p:ph type="title" idx="16" hasCustomPrompt="1"/>
          </p:nvPr>
        </p:nvSpPr>
        <p:spPr>
          <a:xfrm>
            <a:off x="1513713" y="128426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60" name="Google Shape;260;p14"/>
          <p:cNvSpPr txBox="1">
            <a:spLocks noGrp="1"/>
          </p:cNvSpPr>
          <p:nvPr>
            <p:ph type="title" idx="17" hasCustomPrompt="1"/>
          </p:nvPr>
        </p:nvSpPr>
        <p:spPr>
          <a:xfrm>
            <a:off x="1513713" y="295141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61" name="Google Shape;261;p14"/>
          <p:cNvSpPr txBox="1">
            <a:spLocks noGrp="1"/>
          </p:cNvSpPr>
          <p:nvPr>
            <p:ph type="title" idx="18" hasCustomPrompt="1"/>
          </p:nvPr>
        </p:nvSpPr>
        <p:spPr>
          <a:xfrm>
            <a:off x="4231788" y="128426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62" name="Google Shape;262;p14"/>
          <p:cNvSpPr txBox="1">
            <a:spLocks noGrp="1"/>
          </p:cNvSpPr>
          <p:nvPr>
            <p:ph type="title" idx="19" hasCustomPrompt="1"/>
          </p:nvPr>
        </p:nvSpPr>
        <p:spPr>
          <a:xfrm>
            <a:off x="4231788" y="295141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63" name="Google Shape;263;p14"/>
          <p:cNvSpPr txBox="1">
            <a:spLocks noGrp="1"/>
          </p:cNvSpPr>
          <p:nvPr>
            <p:ph type="title" idx="20" hasCustomPrompt="1"/>
          </p:nvPr>
        </p:nvSpPr>
        <p:spPr>
          <a:xfrm>
            <a:off x="6938563" y="128426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64" name="Google Shape;264;p14"/>
          <p:cNvSpPr txBox="1">
            <a:spLocks noGrp="1"/>
          </p:cNvSpPr>
          <p:nvPr>
            <p:ph type="title" idx="21" hasCustomPrompt="1"/>
          </p:nvPr>
        </p:nvSpPr>
        <p:spPr>
          <a:xfrm>
            <a:off x="6938563" y="295141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65" name="Google Shape;265;p14"/>
          <p:cNvSpPr/>
          <p:nvPr/>
        </p:nvSpPr>
        <p:spPr>
          <a:xfrm flipH="1">
            <a:off x="8172024" y="4771911"/>
            <a:ext cx="200202" cy="26061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4"/>
          <p:cNvSpPr/>
          <p:nvPr/>
        </p:nvSpPr>
        <p:spPr>
          <a:xfrm flipH="1">
            <a:off x="7802211" y="4562802"/>
            <a:ext cx="325378" cy="500109"/>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4"/>
          <p:cNvSpPr/>
          <p:nvPr/>
        </p:nvSpPr>
        <p:spPr>
          <a:xfrm>
            <a:off x="7618976" y="4812605"/>
            <a:ext cx="138794" cy="180673"/>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51412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able of contents 3">
  <p:cSld name="Table of contents 3">
    <p:spTree>
      <p:nvGrpSpPr>
        <p:cNvPr id="1" name="Shape 268"/>
        <p:cNvGrpSpPr/>
        <p:nvPr/>
      </p:nvGrpSpPr>
      <p:grpSpPr>
        <a:xfrm>
          <a:off x="0" y="0"/>
          <a:ext cx="0" cy="0"/>
          <a:chOff x="0" y="0"/>
          <a:chExt cx="0" cy="0"/>
        </a:xfrm>
      </p:grpSpPr>
      <p:sp>
        <p:nvSpPr>
          <p:cNvPr id="269" name="Google Shape;269;p15"/>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5"/>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5"/>
          <p:cNvSpPr/>
          <p:nvPr/>
        </p:nvSpPr>
        <p:spPr>
          <a:xfrm>
            <a:off x="6616450" y="562100"/>
            <a:ext cx="1337049" cy="846212"/>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5"/>
          <p:cNvSpPr/>
          <p:nvPr/>
        </p:nvSpPr>
        <p:spPr>
          <a:xfrm>
            <a:off x="8129338" y="3119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5"/>
          <p:cNvSpPr/>
          <p:nvPr/>
        </p:nvSpPr>
        <p:spPr>
          <a:xfrm flipH="1">
            <a:off x="370291" y="4764649"/>
            <a:ext cx="4343105" cy="37886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5"/>
          <p:cNvSpPr/>
          <p:nvPr/>
        </p:nvSpPr>
        <p:spPr>
          <a:xfrm flipH="1">
            <a:off x="7" y="4764649"/>
            <a:ext cx="6150118" cy="37883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5"/>
          <p:cNvSpPr/>
          <p:nvPr/>
        </p:nvSpPr>
        <p:spPr>
          <a:xfrm flipH="1">
            <a:off x="530846" y="4764638"/>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5"/>
          <p:cNvSpPr txBox="1">
            <a:spLocks noGrp="1"/>
          </p:cNvSpPr>
          <p:nvPr>
            <p:ph type="subTitle" idx="1"/>
          </p:nvPr>
        </p:nvSpPr>
        <p:spPr>
          <a:xfrm>
            <a:off x="5264125" y="1466250"/>
            <a:ext cx="2875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77" name="Google Shape;277;p15"/>
          <p:cNvSpPr txBox="1">
            <a:spLocks noGrp="1"/>
          </p:cNvSpPr>
          <p:nvPr>
            <p:ph type="subTitle" idx="2"/>
          </p:nvPr>
        </p:nvSpPr>
        <p:spPr>
          <a:xfrm>
            <a:off x="5264125" y="1757050"/>
            <a:ext cx="2875800" cy="3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8" name="Google Shape;278;p15"/>
          <p:cNvSpPr txBox="1">
            <a:spLocks noGrp="1"/>
          </p:cNvSpPr>
          <p:nvPr>
            <p:ph type="title"/>
          </p:nvPr>
        </p:nvSpPr>
        <p:spPr>
          <a:xfrm>
            <a:off x="940375" y="1653250"/>
            <a:ext cx="2985600" cy="1494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3000"/>
              <a:buFont typeface="Patrick Hand"/>
              <a:buNone/>
              <a:defRPr sz="5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79" name="Google Shape;279;p15"/>
          <p:cNvSpPr txBox="1">
            <a:spLocks noGrp="1"/>
          </p:cNvSpPr>
          <p:nvPr>
            <p:ph type="subTitle" idx="3"/>
          </p:nvPr>
        </p:nvSpPr>
        <p:spPr>
          <a:xfrm>
            <a:off x="5264125" y="2228650"/>
            <a:ext cx="2875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80" name="Google Shape;280;p15"/>
          <p:cNvSpPr txBox="1">
            <a:spLocks noGrp="1"/>
          </p:cNvSpPr>
          <p:nvPr>
            <p:ph type="subTitle" idx="4"/>
          </p:nvPr>
        </p:nvSpPr>
        <p:spPr>
          <a:xfrm>
            <a:off x="5264125" y="2519450"/>
            <a:ext cx="2875800" cy="3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1" name="Google Shape;281;p15"/>
          <p:cNvSpPr txBox="1">
            <a:spLocks noGrp="1"/>
          </p:cNvSpPr>
          <p:nvPr>
            <p:ph type="subTitle" idx="5"/>
          </p:nvPr>
        </p:nvSpPr>
        <p:spPr>
          <a:xfrm>
            <a:off x="5264125" y="2991050"/>
            <a:ext cx="2875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82" name="Google Shape;282;p15"/>
          <p:cNvSpPr txBox="1">
            <a:spLocks noGrp="1"/>
          </p:cNvSpPr>
          <p:nvPr>
            <p:ph type="subTitle" idx="6"/>
          </p:nvPr>
        </p:nvSpPr>
        <p:spPr>
          <a:xfrm>
            <a:off x="5264125" y="3281850"/>
            <a:ext cx="2875800" cy="3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3" name="Google Shape;283;p15"/>
          <p:cNvSpPr txBox="1">
            <a:spLocks noGrp="1"/>
          </p:cNvSpPr>
          <p:nvPr>
            <p:ph type="subTitle" idx="7"/>
          </p:nvPr>
        </p:nvSpPr>
        <p:spPr>
          <a:xfrm>
            <a:off x="5264125" y="3753450"/>
            <a:ext cx="2875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84" name="Google Shape;284;p15"/>
          <p:cNvSpPr txBox="1">
            <a:spLocks noGrp="1"/>
          </p:cNvSpPr>
          <p:nvPr>
            <p:ph type="subTitle" idx="8"/>
          </p:nvPr>
        </p:nvSpPr>
        <p:spPr>
          <a:xfrm>
            <a:off x="5264125" y="4044250"/>
            <a:ext cx="2875800" cy="3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5" name="Google Shape;285;p15"/>
          <p:cNvSpPr txBox="1">
            <a:spLocks noGrp="1"/>
          </p:cNvSpPr>
          <p:nvPr>
            <p:ph type="subTitle" idx="9"/>
          </p:nvPr>
        </p:nvSpPr>
        <p:spPr>
          <a:xfrm>
            <a:off x="5264125" y="703850"/>
            <a:ext cx="2875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86" name="Google Shape;286;p15"/>
          <p:cNvSpPr txBox="1">
            <a:spLocks noGrp="1"/>
          </p:cNvSpPr>
          <p:nvPr>
            <p:ph type="subTitle" idx="13"/>
          </p:nvPr>
        </p:nvSpPr>
        <p:spPr>
          <a:xfrm>
            <a:off x="5264125" y="994650"/>
            <a:ext cx="2875800" cy="3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7" name="Google Shape;287;p15"/>
          <p:cNvSpPr txBox="1">
            <a:spLocks noGrp="1"/>
          </p:cNvSpPr>
          <p:nvPr>
            <p:ph type="title" idx="14" hasCustomPrompt="1"/>
          </p:nvPr>
        </p:nvSpPr>
        <p:spPr>
          <a:xfrm>
            <a:off x="4538059" y="703850"/>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88" name="Google Shape;288;p15"/>
          <p:cNvSpPr txBox="1">
            <a:spLocks noGrp="1"/>
          </p:cNvSpPr>
          <p:nvPr>
            <p:ph type="title" idx="15" hasCustomPrompt="1"/>
          </p:nvPr>
        </p:nvSpPr>
        <p:spPr>
          <a:xfrm>
            <a:off x="4538059" y="1457163"/>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89" name="Google Shape;289;p15"/>
          <p:cNvSpPr txBox="1">
            <a:spLocks noGrp="1"/>
          </p:cNvSpPr>
          <p:nvPr>
            <p:ph type="title" idx="16" hasCustomPrompt="1"/>
          </p:nvPr>
        </p:nvSpPr>
        <p:spPr>
          <a:xfrm>
            <a:off x="4538059" y="2210475"/>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90" name="Google Shape;290;p15"/>
          <p:cNvSpPr txBox="1">
            <a:spLocks noGrp="1"/>
          </p:cNvSpPr>
          <p:nvPr>
            <p:ph type="title" idx="17" hasCustomPrompt="1"/>
          </p:nvPr>
        </p:nvSpPr>
        <p:spPr>
          <a:xfrm>
            <a:off x="4538059" y="2963788"/>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91" name="Google Shape;291;p15"/>
          <p:cNvSpPr txBox="1">
            <a:spLocks noGrp="1"/>
          </p:cNvSpPr>
          <p:nvPr>
            <p:ph type="title" idx="18" hasCustomPrompt="1"/>
          </p:nvPr>
        </p:nvSpPr>
        <p:spPr>
          <a:xfrm>
            <a:off x="4538059" y="3717100"/>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Tree>
    <p:extLst>
      <p:ext uri="{BB962C8B-B14F-4D97-AF65-F5344CB8AC3E}">
        <p14:creationId xmlns:p14="http://schemas.microsoft.com/office/powerpoint/2010/main" val="23237919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Quote 1">
  <p:cSld name="Quote 1">
    <p:spTree>
      <p:nvGrpSpPr>
        <p:cNvPr id="1" name="Shape 319"/>
        <p:cNvGrpSpPr/>
        <p:nvPr/>
      </p:nvGrpSpPr>
      <p:grpSpPr>
        <a:xfrm>
          <a:off x="0" y="0"/>
          <a:ext cx="0" cy="0"/>
          <a:chOff x="0" y="0"/>
          <a:chExt cx="0" cy="0"/>
        </a:xfrm>
      </p:grpSpPr>
      <p:sp>
        <p:nvSpPr>
          <p:cNvPr id="320" name="Google Shape;320;p17"/>
          <p:cNvSpPr/>
          <p:nvPr/>
        </p:nvSpPr>
        <p:spPr>
          <a:xfrm>
            <a:off x="6065076" y="66202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7"/>
          <p:cNvSpPr/>
          <p:nvPr/>
        </p:nvSpPr>
        <p:spPr>
          <a:xfrm>
            <a:off x="0" y="290950"/>
            <a:ext cx="7906898" cy="4408837"/>
          </a:xfrm>
          <a:custGeom>
            <a:avLst/>
            <a:gdLst/>
            <a:ahLst/>
            <a:cxnLst/>
            <a:rect l="l" t="t" r="r" b="b"/>
            <a:pathLst>
              <a:path w="145978" h="92540" extrusionOk="0">
                <a:moveTo>
                  <a:pt x="62986" y="0"/>
                </a:moveTo>
                <a:cubicBezTo>
                  <a:pt x="39337" y="0"/>
                  <a:pt x="15865" y="9988"/>
                  <a:pt x="1" y="23326"/>
                </a:cubicBezTo>
                <a:lnTo>
                  <a:pt x="1" y="81787"/>
                </a:lnTo>
                <a:cubicBezTo>
                  <a:pt x="15865" y="89249"/>
                  <a:pt x="39337" y="92539"/>
                  <a:pt x="62986" y="92539"/>
                </a:cubicBezTo>
                <a:cubicBezTo>
                  <a:pt x="104790" y="92539"/>
                  <a:pt x="145978" y="81670"/>
                  <a:pt x="145978" y="56111"/>
                </a:cubicBezTo>
                <a:cubicBezTo>
                  <a:pt x="145978" y="30553"/>
                  <a:pt x="104790" y="0"/>
                  <a:pt x="62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7"/>
          <p:cNvSpPr txBox="1">
            <a:spLocks noGrp="1"/>
          </p:cNvSpPr>
          <p:nvPr>
            <p:ph type="title"/>
          </p:nvPr>
        </p:nvSpPr>
        <p:spPr>
          <a:xfrm>
            <a:off x="784400" y="1112950"/>
            <a:ext cx="5746500" cy="21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Patrick Hand"/>
              <a:buNone/>
              <a:defRPr sz="2400">
                <a:solidFill>
                  <a:schemeClr val="dk1"/>
                </a:solidFill>
                <a:latin typeface="Poppins Light"/>
                <a:ea typeface="Poppins Light"/>
                <a:cs typeface="Poppins Light"/>
                <a:sym typeface="Poppins Light"/>
              </a:defRPr>
            </a:lvl1pPr>
            <a:lvl2pPr lvl="1" algn="ctr" rtl="0">
              <a:spcBef>
                <a:spcPts val="0"/>
              </a:spcBef>
              <a:spcAft>
                <a:spcPts val="0"/>
              </a:spcAft>
              <a:buSzPts val="3500"/>
              <a:buFont typeface="Patrick Hand"/>
              <a:buNone/>
              <a:defRPr sz="3500">
                <a:latin typeface="Patrick Hand"/>
                <a:ea typeface="Patrick Hand"/>
                <a:cs typeface="Patrick Hand"/>
                <a:sym typeface="Patrick Hand"/>
              </a:defRPr>
            </a:lvl2pPr>
            <a:lvl3pPr lvl="2" algn="ctr" rtl="0">
              <a:spcBef>
                <a:spcPts val="0"/>
              </a:spcBef>
              <a:spcAft>
                <a:spcPts val="0"/>
              </a:spcAft>
              <a:buSzPts val="3500"/>
              <a:buFont typeface="Patrick Hand"/>
              <a:buNone/>
              <a:defRPr sz="3500">
                <a:latin typeface="Patrick Hand"/>
                <a:ea typeface="Patrick Hand"/>
                <a:cs typeface="Patrick Hand"/>
                <a:sym typeface="Patrick Hand"/>
              </a:defRPr>
            </a:lvl3pPr>
            <a:lvl4pPr lvl="3" algn="ctr" rtl="0">
              <a:spcBef>
                <a:spcPts val="0"/>
              </a:spcBef>
              <a:spcAft>
                <a:spcPts val="0"/>
              </a:spcAft>
              <a:buSzPts val="3500"/>
              <a:buFont typeface="Patrick Hand"/>
              <a:buNone/>
              <a:defRPr sz="3500">
                <a:latin typeface="Patrick Hand"/>
                <a:ea typeface="Patrick Hand"/>
                <a:cs typeface="Patrick Hand"/>
                <a:sym typeface="Patrick Hand"/>
              </a:defRPr>
            </a:lvl4pPr>
            <a:lvl5pPr lvl="4" algn="ctr" rtl="0">
              <a:spcBef>
                <a:spcPts val="0"/>
              </a:spcBef>
              <a:spcAft>
                <a:spcPts val="0"/>
              </a:spcAft>
              <a:buSzPts val="3500"/>
              <a:buFont typeface="Patrick Hand"/>
              <a:buNone/>
              <a:defRPr sz="3500">
                <a:latin typeface="Patrick Hand"/>
                <a:ea typeface="Patrick Hand"/>
                <a:cs typeface="Patrick Hand"/>
                <a:sym typeface="Patrick Hand"/>
              </a:defRPr>
            </a:lvl5pPr>
            <a:lvl6pPr lvl="5" algn="ctr" rtl="0">
              <a:spcBef>
                <a:spcPts val="0"/>
              </a:spcBef>
              <a:spcAft>
                <a:spcPts val="0"/>
              </a:spcAft>
              <a:buSzPts val="3500"/>
              <a:buFont typeface="Patrick Hand"/>
              <a:buNone/>
              <a:defRPr sz="3500">
                <a:latin typeface="Patrick Hand"/>
                <a:ea typeface="Patrick Hand"/>
                <a:cs typeface="Patrick Hand"/>
                <a:sym typeface="Patrick Hand"/>
              </a:defRPr>
            </a:lvl6pPr>
            <a:lvl7pPr lvl="6" algn="ctr" rtl="0">
              <a:spcBef>
                <a:spcPts val="0"/>
              </a:spcBef>
              <a:spcAft>
                <a:spcPts val="0"/>
              </a:spcAft>
              <a:buSzPts val="3500"/>
              <a:buFont typeface="Patrick Hand"/>
              <a:buNone/>
              <a:defRPr sz="3500">
                <a:latin typeface="Patrick Hand"/>
                <a:ea typeface="Patrick Hand"/>
                <a:cs typeface="Patrick Hand"/>
                <a:sym typeface="Patrick Hand"/>
              </a:defRPr>
            </a:lvl7pPr>
            <a:lvl8pPr lvl="7" algn="ctr" rtl="0">
              <a:spcBef>
                <a:spcPts val="0"/>
              </a:spcBef>
              <a:spcAft>
                <a:spcPts val="0"/>
              </a:spcAft>
              <a:buSzPts val="3500"/>
              <a:buFont typeface="Patrick Hand"/>
              <a:buNone/>
              <a:defRPr sz="3500">
                <a:latin typeface="Patrick Hand"/>
                <a:ea typeface="Patrick Hand"/>
                <a:cs typeface="Patrick Hand"/>
                <a:sym typeface="Patrick Hand"/>
              </a:defRPr>
            </a:lvl8pPr>
            <a:lvl9pPr lvl="8" algn="ctr" rtl="0">
              <a:spcBef>
                <a:spcPts val="0"/>
              </a:spcBef>
              <a:spcAft>
                <a:spcPts val="0"/>
              </a:spcAft>
              <a:buSzPts val="3500"/>
              <a:buFont typeface="Patrick Hand"/>
              <a:buNone/>
              <a:defRPr sz="3500">
                <a:latin typeface="Patrick Hand"/>
                <a:ea typeface="Patrick Hand"/>
                <a:cs typeface="Patrick Hand"/>
                <a:sym typeface="Patrick Hand"/>
              </a:defRPr>
            </a:lvl9pPr>
          </a:lstStyle>
          <a:p>
            <a:endParaRPr/>
          </a:p>
        </p:txBody>
      </p:sp>
      <p:sp>
        <p:nvSpPr>
          <p:cNvPr id="323" name="Google Shape;323;p17"/>
          <p:cNvSpPr/>
          <p:nvPr/>
        </p:nvSpPr>
        <p:spPr>
          <a:xfrm>
            <a:off x="7846900" y="509474"/>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7"/>
          <p:cNvSpPr txBox="1">
            <a:spLocks noGrp="1"/>
          </p:cNvSpPr>
          <p:nvPr>
            <p:ph type="title" idx="2"/>
          </p:nvPr>
        </p:nvSpPr>
        <p:spPr>
          <a:xfrm>
            <a:off x="791825" y="3060700"/>
            <a:ext cx="5746500" cy="51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400"/>
              <a:buNone/>
              <a:defRPr sz="2100">
                <a:solidFill>
                  <a:schemeClr val="lt2"/>
                </a:solidFill>
              </a:defRPr>
            </a:lvl1pPr>
            <a:lvl2pPr lvl="1" rtl="0">
              <a:spcBef>
                <a:spcPts val="0"/>
              </a:spcBef>
              <a:spcAft>
                <a:spcPts val="0"/>
              </a:spcAft>
              <a:buSzPts val="2800"/>
              <a:buNone/>
              <a:defRPr>
                <a:latin typeface="Poppins Light"/>
                <a:ea typeface="Poppins Light"/>
                <a:cs typeface="Poppins Light"/>
                <a:sym typeface="Poppins Light"/>
              </a:defRPr>
            </a:lvl2pPr>
            <a:lvl3pPr lvl="2" rtl="0">
              <a:spcBef>
                <a:spcPts val="0"/>
              </a:spcBef>
              <a:spcAft>
                <a:spcPts val="0"/>
              </a:spcAft>
              <a:buSzPts val="2800"/>
              <a:buNone/>
              <a:defRPr>
                <a:latin typeface="Poppins Light"/>
                <a:ea typeface="Poppins Light"/>
                <a:cs typeface="Poppins Light"/>
                <a:sym typeface="Poppins Light"/>
              </a:defRPr>
            </a:lvl3pPr>
            <a:lvl4pPr lvl="3" rtl="0">
              <a:spcBef>
                <a:spcPts val="0"/>
              </a:spcBef>
              <a:spcAft>
                <a:spcPts val="0"/>
              </a:spcAft>
              <a:buSzPts val="2800"/>
              <a:buNone/>
              <a:defRPr>
                <a:latin typeface="Poppins Light"/>
                <a:ea typeface="Poppins Light"/>
                <a:cs typeface="Poppins Light"/>
                <a:sym typeface="Poppins Light"/>
              </a:defRPr>
            </a:lvl4pPr>
            <a:lvl5pPr lvl="4" rtl="0">
              <a:spcBef>
                <a:spcPts val="0"/>
              </a:spcBef>
              <a:spcAft>
                <a:spcPts val="0"/>
              </a:spcAft>
              <a:buSzPts val="2800"/>
              <a:buNone/>
              <a:defRPr>
                <a:latin typeface="Poppins Light"/>
                <a:ea typeface="Poppins Light"/>
                <a:cs typeface="Poppins Light"/>
                <a:sym typeface="Poppins Light"/>
              </a:defRPr>
            </a:lvl5pPr>
            <a:lvl6pPr lvl="5" rtl="0">
              <a:spcBef>
                <a:spcPts val="0"/>
              </a:spcBef>
              <a:spcAft>
                <a:spcPts val="0"/>
              </a:spcAft>
              <a:buSzPts val="2800"/>
              <a:buNone/>
              <a:defRPr>
                <a:latin typeface="Poppins Light"/>
                <a:ea typeface="Poppins Light"/>
                <a:cs typeface="Poppins Light"/>
                <a:sym typeface="Poppins Light"/>
              </a:defRPr>
            </a:lvl6pPr>
            <a:lvl7pPr lvl="6" rtl="0">
              <a:spcBef>
                <a:spcPts val="0"/>
              </a:spcBef>
              <a:spcAft>
                <a:spcPts val="0"/>
              </a:spcAft>
              <a:buSzPts val="2800"/>
              <a:buNone/>
              <a:defRPr>
                <a:latin typeface="Poppins Light"/>
                <a:ea typeface="Poppins Light"/>
                <a:cs typeface="Poppins Light"/>
                <a:sym typeface="Poppins Light"/>
              </a:defRPr>
            </a:lvl7pPr>
            <a:lvl8pPr lvl="7" rtl="0">
              <a:spcBef>
                <a:spcPts val="0"/>
              </a:spcBef>
              <a:spcAft>
                <a:spcPts val="0"/>
              </a:spcAft>
              <a:buSzPts val="2800"/>
              <a:buNone/>
              <a:defRPr>
                <a:latin typeface="Poppins Light"/>
                <a:ea typeface="Poppins Light"/>
                <a:cs typeface="Poppins Light"/>
                <a:sym typeface="Poppins Light"/>
              </a:defRPr>
            </a:lvl8pPr>
            <a:lvl9pPr lvl="8" rtl="0">
              <a:spcBef>
                <a:spcPts val="0"/>
              </a:spcBef>
              <a:spcAft>
                <a:spcPts val="0"/>
              </a:spcAft>
              <a:buSzPts val="2800"/>
              <a:buNone/>
              <a:defRPr>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41899133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2">
  <p:cSld name="Quote 2">
    <p:spTree>
      <p:nvGrpSpPr>
        <p:cNvPr id="1" name="Shape 325"/>
        <p:cNvGrpSpPr/>
        <p:nvPr/>
      </p:nvGrpSpPr>
      <p:grpSpPr>
        <a:xfrm>
          <a:off x="0" y="0"/>
          <a:ext cx="0" cy="0"/>
          <a:chOff x="0" y="0"/>
          <a:chExt cx="0" cy="0"/>
        </a:xfrm>
      </p:grpSpPr>
      <p:sp>
        <p:nvSpPr>
          <p:cNvPr id="326" name="Google Shape;326;p18"/>
          <p:cNvSpPr txBox="1">
            <a:spLocks noGrp="1"/>
          </p:cNvSpPr>
          <p:nvPr>
            <p:ph type="title"/>
          </p:nvPr>
        </p:nvSpPr>
        <p:spPr>
          <a:xfrm>
            <a:off x="784400" y="1112950"/>
            <a:ext cx="5746500" cy="21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Font typeface="Patrick Hand"/>
              <a:buNone/>
              <a:defRPr sz="2400">
                <a:latin typeface="Poppins Light"/>
                <a:ea typeface="Poppins Light"/>
                <a:cs typeface="Poppins Light"/>
                <a:sym typeface="Poppins Light"/>
              </a:defRPr>
            </a:lvl1pPr>
            <a:lvl2pPr lvl="1"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2pPr>
            <a:lvl3pPr lvl="2"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3pPr>
            <a:lvl4pPr lvl="3"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4pPr>
            <a:lvl5pPr lvl="4"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5pPr>
            <a:lvl6pPr lvl="5"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6pPr>
            <a:lvl7pPr lvl="6"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7pPr>
            <a:lvl8pPr lvl="7"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8pPr>
            <a:lvl9pPr lvl="8"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9pPr>
          </a:lstStyle>
          <a:p>
            <a:endParaRPr/>
          </a:p>
        </p:txBody>
      </p:sp>
      <p:sp>
        <p:nvSpPr>
          <p:cNvPr id="327" name="Google Shape;327;p18"/>
          <p:cNvSpPr txBox="1">
            <a:spLocks noGrp="1"/>
          </p:cNvSpPr>
          <p:nvPr>
            <p:ph type="title" idx="2"/>
          </p:nvPr>
        </p:nvSpPr>
        <p:spPr>
          <a:xfrm>
            <a:off x="791825" y="3060700"/>
            <a:ext cx="5746500" cy="51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400"/>
              <a:buNone/>
              <a:defRPr sz="2100">
                <a:solidFill>
                  <a:schemeClr val="lt2"/>
                </a:solidFill>
              </a:defRPr>
            </a:lvl1pPr>
            <a:lvl2pPr lvl="1" rtl="0">
              <a:spcBef>
                <a:spcPts val="0"/>
              </a:spcBef>
              <a:spcAft>
                <a:spcPts val="0"/>
              </a:spcAft>
              <a:buSzPts val="2800"/>
              <a:buNone/>
              <a:defRPr>
                <a:latin typeface="Poppins Light"/>
                <a:ea typeface="Poppins Light"/>
                <a:cs typeface="Poppins Light"/>
                <a:sym typeface="Poppins Light"/>
              </a:defRPr>
            </a:lvl2pPr>
            <a:lvl3pPr lvl="2" rtl="0">
              <a:spcBef>
                <a:spcPts val="0"/>
              </a:spcBef>
              <a:spcAft>
                <a:spcPts val="0"/>
              </a:spcAft>
              <a:buSzPts val="2800"/>
              <a:buNone/>
              <a:defRPr>
                <a:latin typeface="Poppins Light"/>
                <a:ea typeface="Poppins Light"/>
                <a:cs typeface="Poppins Light"/>
                <a:sym typeface="Poppins Light"/>
              </a:defRPr>
            </a:lvl3pPr>
            <a:lvl4pPr lvl="3" rtl="0">
              <a:spcBef>
                <a:spcPts val="0"/>
              </a:spcBef>
              <a:spcAft>
                <a:spcPts val="0"/>
              </a:spcAft>
              <a:buSzPts val="2800"/>
              <a:buNone/>
              <a:defRPr>
                <a:latin typeface="Poppins Light"/>
                <a:ea typeface="Poppins Light"/>
                <a:cs typeface="Poppins Light"/>
                <a:sym typeface="Poppins Light"/>
              </a:defRPr>
            </a:lvl4pPr>
            <a:lvl5pPr lvl="4" rtl="0">
              <a:spcBef>
                <a:spcPts val="0"/>
              </a:spcBef>
              <a:spcAft>
                <a:spcPts val="0"/>
              </a:spcAft>
              <a:buSzPts val="2800"/>
              <a:buNone/>
              <a:defRPr>
                <a:latin typeface="Poppins Light"/>
                <a:ea typeface="Poppins Light"/>
                <a:cs typeface="Poppins Light"/>
                <a:sym typeface="Poppins Light"/>
              </a:defRPr>
            </a:lvl5pPr>
            <a:lvl6pPr lvl="5" rtl="0">
              <a:spcBef>
                <a:spcPts val="0"/>
              </a:spcBef>
              <a:spcAft>
                <a:spcPts val="0"/>
              </a:spcAft>
              <a:buSzPts val="2800"/>
              <a:buNone/>
              <a:defRPr>
                <a:latin typeface="Poppins Light"/>
                <a:ea typeface="Poppins Light"/>
                <a:cs typeface="Poppins Light"/>
                <a:sym typeface="Poppins Light"/>
              </a:defRPr>
            </a:lvl6pPr>
            <a:lvl7pPr lvl="6" rtl="0">
              <a:spcBef>
                <a:spcPts val="0"/>
              </a:spcBef>
              <a:spcAft>
                <a:spcPts val="0"/>
              </a:spcAft>
              <a:buSzPts val="2800"/>
              <a:buNone/>
              <a:defRPr>
                <a:latin typeface="Poppins Light"/>
                <a:ea typeface="Poppins Light"/>
                <a:cs typeface="Poppins Light"/>
                <a:sym typeface="Poppins Light"/>
              </a:defRPr>
            </a:lvl7pPr>
            <a:lvl8pPr lvl="7" rtl="0">
              <a:spcBef>
                <a:spcPts val="0"/>
              </a:spcBef>
              <a:spcAft>
                <a:spcPts val="0"/>
              </a:spcAft>
              <a:buSzPts val="2800"/>
              <a:buNone/>
              <a:defRPr>
                <a:latin typeface="Poppins Light"/>
                <a:ea typeface="Poppins Light"/>
                <a:cs typeface="Poppins Light"/>
                <a:sym typeface="Poppins Light"/>
              </a:defRPr>
            </a:lvl8pPr>
            <a:lvl9pPr lvl="8" rtl="0">
              <a:spcBef>
                <a:spcPts val="0"/>
              </a:spcBef>
              <a:spcAft>
                <a:spcPts val="0"/>
              </a:spcAft>
              <a:buSzPts val="2800"/>
              <a:buNone/>
              <a:defRPr>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20834977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Main point 2">
  <p:cSld name="Main point 2">
    <p:spTree>
      <p:nvGrpSpPr>
        <p:cNvPr id="1" name="Shape 328"/>
        <p:cNvGrpSpPr/>
        <p:nvPr/>
      </p:nvGrpSpPr>
      <p:grpSpPr>
        <a:xfrm>
          <a:off x="0" y="0"/>
          <a:ext cx="0" cy="0"/>
          <a:chOff x="0" y="0"/>
          <a:chExt cx="0" cy="0"/>
        </a:xfrm>
      </p:grpSpPr>
      <p:grpSp>
        <p:nvGrpSpPr>
          <p:cNvPr id="329" name="Google Shape;329;p19"/>
          <p:cNvGrpSpPr/>
          <p:nvPr/>
        </p:nvGrpSpPr>
        <p:grpSpPr>
          <a:xfrm>
            <a:off x="68" y="632750"/>
            <a:ext cx="9143932" cy="4510744"/>
            <a:chOff x="68" y="632750"/>
            <a:chExt cx="9143932" cy="4510744"/>
          </a:xfrm>
        </p:grpSpPr>
        <p:sp>
          <p:nvSpPr>
            <p:cNvPr id="330" name="Google Shape;330;p19"/>
            <p:cNvSpPr/>
            <p:nvPr/>
          </p:nvSpPr>
          <p:spPr>
            <a:xfrm>
              <a:off x="5392156" y="632750"/>
              <a:ext cx="2484097" cy="156921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9"/>
            <p:cNvSpPr/>
            <p:nvPr/>
          </p:nvSpPr>
          <p:spPr>
            <a:xfrm>
              <a:off x="1193906" y="4711626"/>
              <a:ext cx="4266954" cy="35706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332" name="Google Shape;332;p19"/>
            <p:cNvSpPr/>
            <p:nvPr/>
          </p:nvSpPr>
          <p:spPr>
            <a:xfrm flipH="1">
              <a:off x="68" y="4828304"/>
              <a:ext cx="9143932" cy="315190"/>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9"/>
            <p:cNvSpPr/>
            <p:nvPr/>
          </p:nvSpPr>
          <p:spPr>
            <a:xfrm>
              <a:off x="248925" y="1433902"/>
              <a:ext cx="685292" cy="43296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 name="Google Shape;334;p19"/>
          <p:cNvSpPr txBox="1">
            <a:spLocks noGrp="1"/>
          </p:cNvSpPr>
          <p:nvPr>
            <p:ph type="title"/>
          </p:nvPr>
        </p:nvSpPr>
        <p:spPr>
          <a:xfrm>
            <a:off x="1013000" y="959550"/>
            <a:ext cx="4685400" cy="2793900"/>
          </a:xfrm>
          <a:prstGeom prst="rect">
            <a:avLst/>
          </a:prstGeom>
        </p:spPr>
        <p:txBody>
          <a:bodyPr spcFirstLastPara="1" wrap="square" lIns="91425" tIns="91425" rIns="91425" bIns="91425" anchor="ctr" anchorCtr="0">
            <a:noAutofit/>
          </a:bodyPr>
          <a:lstStyle>
            <a:lvl1pPr lvl="0" algn="l" rtl="0">
              <a:lnSpc>
                <a:spcPct val="80000"/>
              </a:lnSpc>
              <a:spcBef>
                <a:spcPts val="0"/>
              </a:spcBef>
              <a:spcAft>
                <a:spcPts val="0"/>
              </a:spcAft>
              <a:buSzPts val="3000"/>
              <a:buNone/>
              <a:defRPr sz="7200"/>
            </a:lvl1pPr>
            <a:lvl2pPr lvl="1" algn="ctr" rtl="0">
              <a:spcBef>
                <a:spcPts val="0"/>
              </a:spcBef>
              <a:spcAft>
                <a:spcPts val="0"/>
              </a:spcAft>
              <a:buSzPts val="2800"/>
              <a:buNone/>
              <a:defRPr>
                <a:latin typeface="Poppins Light"/>
                <a:ea typeface="Poppins Light"/>
                <a:cs typeface="Poppins Light"/>
                <a:sym typeface="Poppins Light"/>
              </a:defRPr>
            </a:lvl2pPr>
            <a:lvl3pPr lvl="2" algn="ctr" rtl="0">
              <a:spcBef>
                <a:spcPts val="0"/>
              </a:spcBef>
              <a:spcAft>
                <a:spcPts val="0"/>
              </a:spcAft>
              <a:buSzPts val="2800"/>
              <a:buNone/>
              <a:defRPr>
                <a:latin typeface="Poppins Light"/>
                <a:ea typeface="Poppins Light"/>
                <a:cs typeface="Poppins Light"/>
                <a:sym typeface="Poppins Light"/>
              </a:defRPr>
            </a:lvl3pPr>
            <a:lvl4pPr lvl="3" algn="ctr" rtl="0">
              <a:spcBef>
                <a:spcPts val="0"/>
              </a:spcBef>
              <a:spcAft>
                <a:spcPts val="0"/>
              </a:spcAft>
              <a:buSzPts val="2800"/>
              <a:buNone/>
              <a:defRPr>
                <a:latin typeface="Poppins Light"/>
                <a:ea typeface="Poppins Light"/>
                <a:cs typeface="Poppins Light"/>
                <a:sym typeface="Poppins Light"/>
              </a:defRPr>
            </a:lvl4pPr>
            <a:lvl5pPr lvl="4" algn="ctr" rtl="0">
              <a:spcBef>
                <a:spcPts val="0"/>
              </a:spcBef>
              <a:spcAft>
                <a:spcPts val="0"/>
              </a:spcAft>
              <a:buSzPts val="2800"/>
              <a:buNone/>
              <a:defRPr>
                <a:latin typeface="Poppins Light"/>
                <a:ea typeface="Poppins Light"/>
                <a:cs typeface="Poppins Light"/>
                <a:sym typeface="Poppins Light"/>
              </a:defRPr>
            </a:lvl5pPr>
            <a:lvl6pPr lvl="5" algn="ctr" rtl="0">
              <a:spcBef>
                <a:spcPts val="0"/>
              </a:spcBef>
              <a:spcAft>
                <a:spcPts val="0"/>
              </a:spcAft>
              <a:buSzPts val="2800"/>
              <a:buNone/>
              <a:defRPr>
                <a:latin typeface="Poppins Light"/>
                <a:ea typeface="Poppins Light"/>
                <a:cs typeface="Poppins Light"/>
                <a:sym typeface="Poppins Light"/>
              </a:defRPr>
            </a:lvl6pPr>
            <a:lvl7pPr lvl="6" algn="ctr" rtl="0">
              <a:spcBef>
                <a:spcPts val="0"/>
              </a:spcBef>
              <a:spcAft>
                <a:spcPts val="0"/>
              </a:spcAft>
              <a:buSzPts val="2800"/>
              <a:buNone/>
              <a:defRPr>
                <a:latin typeface="Poppins Light"/>
                <a:ea typeface="Poppins Light"/>
                <a:cs typeface="Poppins Light"/>
                <a:sym typeface="Poppins Light"/>
              </a:defRPr>
            </a:lvl7pPr>
            <a:lvl8pPr lvl="7" algn="ctr" rtl="0">
              <a:spcBef>
                <a:spcPts val="0"/>
              </a:spcBef>
              <a:spcAft>
                <a:spcPts val="0"/>
              </a:spcAft>
              <a:buSzPts val="2800"/>
              <a:buNone/>
              <a:defRPr>
                <a:latin typeface="Poppins Light"/>
                <a:ea typeface="Poppins Light"/>
                <a:cs typeface="Poppins Light"/>
                <a:sym typeface="Poppins Light"/>
              </a:defRPr>
            </a:lvl8pPr>
            <a:lvl9pPr lvl="8" algn="ctr" rtl="0">
              <a:spcBef>
                <a:spcPts val="0"/>
              </a:spcBef>
              <a:spcAft>
                <a:spcPts val="0"/>
              </a:spcAft>
              <a:buSzPts val="2800"/>
              <a:buNone/>
              <a:defRPr>
                <a:latin typeface="Poppins Light"/>
                <a:ea typeface="Poppins Light"/>
                <a:cs typeface="Poppins Light"/>
                <a:sym typeface="Poppins Light"/>
              </a:defRPr>
            </a:lvl9pPr>
          </a:lstStyle>
          <a:p>
            <a:endParaRPr/>
          </a:p>
        </p:txBody>
      </p:sp>
      <p:sp>
        <p:nvSpPr>
          <p:cNvPr id="335" name="Google Shape;335;p19"/>
          <p:cNvSpPr txBox="1">
            <a:spLocks noGrp="1"/>
          </p:cNvSpPr>
          <p:nvPr>
            <p:ph type="subTitle" idx="1"/>
          </p:nvPr>
        </p:nvSpPr>
        <p:spPr>
          <a:xfrm>
            <a:off x="1013000" y="3644125"/>
            <a:ext cx="4133700" cy="60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Poppins"/>
                <a:ea typeface="Poppins"/>
                <a:cs typeface="Poppins"/>
                <a:sym typeface="Poppins"/>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331516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1"/>
        </a:solidFill>
        <a:effectLst/>
      </p:bgPr>
    </p:bg>
    <p:spTree>
      <p:nvGrpSpPr>
        <p:cNvPr id="1" name="Shape 117"/>
        <p:cNvGrpSpPr/>
        <p:nvPr/>
      </p:nvGrpSpPr>
      <p:grpSpPr>
        <a:xfrm>
          <a:off x="0" y="0"/>
          <a:ext cx="0" cy="0"/>
          <a:chOff x="0" y="0"/>
          <a:chExt cx="0" cy="0"/>
        </a:xfrm>
      </p:grpSpPr>
      <p:grpSp>
        <p:nvGrpSpPr>
          <p:cNvPr id="118" name="Google Shape;118;p6"/>
          <p:cNvGrpSpPr/>
          <p:nvPr/>
        </p:nvGrpSpPr>
        <p:grpSpPr>
          <a:xfrm>
            <a:off x="313566" y="3695318"/>
            <a:ext cx="3349475" cy="1297615"/>
            <a:chOff x="2189450" y="2220300"/>
            <a:chExt cx="3202175" cy="1240550"/>
          </a:xfrm>
        </p:grpSpPr>
        <p:sp>
          <p:nvSpPr>
            <p:cNvPr id="119" name="Google Shape;119;p6"/>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6"/>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121;p6"/>
          <p:cNvGrpSpPr/>
          <p:nvPr/>
        </p:nvGrpSpPr>
        <p:grpSpPr>
          <a:xfrm>
            <a:off x="2306553" y="3973883"/>
            <a:ext cx="2636030" cy="1021221"/>
            <a:chOff x="2189450" y="2220300"/>
            <a:chExt cx="3202175" cy="1240550"/>
          </a:xfrm>
        </p:grpSpPr>
        <p:sp>
          <p:nvSpPr>
            <p:cNvPr id="122" name="Google Shape;122;p6"/>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6"/>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24;p6"/>
          <p:cNvSpPr/>
          <p:nvPr/>
        </p:nvSpPr>
        <p:spPr>
          <a:xfrm>
            <a:off x="1116425" y="28654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6"/>
          <p:cNvSpPr/>
          <p:nvPr/>
        </p:nvSpPr>
        <p:spPr>
          <a:xfrm>
            <a:off x="417059" y="43356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6"/>
          <p:cNvSpPr/>
          <p:nvPr/>
        </p:nvSpPr>
        <p:spPr>
          <a:xfrm>
            <a:off x="7021900" y="243101"/>
            <a:ext cx="1281282" cy="80950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6"/>
          <p:cNvSpPr/>
          <p:nvPr/>
        </p:nvSpPr>
        <p:spPr>
          <a:xfrm>
            <a:off x="8151912" y="1158576"/>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6"/>
          <p:cNvSpPr/>
          <p:nvPr/>
        </p:nvSpPr>
        <p:spPr>
          <a:xfrm>
            <a:off x="6602950" y="1052590"/>
            <a:ext cx="376439" cy="23783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a:off x="4676248" y="4603180"/>
            <a:ext cx="4467697" cy="53173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0" y="4042575"/>
            <a:ext cx="9143996" cy="1100928"/>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36"/>
        <p:cNvGrpSpPr/>
        <p:nvPr/>
      </p:nvGrpSpPr>
      <p:grpSpPr>
        <a:xfrm>
          <a:off x="0" y="0"/>
          <a:ext cx="0" cy="0"/>
          <a:chOff x="0" y="0"/>
          <a:chExt cx="0" cy="0"/>
        </a:xfrm>
      </p:grpSpPr>
      <p:sp>
        <p:nvSpPr>
          <p:cNvPr id="337" name="Google Shape;337;p20"/>
          <p:cNvSpPr/>
          <p:nvPr/>
        </p:nvSpPr>
        <p:spPr>
          <a:xfrm>
            <a:off x="2823075" y="4647550"/>
            <a:ext cx="4631625" cy="42998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0"/>
          <p:cNvSpPr/>
          <p:nvPr/>
        </p:nvSpPr>
        <p:spPr>
          <a:xfrm rot="271939">
            <a:off x="-838757" y="4378872"/>
            <a:ext cx="6337331" cy="772400"/>
          </a:xfrm>
          <a:custGeom>
            <a:avLst/>
            <a:gdLst/>
            <a:ahLst/>
            <a:cxnLst/>
            <a:rect l="l" t="t" r="r" b="b"/>
            <a:pathLst>
              <a:path w="190775" h="15616" extrusionOk="0">
                <a:moveTo>
                  <a:pt x="99957" y="1"/>
                </a:moveTo>
                <a:cubicBezTo>
                  <a:pt x="86947" y="1"/>
                  <a:pt x="75981" y="125"/>
                  <a:pt x="70092" y="125"/>
                </a:cubicBezTo>
                <a:cubicBezTo>
                  <a:pt x="17455" y="125"/>
                  <a:pt x="0" y="7626"/>
                  <a:pt x="3001" y="13139"/>
                </a:cubicBezTo>
                <a:cubicBezTo>
                  <a:pt x="3980" y="14934"/>
                  <a:pt x="5704" y="15558"/>
                  <a:pt x="9116" y="15558"/>
                </a:cubicBezTo>
                <a:cubicBezTo>
                  <a:pt x="16904" y="15558"/>
                  <a:pt x="33489" y="12305"/>
                  <a:pt x="70092" y="12305"/>
                </a:cubicBezTo>
                <a:cubicBezTo>
                  <a:pt x="91766" y="12305"/>
                  <a:pt x="116048" y="15110"/>
                  <a:pt x="137112" y="15110"/>
                </a:cubicBezTo>
                <a:cubicBezTo>
                  <a:pt x="138092" y="15110"/>
                  <a:pt x="139064" y="15104"/>
                  <a:pt x="140030" y="15091"/>
                </a:cubicBezTo>
                <a:cubicBezTo>
                  <a:pt x="168724" y="14710"/>
                  <a:pt x="190774" y="15615"/>
                  <a:pt x="190774" y="8805"/>
                </a:cubicBezTo>
                <a:cubicBezTo>
                  <a:pt x="190774" y="1012"/>
                  <a:pt x="137056" y="1"/>
                  <a:pt x="999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0"/>
          <p:cNvSpPr/>
          <p:nvPr/>
        </p:nvSpPr>
        <p:spPr>
          <a:xfrm>
            <a:off x="-2375" y="4386678"/>
            <a:ext cx="9143996" cy="756803"/>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0"/>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0"/>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0"/>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0"/>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0"/>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0"/>
          <p:cNvSpPr txBox="1">
            <a:spLocks noGrp="1"/>
          </p:cNvSpPr>
          <p:nvPr>
            <p:ph type="title"/>
          </p:nvPr>
        </p:nvSpPr>
        <p:spPr>
          <a:xfrm>
            <a:off x="3839500" y="2289800"/>
            <a:ext cx="4318200" cy="9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Font typeface="Patrick Hand"/>
              <a:buNone/>
              <a:defRPr sz="6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46" name="Google Shape;346;p20"/>
          <p:cNvSpPr txBox="1">
            <a:spLocks noGrp="1"/>
          </p:cNvSpPr>
          <p:nvPr>
            <p:ph type="subTitle" idx="1"/>
          </p:nvPr>
        </p:nvSpPr>
        <p:spPr>
          <a:xfrm>
            <a:off x="5404250" y="3290150"/>
            <a:ext cx="2753400" cy="612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6"/>
              </a:buClr>
              <a:buSzPts val="1600"/>
              <a:buFont typeface="Patrick Hand"/>
              <a:buNone/>
              <a:defRPr/>
            </a:lvl1pPr>
            <a:lvl2pPr lvl="1"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8761862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47"/>
        <p:cNvGrpSpPr/>
        <p:nvPr/>
      </p:nvGrpSpPr>
      <p:grpSpPr>
        <a:xfrm>
          <a:off x="0" y="0"/>
          <a:ext cx="0" cy="0"/>
          <a:chOff x="0" y="0"/>
          <a:chExt cx="0" cy="0"/>
        </a:xfrm>
      </p:grpSpPr>
      <p:grpSp>
        <p:nvGrpSpPr>
          <p:cNvPr id="348" name="Google Shape;348;p21"/>
          <p:cNvGrpSpPr/>
          <p:nvPr/>
        </p:nvGrpSpPr>
        <p:grpSpPr>
          <a:xfrm>
            <a:off x="785612" y="3481272"/>
            <a:ext cx="4309167" cy="1669408"/>
            <a:chOff x="2189450" y="2220300"/>
            <a:chExt cx="3202175" cy="1240550"/>
          </a:xfrm>
        </p:grpSpPr>
        <p:sp>
          <p:nvSpPr>
            <p:cNvPr id="349" name="Google Shape;349;p2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 name="Google Shape;351;p21"/>
          <p:cNvSpPr/>
          <p:nvPr/>
        </p:nvSpPr>
        <p:spPr>
          <a:xfrm>
            <a:off x="884606" y="4666716"/>
            <a:ext cx="255429" cy="33250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1"/>
          <p:cNvSpPr/>
          <p:nvPr/>
        </p:nvSpPr>
        <p:spPr>
          <a:xfrm>
            <a:off x="1196730" y="4399918"/>
            <a:ext cx="415135" cy="638067"/>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1"/>
          <p:cNvSpPr/>
          <p:nvPr/>
        </p:nvSpPr>
        <p:spPr>
          <a:xfrm flipH="1">
            <a:off x="1668577" y="4718636"/>
            <a:ext cx="177073" cy="230528"/>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4" name="Google Shape;354;p21"/>
          <p:cNvGrpSpPr/>
          <p:nvPr/>
        </p:nvGrpSpPr>
        <p:grpSpPr>
          <a:xfrm>
            <a:off x="3349466" y="3839498"/>
            <a:ext cx="3391103" cy="1313742"/>
            <a:chOff x="2189450" y="2220300"/>
            <a:chExt cx="3202175" cy="1240550"/>
          </a:xfrm>
        </p:grpSpPr>
        <p:sp>
          <p:nvSpPr>
            <p:cNvPr id="355" name="Google Shape;355;p2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7" name="Google Shape;357;p21"/>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1"/>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1"/>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1"/>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1"/>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1"/>
          <p:cNvSpPr txBox="1">
            <a:spLocks noGrp="1"/>
          </p:cNvSpPr>
          <p:nvPr>
            <p:ph type="title"/>
          </p:nvPr>
        </p:nvSpPr>
        <p:spPr>
          <a:xfrm>
            <a:off x="1200150" y="1210200"/>
            <a:ext cx="3758700" cy="19275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3000"/>
              <a:buFont typeface="Patrick Hand"/>
              <a:buNone/>
              <a:defRPr sz="7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63" name="Google Shape;363;p21"/>
          <p:cNvSpPr txBox="1">
            <a:spLocks noGrp="1"/>
          </p:cNvSpPr>
          <p:nvPr>
            <p:ph type="subTitle" idx="1"/>
          </p:nvPr>
        </p:nvSpPr>
        <p:spPr>
          <a:xfrm>
            <a:off x="1200250" y="3290050"/>
            <a:ext cx="27534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600"/>
              <a:buFont typeface="Patrick Hand"/>
              <a:buNone/>
              <a:defRPr/>
            </a:lvl1pPr>
            <a:lvl2pPr lvl="1"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9pPr>
          </a:lstStyle>
          <a:p>
            <a:endParaRPr/>
          </a:p>
        </p:txBody>
      </p:sp>
      <p:sp>
        <p:nvSpPr>
          <p:cNvPr id="364" name="Google Shape;364;p21"/>
          <p:cNvSpPr/>
          <p:nvPr/>
        </p:nvSpPr>
        <p:spPr>
          <a:xfrm flipH="1">
            <a:off x="1716703" y="4761096"/>
            <a:ext cx="5710522" cy="40066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1"/>
          <p:cNvSpPr/>
          <p:nvPr/>
        </p:nvSpPr>
        <p:spPr>
          <a:xfrm flipH="1">
            <a:off x="350087" y="4932295"/>
            <a:ext cx="3183988" cy="21838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1"/>
          <p:cNvSpPr/>
          <p:nvPr/>
        </p:nvSpPr>
        <p:spPr>
          <a:xfrm flipH="1">
            <a:off x="7924902" y="4666716"/>
            <a:ext cx="255429" cy="33250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1"/>
          <p:cNvSpPr/>
          <p:nvPr/>
        </p:nvSpPr>
        <p:spPr>
          <a:xfrm flipH="1">
            <a:off x="7453072" y="4399918"/>
            <a:ext cx="415135" cy="638067"/>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1"/>
          <p:cNvSpPr/>
          <p:nvPr/>
        </p:nvSpPr>
        <p:spPr>
          <a:xfrm>
            <a:off x="7219287" y="4718636"/>
            <a:ext cx="177073" cy="230528"/>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1"/>
          <p:cNvSpPr/>
          <p:nvPr/>
        </p:nvSpPr>
        <p:spPr>
          <a:xfrm>
            <a:off x="5530862" y="4932295"/>
            <a:ext cx="3183988" cy="21838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28894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section description 2">
  <p:cSld name="Title and section description 2">
    <p:spTree>
      <p:nvGrpSpPr>
        <p:cNvPr id="1" name="Shape 370"/>
        <p:cNvGrpSpPr/>
        <p:nvPr/>
      </p:nvGrpSpPr>
      <p:grpSpPr>
        <a:xfrm>
          <a:off x="0" y="0"/>
          <a:ext cx="0" cy="0"/>
          <a:chOff x="0" y="0"/>
          <a:chExt cx="0" cy="0"/>
        </a:xfrm>
      </p:grpSpPr>
      <p:grpSp>
        <p:nvGrpSpPr>
          <p:cNvPr id="371" name="Google Shape;371;p22"/>
          <p:cNvGrpSpPr/>
          <p:nvPr/>
        </p:nvGrpSpPr>
        <p:grpSpPr>
          <a:xfrm>
            <a:off x="253304" y="227078"/>
            <a:ext cx="8683363" cy="1832200"/>
            <a:chOff x="253304" y="227078"/>
            <a:chExt cx="8683363" cy="1832200"/>
          </a:xfrm>
        </p:grpSpPr>
        <p:sp>
          <p:nvSpPr>
            <p:cNvPr id="372" name="Google Shape;372;p22"/>
            <p:cNvSpPr/>
            <p:nvPr/>
          </p:nvSpPr>
          <p:spPr>
            <a:xfrm>
              <a:off x="578325" y="845623"/>
              <a:ext cx="1860950" cy="11755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2"/>
            <p:cNvSpPr/>
            <p:nvPr/>
          </p:nvSpPr>
          <p:spPr>
            <a:xfrm>
              <a:off x="253304" y="406317"/>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2"/>
            <p:cNvSpPr/>
            <p:nvPr/>
          </p:nvSpPr>
          <p:spPr>
            <a:xfrm>
              <a:off x="7154851" y="93157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2"/>
            <p:cNvSpPr/>
            <p:nvPr/>
          </p:nvSpPr>
          <p:spPr>
            <a:xfrm>
              <a:off x="6964200" y="69949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2"/>
            <p:cNvSpPr/>
            <p:nvPr/>
          </p:nvSpPr>
          <p:spPr>
            <a:xfrm>
              <a:off x="1073301" y="227078"/>
              <a:ext cx="504436" cy="3186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7" name="Google Shape;377;p22"/>
          <p:cNvSpPr txBox="1">
            <a:spLocks noGrp="1"/>
          </p:cNvSpPr>
          <p:nvPr>
            <p:ph type="body" idx="1"/>
          </p:nvPr>
        </p:nvSpPr>
        <p:spPr>
          <a:xfrm>
            <a:off x="2197450" y="1874778"/>
            <a:ext cx="4749000" cy="16446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Clr>
                <a:schemeClr val="lt2"/>
              </a:buClr>
              <a:buSzPts val="1400"/>
              <a:buChar char="●"/>
              <a:defRPr sz="1600">
                <a:solidFill>
                  <a:schemeClr val="lt2"/>
                </a:solidFill>
              </a:defRPr>
            </a:lvl1pPr>
            <a:lvl2pPr marL="914400" lvl="1" indent="-317500" algn="ctr" rtl="0">
              <a:lnSpc>
                <a:spcPct val="100000"/>
              </a:lnSpc>
              <a:spcBef>
                <a:spcPts val="0"/>
              </a:spcBef>
              <a:spcAft>
                <a:spcPts val="0"/>
              </a:spcAft>
              <a:buClr>
                <a:schemeClr val="lt2"/>
              </a:buClr>
              <a:buSzPts val="1400"/>
              <a:buChar char="○"/>
              <a:defRPr>
                <a:solidFill>
                  <a:schemeClr val="lt2"/>
                </a:solidFill>
              </a:defRPr>
            </a:lvl2pPr>
            <a:lvl3pPr marL="1371600" lvl="2" indent="-317500" algn="ctr" rtl="0">
              <a:lnSpc>
                <a:spcPct val="100000"/>
              </a:lnSpc>
              <a:spcBef>
                <a:spcPts val="0"/>
              </a:spcBef>
              <a:spcAft>
                <a:spcPts val="0"/>
              </a:spcAft>
              <a:buClr>
                <a:schemeClr val="lt2"/>
              </a:buClr>
              <a:buSzPts val="1400"/>
              <a:buChar char="■"/>
              <a:defRPr>
                <a:solidFill>
                  <a:schemeClr val="lt2"/>
                </a:solidFill>
              </a:defRPr>
            </a:lvl3pPr>
            <a:lvl4pPr marL="1828800" lvl="3" indent="-317500" algn="ctr" rtl="0">
              <a:lnSpc>
                <a:spcPct val="100000"/>
              </a:lnSpc>
              <a:spcBef>
                <a:spcPts val="0"/>
              </a:spcBef>
              <a:spcAft>
                <a:spcPts val="0"/>
              </a:spcAft>
              <a:buClr>
                <a:schemeClr val="lt2"/>
              </a:buClr>
              <a:buSzPts val="1400"/>
              <a:buChar char="●"/>
              <a:defRPr>
                <a:solidFill>
                  <a:schemeClr val="lt2"/>
                </a:solidFill>
              </a:defRPr>
            </a:lvl4pPr>
            <a:lvl5pPr marL="2286000" lvl="4" indent="-317500" algn="ctr" rtl="0">
              <a:lnSpc>
                <a:spcPct val="100000"/>
              </a:lnSpc>
              <a:spcBef>
                <a:spcPts val="0"/>
              </a:spcBef>
              <a:spcAft>
                <a:spcPts val="0"/>
              </a:spcAft>
              <a:buClr>
                <a:schemeClr val="lt2"/>
              </a:buClr>
              <a:buSzPts val="1400"/>
              <a:buChar char="○"/>
              <a:defRPr>
                <a:solidFill>
                  <a:schemeClr val="lt2"/>
                </a:solidFill>
              </a:defRPr>
            </a:lvl5pPr>
            <a:lvl6pPr marL="2743200" lvl="5" indent="-317500" algn="ctr" rtl="0">
              <a:lnSpc>
                <a:spcPct val="100000"/>
              </a:lnSpc>
              <a:spcBef>
                <a:spcPts val="0"/>
              </a:spcBef>
              <a:spcAft>
                <a:spcPts val="0"/>
              </a:spcAft>
              <a:buClr>
                <a:schemeClr val="lt2"/>
              </a:buClr>
              <a:buSzPts val="1400"/>
              <a:buChar char="■"/>
              <a:defRPr>
                <a:solidFill>
                  <a:schemeClr val="lt2"/>
                </a:solidFill>
              </a:defRPr>
            </a:lvl6pPr>
            <a:lvl7pPr marL="3200400" lvl="6" indent="-317500" algn="ctr" rtl="0">
              <a:lnSpc>
                <a:spcPct val="100000"/>
              </a:lnSpc>
              <a:spcBef>
                <a:spcPts val="0"/>
              </a:spcBef>
              <a:spcAft>
                <a:spcPts val="0"/>
              </a:spcAft>
              <a:buClr>
                <a:schemeClr val="lt2"/>
              </a:buClr>
              <a:buSzPts val="1400"/>
              <a:buChar char="●"/>
              <a:defRPr>
                <a:solidFill>
                  <a:schemeClr val="lt2"/>
                </a:solidFill>
              </a:defRPr>
            </a:lvl7pPr>
            <a:lvl8pPr marL="3657600" lvl="7" indent="-317500" algn="ctr" rtl="0">
              <a:lnSpc>
                <a:spcPct val="100000"/>
              </a:lnSpc>
              <a:spcBef>
                <a:spcPts val="0"/>
              </a:spcBef>
              <a:spcAft>
                <a:spcPts val="0"/>
              </a:spcAft>
              <a:buClr>
                <a:schemeClr val="lt2"/>
              </a:buClr>
              <a:buSzPts val="1400"/>
              <a:buChar char="○"/>
              <a:defRPr>
                <a:solidFill>
                  <a:schemeClr val="lt2"/>
                </a:solidFill>
              </a:defRPr>
            </a:lvl8pPr>
            <a:lvl9pPr marL="4114800" lvl="8" indent="-317500" algn="ctr" rtl="0">
              <a:lnSpc>
                <a:spcPct val="100000"/>
              </a:lnSpc>
              <a:spcBef>
                <a:spcPts val="0"/>
              </a:spcBef>
              <a:spcAft>
                <a:spcPts val="0"/>
              </a:spcAft>
              <a:buClr>
                <a:schemeClr val="lt2"/>
              </a:buClr>
              <a:buSzPts val="1400"/>
              <a:buChar char="■"/>
              <a:defRPr>
                <a:solidFill>
                  <a:schemeClr val="lt2"/>
                </a:solidFill>
              </a:defRPr>
            </a:lvl9pPr>
          </a:lstStyle>
          <a:p>
            <a:endParaRPr/>
          </a:p>
        </p:txBody>
      </p:sp>
      <p:sp>
        <p:nvSpPr>
          <p:cNvPr id="378" name="Google Shape;378;p22"/>
          <p:cNvSpPr txBox="1">
            <a:spLocks noGrp="1"/>
          </p:cNvSpPr>
          <p:nvPr>
            <p:ph type="title"/>
          </p:nvPr>
        </p:nvSpPr>
        <p:spPr>
          <a:xfrm>
            <a:off x="2194350" y="1483885"/>
            <a:ext cx="47490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79" name="Google Shape;379;p22"/>
          <p:cNvSpPr/>
          <p:nvPr/>
        </p:nvSpPr>
        <p:spPr>
          <a:xfrm flipH="1">
            <a:off x="24" y="4882476"/>
            <a:ext cx="4657202" cy="27318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2"/>
          <p:cNvSpPr/>
          <p:nvPr/>
        </p:nvSpPr>
        <p:spPr>
          <a:xfrm>
            <a:off x="5801750" y="4780838"/>
            <a:ext cx="3342296" cy="37233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7218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section description 3">
  <p:cSld name="Title and section description 3">
    <p:spTree>
      <p:nvGrpSpPr>
        <p:cNvPr id="1" name="Shape 381"/>
        <p:cNvGrpSpPr/>
        <p:nvPr/>
      </p:nvGrpSpPr>
      <p:grpSpPr>
        <a:xfrm>
          <a:off x="0" y="0"/>
          <a:ext cx="0" cy="0"/>
          <a:chOff x="0" y="0"/>
          <a:chExt cx="0" cy="0"/>
        </a:xfrm>
      </p:grpSpPr>
      <p:sp>
        <p:nvSpPr>
          <p:cNvPr id="382" name="Google Shape;382;p23"/>
          <p:cNvSpPr txBox="1">
            <a:spLocks noGrp="1"/>
          </p:cNvSpPr>
          <p:nvPr>
            <p:ph type="body" idx="1"/>
          </p:nvPr>
        </p:nvSpPr>
        <p:spPr>
          <a:xfrm>
            <a:off x="633863" y="1944898"/>
            <a:ext cx="3314400" cy="1644600"/>
          </a:xfrm>
          <a:prstGeom prst="rect">
            <a:avLst/>
          </a:prstGeom>
        </p:spPr>
        <p:txBody>
          <a:bodyPr spcFirstLastPara="1" wrap="square" lIns="91425" tIns="91425" rIns="91425" bIns="91425" anchor="t" anchorCtr="0">
            <a:noAutofit/>
          </a:bodyPr>
          <a:lstStyle>
            <a:lvl1pPr marL="457200" lvl="0" indent="-317500" algn="r" rtl="0">
              <a:lnSpc>
                <a:spcPct val="100000"/>
              </a:lnSpc>
              <a:spcBef>
                <a:spcPts val="0"/>
              </a:spcBef>
              <a:spcAft>
                <a:spcPts val="0"/>
              </a:spcAft>
              <a:buClr>
                <a:schemeClr val="lt2"/>
              </a:buClr>
              <a:buSzPts val="1400"/>
              <a:buChar char="●"/>
              <a:defRPr>
                <a:solidFill>
                  <a:schemeClr val="lt2"/>
                </a:solidFill>
              </a:defRPr>
            </a:lvl1pPr>
            <a:lvl2pPr marL="914400" lvl="1" indent="-317500" algn="ctr" rtl="0">
              <a:lnSpc>
                <a:spcPct val="100000"/>
              </a:lnSpc>
              <a:spcBef>
                <a:spcPts val="0"/>
              </a:spcBef>
              <a:spcAft>
                <a:spcPts val="0"/>
              </a:spcAft>
              <a:buClr>
                <a:schemeClr val="lt2"/>
              </a:buClr>
              <a:buSzPts val="1400"/>
              <a:buChar char="○"/>
              <a:defRPr>
                <a:solidFill>
                  <a:schemeClr val="lt2"/>
                </a:solidFill>
              </a:defRPr>
            </a:lvl2pPr>
            <a:lvl3pPr marL="1371600" lvl="2" indent="-317500" algn="ctr" rtl="0">
              <a:lnSpc>
                <a:spcPct val="100000"/>
              </a:lnSpc>
              <a:spcBef>
                <a:spcPts val="0"/>
              </a:spcBef>
              <a:spcAft>
                <a:spcPts val="0"/>
              </a:spcAft>
              <a:buClr>
                <a:schemeClr val="lt2"/>
              </a:buClr>
              <a:buSzPts val="1400"/>
              <a:buChar char="■"/>
              <a:defRPr>
                <a:solidFill>
                  <a:schemeClr val="lt2"/>
                </a:solidFill>
              </a:defRPr>
            </a:lvl3pPr>
            <a:lvl4pPr marL="1828800" lvl="3" indent="-317500" algn="ctr" rtl="0">
              <a:lnSpc>
                <a:spcPct val="100000"/>
              </a:lnSpc>
              <a:spcBef>
                <a:spcPts val="0"/>
              </a:spcBef>
              <a:spcAft>
                <a:spcPts val="0"/>
              </a:spcAft>
              <a:buClr>
                <a:schemeClr val="lt2"/>
              </a:buClr>
              <a:buSzPts val="1400"/>
              <a:buChar char="●"/>
              <a:defRPr>
                <a:solidFill>
                  <a:schemeClr val="lt2"/>
                </a:solidFill>
              </a:defRPr>
            </a:lvl4pPr>
            <a:lvl5pPr marL="2286000" lvl="4" indent="-317500" algn="ctr" rtl="0">
              <a:lnSpc>
                <a:spcPct val="100000"/>
              </a:lnSpc>
              <a:spcBef>
                <a:spcPts val="0"/>
              </a:spcBef>
              <a:spcAft>
                <a:spcPts val="0"/>
              </a:spcAft>
              <a:buClr>
                <a:schemeClr val="lt2"/>
              </a:buClr>
              <a:buSzPts val="1400"/>
              <a:buChar char="○"/>
              <a:defRPr>
                <a:solidFill>
                  <a:schemeClr val="lt2"/>
                </a:solidFill>
              </a:defRPr>
            </a:lvl5pPr>
            <a:lvl6pPr marL="2743200" lvl="5" indent="-317500" algn="ctr" rtl="0">
              <a:lnSpc>
                <a:spcPct val="100000"/>
              </a:lnSpc>
              <a:spcBef>
                <a:spcPts val="0"/>
              </a:spcBef>
              <a:spcAft>
                <a:spcPts val="0"/>
              </a:spcAft>
              <a:buClr>
                <a:schemeClr val="lt2"/>
              </a:buClr>
              <a:buSzPts val="1400"/>
              <a:buChar char="■"/>
              <a:defRPr>
                <a:solidFill>
                  <a:schemeClr val="lt2"/>
                </a:solidFill>
              </a:defRPr>
            </a:lvl6pPr>
            <a:lvl7pPr marL="3200400" lvl="6" indent="-317500" algn="ctr" rtl="0">
              <a:lnSpc>
                <a:spcPct val="100000"/>
              </a:lnSpc>
              <a:spcBef>
                <a:spcPts val="0"/>
              </a:spcBef>
              <a:spcAft>
                <a:spcPts val="0"/>
              </a:spcAft>
              <a:buClr>
                <a:schemeClr val="lt2"/>
              </a:buClr>
              <a:buSzPts val="1400"/>
              <a:buChar char="●"/>
              <a:defRPr>
                <a:solidFill>
                  <a:schemeClr val="lt2"/>
                </a:solidFill>
              </a:defRPr>
            </a:lvl7pPr>
            <a:lvl8pPr marL="3657600" lvl="7" indent="-317500" algn="ctr" rtl="0">
              <a:lnSpc>
                <a:spcPct val="100000"/>
              </a:lnSpc>
              <a:spcBef>
                <a:spcPts val="0"/>
              </a:spcBef>
              <a:spcAft>
                <a:spcPts val="0"/>
              </a:spcAft>
              <a:buClr>
                <a:schemeClr val="lt2"/>
              </a:buClr>
              <a:buSzPts val="1400"/>
              <a:buChar char="○"/>
              <a:defRPr>
                <a:solidFill>
                  <a:schemeClr val="lt2"/>
                </a:solidFill>
              </a:defRPr>
            </a:lvl8pPr>
            <a:lvl9pPr marL="4114800" lvl="8" indent="-317500" algn="ctr" rtl="0">
              <a:lnSpc>
                <a:spcPct val="100000"/>
              </a:lnSpc>
              <a:spcBef>
                <a:spcPts val="0"/>
              </a:spcBef>
              <a:spcAft>
                <a:spcPts val="0"/>
              </a:spcAft>
              <a:buClr>
                <a:schemeClr val="lt2"/>
              </a:buClr>
              <a:buSzPts val="1400"/>
              <a:buChar char="■"/>
              <a:defRPr>
                <a:solidFill>
                  <a:schemeClr val="lt2"/>
                </a:solidFill>
              </a:defRPr>
            </a:lvl9pPr>
          </a:lstStyle>
          <a:p>
            <a:endParaRPr/>
          </a:p>
        </p:txBody>
      </p:sp>
      <p:sp>
        <p:nvSpPr>
          <p:cNvPr id="383" name="Google Shape;383;p23"/>
          <p:cNvSpPr txBox="1">
            <a:spLocks noGrp="1"/>
          </p:cNvSpPr>
          <p:nvPr>
            <p:ph type="title"/>
          </p:nvPr>
        </p:nvSpPr>
        <p:spPr>
          <a:xfrm>
            <a:off x="631700" y="1554000"/>
            <a:ext cx="3314400" cy="4299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23337432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section description 4">
  <p:cSld name="Title and section description 4">
    <p:spTree>
      <p:nvGrpSpPr>
        <p:cNvPr id="1" name="Shape 384"/>
        <p:cNvGrpSpPr/>
        <p:nvPr/>
      </p:nvGrpSpPr>
      <p:grpSpPr>
        <a:xfrm>
          <a:off x="0" y="0"/>
          <a:ext cx="0" cy="0"/>
          <a:chOff x="0" y="0"/>
          <a:chExt cx="0" cy="0"/>
        </a:xfrm>
      </p:grpSpPr>
      <p:sp>
        <p:nvSpPr>
          <p:cNvPr id="385" name="Google Shape;385;p24"/>
          <p:cNvSpPr/>
          <p:nvPr/>
        </p:nvSpPr>
        <p:spPr>
          <a:xfrm>
            <a:off x="3077100" y="4619068"/>
            <a:ext cx="6143399" cy="51979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4"/>
          <p:cNvSpPr/>
          <p:nvPr/>
        </p:nvSpPr>
        <p:spPr>
          <a:xfrm flipH="1">
            <a:off x="-794537" y="4126202"/>
            <a:ext cx="6337069" cy="1077894"/>
          </a:xfrm>
          <a:custGeom>
            <a:avLst/>
            <a:gdLst/>
            <a:ahLst/>
            <a:cxnLst/>
            <a:rect l="l" t="t" r="r" b="b"/>
            <a:pathLst>
              <a:path w="190775" h="15616" extrusionOk="0">
                <a:moveTo>
                  <a:pt x="99957" y="1"/>
                </a:moveTo>
                <a:cubicBezTo>
                  <a:pt x="86947" y="1"/>
                  <a:pt x="75981" y="125"/>
                  <a:pt x="70092" y="125"/>
                </a:cubicBezTo>
                <a:cubicBezTo>
                  <a:pt x="17455" y="125"/>
                  <a:pt x="0" y="7626"/>
                  <a:pt x="3001" y="13139"/>
                </a:cubicBezTo>
                <a:cubicBezTo>
                  <a:pt x="3980" y="14934"/>
                  <a:pt x="5704" y="15558"/>
                  <a:pt x="9116" y="15558"/>
                </a:cubicBezTo>
                <a:cubicBezTo>
                  <a:pt x="16904" y="15558"/>
                  <a:pt x="33489" y="12305"/>
                  <a:pt x="70092" y="12305"/>
                </a:cubicBezTo>
                <a:cubicBezTo>
                  <a:pt x="91766" y="12305"/>
                  <a:pt x="116048" y="15110"/>
                  <a:pt x="137112" y="15110"/>
                </a:cubicBezTo>
                <a:cubicBezTo>
                  <a:pt x="138092" y="15110"/>
                  <a:pt x="139064" y="15104"/>
                  <a:pt x="140030" y="15091"/>
                </a:cubicBezTo>
                <a:cubicBezTo>
                  <a:pt x="168724" y="14710"/>
                  <a:pt x="190774" y="15615"/>
                  <a:pt x="190774" y="8805"/>
                </a:cubicBezTo>
                <a:cubicBezTo>
                  <a:pt x="190774" y="1012"/>
                  <a:pt x="137056" y="1"/>
                  <a:pt x="999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 name="Google Shape;387;p24"/>
          <p:cNvGrpSpPr/>
          <p:nvPr/>
        </p:nvGrpSpPr>
        <p:grpSpPr>
          <a:xfrm>
            <a:off x="314229" y="354003"/>
            <a:ext cx="8510763" cy="1392816"/>
            <a:chOff x="314229" y="354003"/>
            <a:chExt cx="8510763" cy="1392816"/>
          </a:xfrm>
        </p:grpSpPr>
        <p:sp>
          <p:nvSpPr>
            <p:cNvPr id="388" name="Google Shape;388;p24"/>
            <p:cNvSpPr/>
            <p:nvPr/>
          </p:nvSpPr>
          <p:spPr>
            <a:xfrm>
              <a:off x="710325" y="846703"/>
              <a:ext cx="1424898" cy="90011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4"/>
            <p:cNvSpPr/>
            <p:nvPr/>
          </p:nvSpPr>
          <p:spPr>
            <a:xfrm>
              <a:off x="314229" y="426642"/>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4"/>
            <p:cNvSpPr/>
            <p:nvPr/>
          </p:nvSpPr>
          <p:spPr>
            <a:xfrm>
              <a:off x="7043176" y="619112"/>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4"/>
            <p:cNvSpPr/>
            <p:nvPr/>
          </p:nvSpPr>
          <p:spPr>
            <a:xfrm>
              <a:off x="6146750" y="450724"/>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4"/>
            <p:cNvSpPr/>
            <p:nvPr/>
          </p:nvSpPr>
          <p:spPr>
            <a:xfrm>
              <a:off x="2135226" y="354003"/>
              <a:ext cx="504436" cy="3186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3" name="Google Shape;393;p24"/>
          <p:cNvSpPr/>
          <p:nvPr/>
        </p:nvSpPr>
        <p:spPr>
          <a:xfrm flipH="1">
            <a:off x="-22" y="4851075"/>
            <a:ext cx="6143399" cy="28780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4"/>
          <p:cNvSpPr txBox="1">
            <a:spLocks noGrp="1"/>
          </p:cNvSpPr>
          <p:nvPr>
            <p:ph type="body" idx="1"/>
          </p:nvPr>
        </p:nvSpPr>
        <p:spPr>
          <a:xfrm>
            <a:off x="4202994" y="1944894"/>
            <a:ext cx="3896700" cy="16446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sz="1600">
                <a:solidFill>
                  <a:schemeClr val="lt2"/>
                </a:solidFill>
              </a:defRPr>
            </a:lvl1pPr>
            <a:lvl2pPr marL="914400" lvl="1" indent="-317500" rtl="0">
              <a:lnSpc>
                <a:spcPct val="100000"/>
              </a:lnSpc>
              <a:spcBef>
                <a:spcPts val="0"/>
              </a:spcBef>
              <a:spcAft>
                <a:spcPts val="0"/>
              </a:spcAft>
              <a:buClr>
                <a:schemeClr val="lt2"/>
              </a:buClr>
              <a:buSzPts val="1400"/>
              <a:buChar char="○"/>
              <a:defRPr>
                <a:solidFill>
                  <a:schemeClr val="lt2"/>
                </a:solidFill>
              </a:defRPr>
            </a:lvl2pPr>
            <a:lvl3pPr marL="1371600" lvl="2" indent="-317500" rtl="0">
              <a:lnSpc>
                <a:spcPct val="100000"/>
              </a:lnSpc>
              <a:spcBef>
                <a:spcPts val="0"/>
              </a:spcBef>
              <a:spcAft>
                <a:spcPts val="0"/>
              </a:spcAft>
              <a:buClr>
                <a:schemeClr val="lt2"/>
              </a:buClr>
              <a:buSzPts val="1400"/>
              <a:buChar char="■"/>
              <a:defRPr>
                <a:solidFill>
                  <a:schemeClr val="lt2"/>
                </a:solidFill>
              </a:defRPr>
            </a:lvl3pPr>
            <a:lvl4pPr marL="1828800" lvl="3" indent="-317500" rtl="0">
              <a:lnSpc>
                <a:spcPct val="100000"/>
              </a:lnSpc>
              <a:spcBef>
                <a:spcPts val="0"/>
              </a:spcBef>
              <a:spcAft>
                <a:spcPts val="0"/>
              </a:spcAft>
              <a:buClr>
                <a:schemeClr val="lt2"/>
              </a:buClr>
              <a:buSzPts val="1400"/>
              <a:buChar char="●"/>
              <a:defRPr>
                <a:solidFill>
                  <a:schemeClr val="lt2"/>
                </a:solidFill>
              </a:defRPr>
            </a:lvl4pPr>
            <a:lvl5pPr marL="2286000" lvl="4" indent="-317500" rtl="0">
              <a:lnSpc>
                <a:spcPct val="100000"/>
              </a:lnSpc>
              <a:spcBef>
                <a:spcPts val="0"/>
              </a:spcBef>
              <a:spcAft>
                <a:spcPts val="0"/>
              </a:spcAft>
              <a:buClr>
                <a:schemeClr val="lt2"/>
              </a:buClr>
              <a:buSzPts val="1400"/>
              <a:buChar char="○"/>
              <a:defRPr>
                <a:solidFill>
                  <a:schemeClr val="lt2"/>
                </a:solidFill>
              </a:defRPr>
            </a:lvl5pPr>
            <a:lvl6pPr marL="2743200" lvl="5" indent="-317500" rtl="0">
              <a:lnSpc>
                <a:spcPct val="100000"/>
              </a:lnSpc>
              <a:spcBef>
                <a:spcPts val="0"/>
              </a:spcBef>
              <a:spcAft>
                <a:spcPts val="0"/>
              </a:spcAft>
              <a:buClr>
                <a:schemeClr val="lt2"/>
              </a:buClr>
              <a:buSzPts val="1400"/>
              <a:buChar char="■"/>
              <a:defRPr>
                <a:solidFill>
                  <a:schemeClr val="lt2"/>
                </a:solidFill>
              </a:defRPr>
            </a:lvl6pPr>
            <a:lvl7pPr marL="3200400" lvl="6" indent="-317500" rtl="0">
              <a:lnSpc>
                <a:spcPct val="100000"/>
              </a:lnSpc>
              <a:spcBef>
                <a:spcPts val="0"/>
              </a:spcBef>
              <a:spcAft>
                <a:spcPts val="0"/>
              </a:spcAft>
              <a:buClr>
                <a:schemeClr val="lt2"/>
              </a:buClr>
              <a:buSzPts val="1400"/>
              <a:buChar char="●"/>
              <a:defRPr>
                <a:solidFill>
                  <a:schemeClr val="lt2"/>
                </a:solidFill>
              </a:defRPr>
            </a:lvl7pPr>
            <a:lvl8pPr marL="3657600" lvl="7" indent="-317500" rtl="0">
              <a:lnSpc>
                <a:spcPct val="100000"/>
              </a:lnSpc>
              <a:spcBef>
                <a:spcPts val="0"/>
              </a:spcBef>
              <a:spcAft>
                <a:spcPts val="0"/>
              </a:spcAft>
              <a:buClr>
                <a:schemeClr val="lt2"/>
              </a:buClr>
              <a:buSzPts val="1400"/>
              <a:buChar char="○"/>
              <a:defRPr>
                <a:solidFill>
                  <a:schemeClr val="lt2"/>
                </a:solidFill>
              </a:defRPr>
            </a:lvl8pPr>
            <a:lvl9pPr marL="4114800" lvl="8" indent="-317500" rtl="0">
              <a:lnSpc>
                <a:spcPct val="100000"/>
              </a:lnSpc>
              <a:spcBef>
                <a:spcPts val="0"/>
              </a:spcBef>
              <a:spcAft>
                <a:spcPts val="0"/>
              </a:spcAft>
              <a:buClr>
                <a:schemeClr val="lt2"/>
              </a:buClr>
              <a:buSzPts val="1400"/>
              <a:buChar char="■"/>
              <a:defRPr>
                <a:solidFill>
                  <a:schemeClr val="lt2"/>
                </a:solidFill>
              </a:defRPr>
            </a:lvl9pPr>
          </a:lstStyle>
          <a:p>
            <a:endParaRPr/>
          </a:p>
        </p:txBody>
      </p:sp>
      <p:sp>
        <p:nvSpPr>
          <p:cNvPr id="395" name="Google Shape;395;p24"/>
          <p:cNvSpPr txBox="1">
            <a:spLocks noGrp="1"/>
          </p:cNvSpPr>
          <p:nvPr>
            <p:ph type="title"/>
          </p:nvPr>
        </p:nvSpPr>
        <p:spPr>
          <a:xfrm>
            <a:off x="4200450" y="1554000"/>
            <a:ext cx="3896700" cy="4299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396" name="Google Shape;396;p24"/>
          <p:cNvGrpSpPr/>
          <p:nvPr/>
        </p:nvGrpSpPr>
        <p:grpSpPr>
          <a:xfrm>
            <a:off x="4484305" y="4545530"/>
            <a:ext cx="1619112" cy="593354"/>
            <a:chOff x="5046670" y="3208808"/>
            <a:chExt cx="1120415" cy="410597"/>
          </a:xfrm>
        </p:grpSpPr>
        <p:grpSp>
          <p:nvGrpSpPr>
            <p:cNvPr id="397" name="Google Shape;397;p24"/>
            <p:cNvGrpSpPr/>
            <p:nvPr/>
          </p:nvGrpSpPr>
          <p:grpSpPr>
            <a:xfrm flipH="1">
              <a:off x="5811603" y="3321460"/>
              <a:ext cx="82906" cy="185771"/>
              <a:chOff x="3004175" y="2722350"/>
              <a:chExt cx="195950" cy="439175"/>
            </a:xfrm>
          </p:grpSpPr>
          <p:sp>
            <p:nvSpPr>
              <p:cNvPr id="398" name="Google Shape;398;p24"/>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4"/>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4"/>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4"/>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4"/>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 name="Google Shape;405;p24"/>
            <p:cNvGrpSpPr/>
            <p:nvPr/>
          </p:nvGrpSpPr>
          <p:grpSpPr>
            <a:xfrm rot="3041596" flipH="1">
              <a:off x="5625845" y="3373209"/>
              <a:ext cx="96168" cy="82240"/>
              <a:chOff x="5928149" y="3267314"/>
              <a:chExt cx="96164" cy="82236"/>
            </a:xfrm>
          </p:grpSpPr>
          <p:sp>
            <p:nvSpPr>
              <p:cNvPr id="406" name="Google Shape;406;p24"/>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4"/>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24"/>
            <p:cNvGrpSpPr/>
            <p:nvPr/>
          </p:nvGrpSpPr>
          <p:grpSpPr>
            <a:xfrm rot="-2700000">
              <a:off x="5946361" y="3473182"/>
              <a:ext cx="96163" cy="82235"/>
              <a:chOff x="5928149" y="3267314"/>
              <a:chExt cx="96164" cy="82236"/>
            </a:xfrm>
          </p:grpSpPr>
          <p:sp>
            <p:nvSpPr>
              <p:cNvPr id="409" name="Google Shape;409;p24"/>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4"/>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 name="Google Shape;411;p24"/>
            <p:cNvGrpSpPr/>
            <p:nvPr/>
          </p:nvGrpSpPr>
          <p:grpSpPr>
            <a:xfrm>
              <a:off x="5222364" y="3208808"/>
              <a:ext cx="145434" cy="325956"/>
              <a:chOff x="3004175" y="2722350"/>
              <a:chExt cx="195950" cy="439175"/>
            </a:xfrm>
          </p:grpSpPr>
          <p:sp>
            <p:nvSpPr>
              <p:cNvPr id="412" name="Google Shape;412;p24"/>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4"/>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4"/>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4"/>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4"/>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24"/>
            <p:cNvGrpSpPr/>
            <p:nvPr/>
          </p:nvGrpSpPr>
          <p:grpSpPr>
            <a:xfrm>
              <a:off x="5462380" y="3302316"/>
              <a:ext cx="96358" cy="191149"/>
              <a:chOff x="3213925" y="2904475"/>
              <a:chExt cx="173650" cy="344475"/>
            </a:xfrm>
          </p:grpSpPr>
          <p:sp>
            <p:nvSpPr>
              <p:cNvPr id="420" name="Google Shape;420;p24"/>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4"/>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4"/>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4"/>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4"/>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4"/>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4"/>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24"/>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284799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section description 5">
  <p:cSld name="Title and section description 5">
    <p:spTree>
      <p:nvGrpSpPr>
        <p:cNvPr id="1" name="Shape 428"/>
        <p:cNvGrpSpPr/>
        <p:nvPr/>
      </p:nvGrpSpPr>
      <p:grpSpPr>
        <a:xfrm>
          <a:off x="0" y="0"/>
          <a:ext cx="0" cy="0"/>
          <a:chOff x="0" y="0"/>
          <a:chExt cx="0" cy="0"/>
        </a:xfrm>
      </p:grpSpPr>
      <p:sp>
        <p:nvSpPr>
          <p:cNvPr id="429" name="Google Shape;429;p25"/>
          <p:cNvSpPr txBox="1">
            <a:spLocks noGrp="1"/>
          </p:cNvSpPr>
          <p:nvPr>
            <p:ph type="body" idx="1"/>
          </p:nvPr>
        </p:nvSpPr>
        <p:spPr>
          <a:xfrm>
            <a:off x="5294884" y="2783100"/>
            <a:ext cx="3065400" cy="982800"/>
          </a:xfrm>
          <a:prstGeom prst="rect">
            <a:avLst/>
          </a:prstGeom>
        </p:spPr>
        <p:txBody>
          <a:bodyPr spcFirstLastPara="1" wrap="square" lIns="91425" tIns="91425" rIns="91425" bIns="91425" anchor="t" anchorCtr="0">
            <a:noAutofit/>
          </a:bodyPr>
          <a:lstStyle>
            <a:lvl1pPr marL="457200" lvl="0" indent="-317500" algn="r" rtl="0">
              <a:spcBef>
                <a:spcPts val="0"/>
              </a:spcBef>
              <a:spcAft>
                <a:spcPts val="0"/>
              </a:spcAft>
              <a:buClr>
                <a:schemeClr val="lt2"/>
              </a:buClr>
              <a:buSzPts val="1400"/>
              <a:buChar char="●"/>
              <a:defRPr>
                <a:solidFill>
                  <a:schemeClr val="lt2"/>
                </a:solidFill>
              </a:defRPr>
            </a:lvl1pPr>
            <a:lvl2pPr marL="914400" lvl="1" indent="-317500" rtl="0">
              <a:lnSpc>
                <a:spcPct val="100000"/>
              </a:lnSpc>
              <a:spcBef>
                <a:spcPts val="1600"/>
              </a:spcBef>
              <a:spcAft>
                <a:spcPts val="0"/>
              </a:spcAft>
              <a:buClr>
                <a:schemeClr val="lt2"/>
              </a:buClr>
              <a:buSzPts val="1400"/>
              <a:buChar char="○"/>
              <a:defRPr>
                <a:solidFill>
                  <a:schemeClr val="lt2"/>
                </a:solidFill>
              </a:defRPr>
            </a:lvl2pPr>
            <a:lvl3pPr marL="1371600" lvl="2" indent="-317500" rtl="0">
              <a:lnSpc>
                <a:spcPct val="100000"/>
              </a:lnSpc>
              <a:spcBef>
                <a:spcPts val="0"/>
              </a:spcBef>
              <a:spcAft>
                <a:spcPts val="0"/>
              </a:spcAft>
              <a:buClr>
                <a:schemeClr val="lt2"/>
              </a:buClr>
              <a:buSzPts val="1400"/>
              <a:buChar char="■"/>
              <a:defRPr>
                <a:solidFill>
                  <a:schemeClr val="lt2"/>
                </a:solidFill>
              </a:defRPr>
            </a:lvl3pPr>
            <a:lvl4pPr marL="1828800" lvl="3" indent="-317500" rtl="0">
              <a:lnSpc>
                <a:spcPct val="100000"/>
              </a:lnSpc>
              <a:spcBef>
                <a:spcPts val="0"/>
              </a:spcBef>
              <a:spcAft>
                <a:spcPts val="0"/>
              </a:spcAft>
              <a:buClr>
                <a:schemeClr val="lt2"/>
              </a:buClr>
              <a:buSzPts val="1400"/>
              <a:buChar char="●"/>
              <a:defRPr>
                <a:solidFill>
                  <a:schemeClr val="lt2"/>
                </a:solidFill>
              </a:defRPr>
            </a:lvl4pPr>
            <a:lvl5pPr marL="2286000" lvl="4" indent="-317500" rtl="0">
              <a:lnSpc>
                <a:spcPct val="100000"/>
              </a:lnSpc>
              <a:spcBef>
                <a:spcPts val="0"/>
              </a:spcBef>
              <a:spcAft>
                <a:spcPts val="0"/>
              </a:spcAft>
              <a:buClr>
                <a:schemeClr val="lt2"/>
              </a:buClr>
              <a:buSzPts val="1400"/>
              <a:buChar char="○"/>
              <a:defRPr>
                <a:solidFill>
                  <a:schemeClr val="lt2"/>
                </a:solidFill>
              </a:defRPr>
            </a:lvl5pPr>
            <a:lvl6pPr marL="2743200" lvl="5" indent="-317500" rtl="0">
              <a:lnSpc>
                <a:spcPct val="100000"/>
              </a:lnSpc>
              <a:spcBef>
                <a:spcPts val="0"/>
              </a:spcBef>
              <a:spcAft>
                <a:spcPts val="0"/>
              </a:spcAft>
              <a:buClr>
                <a:schemeClr val="lt2"/>
              </a:buClr>
              <a:buSzPts val="1400"/>
              <a:buChar char="■"/>
              <a:defRPr>
                <a:solidFill>
                  <a:schemeClr val="lt2"/>
                </a:solidFill>
              </a:defRPr>
            </a:lvl6pPr>
            <a:lvl7pPr marL="3200400" lvl="6" indent="-317500" rtl="0">
              <a:lnSpc>
                <a:spcPct val="100000"/>
              </a:lnSpc>
              <a:spcBef>
                <a:spcPts val="0"/>
              </a:spcBef>
              <a:spcAft>
                <a:spcPts val="0"/>
              </a:spcAft>
              <a:buClr>
                <a:schemeClr val="lt2"/>
              </a:buClr>
              <a:buSzPts val="1400"/>
              <a:buChar char="●"/>
              <a:defRPr>
                <a:solidFill>
                  <a:schemeClr val="lt2"/>
                </a:solidFill>
              </a:defRPr>
            </a:lvl7pPr>
            <a:lvl8pPr marL="3657600" lvl="7" indent="-317500" rtl="0">
              <a:lnSpc>
                <a:spcPct val="100000"/>
              </a:lnSpc>
              <a:spcBef>
                <a:spcPts val="0"/>
              </a:spcBef>
              <a:spcAft>
                <a:spcPts val="0"/>
              </a:spcAft>
              <a:buClr>
                <a:schemeClr val="lt2"/>
              </a:buClr>
              <a:buSzPts val="1400"/>
              <a:buChar char="○"/>
              <a:defRPr>
                <a:solidFill>
                  <a:schemeClr val="lt2"/>
                </a:solidFill>
              </a:defRPr>
            </a:lvl8pPr>
            <a:lvl9pPr marL="4114800" lvl="8" indent="-317500" rtl="0">
              <a:lnSpc>
                <a:spcPct val="100000"/>
              </a:lnSpc>
              <a:spcBef>
                <a:spcPts val="0"/>
              </a:spcBef>
              <a:spcAft>
                <a:spcPts val="0"/>
              </a:spcAft>
              <a:buClr>
                <a:schemeClr val="lt2"/>
              </a:buClr>
              <a:buSzPts val="1400"/>
              <a:buChar char="■"/>
              <a:defRPr>
                <a:solidFill>
                  <a:schemeClr val="lt2"/>
                </a:solidFill>
              </a:defRPr>
            </a:lvl9pPr>
          </a:lstStyle>
          <a:p>
            <a:endParaRPr/>
          </a:p>
        </p:txBody>
      </p:sp>
      <p:sp>
        <p:nvSpPr>
          <p:cNvPr id="430" name="Google Shape;430;p25"/>
          <p:cNvSpPr txBox="1">
            <a:spLocks noGrp="1"/>
          </p:cNvSpPr>
          <p:nvPr>
            <p:ph type="title"/>
          </p:nvPr>
        </p:nvSpPr>
        <p:spPr>
          <a:xfrm>
            <a:off x="5292875" y="1323075"/>
            <a:ext cx="3065400" cy="15015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26695272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section description 6">
  <p:cSld name="Title and section description 6">
    <p:spTree>
      <p:nvGrpSpPr>
        <p:cNvPr id="1" name="Shape 431"/>
        <p:cNvGrpSpPr/>
        <p:nvPr/>
      </p:nvGrpSpPr>
      <p:grpSpPr>
        <a:xfrm>
          <a:off x="0" y="0"/>
          <a:ext cx="0" cy="0"/>
          <a:chOff x="0" y="0"/>
          <a:chExt cx="0" cy="0"/>
        </a:xfrm>
      </p:grpSpPr>
      <p:sp>
        <p:nvSpPr>
          <p:cNvPr id="432" name="Google Shape;432;p26"/>
          <p:cNvSpPr txBox="1">
            <a:spLocks noGrp="1"/>
          </p:cNvSpPr>
          <p:nvPr>
            <p:ph type="title"/>
          </p:nvPr>
        </p:nvSpPr>
        <p:spPr>
          <a:xfrm>
            <a:off x="1205950" y="875850"/>
            <a:ext cx="3065400" cy="15015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33" name="Google Shape;433;p26"/>
          <p:cNvSpPr txBox="1">
            <a:spLocks noGrp="1"/>
          </p:cNvSpPr>
          <p:nvPr>
            <p:ph type="subTitle" idx="1"/>
          </p:nvPr>
        </p:nvSpPr>
        <p:spPr>
          <a:xfrm>
            <a:off x="5029650" y="875850"/>
            <a:ext cx="3282000" cy="15015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extLst>
      <p:ext uri="{BB962C8B-B14F-4D97-AF65-F5344CB8AC3E}">
        <p14:creationId xmlns:p14="http://schemas.microsoft.com/office/powerpoint/2010/main" val="15641513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434"/>
        <p:cNvGrpSpPr/>
        <p:nvPr/>
      </p:nvGrpSpPr>
      <p:grpSpPr>
        <a:xfrm>
          <a:off x="0" y="0"/>
          <a:ext cx="0" cy="0"/>
          <a:chOff x="0" y="0"/>
          <a:chExt cx="0" cy="0"/>
        </a:xfrm>
      </p:grpSpPr>
      <p:sp>
        <p:nvSpPr>
          <p:cNvPr id="435" name="Google Shape;435;p27"/>
          <p:cNvSpPr txBox="1">
            <a:spLocks noGrp="1"/>
          </p:cNvSpPr>
          <p:nvPr>
            <p:ph type="title"/>
          </p:nvPr>
        </p:nvSpPr>
        <p:spPr>
          <a:xfrm>
            <a:off x="658497" y="353827"/>
            <a:ext cx="3362100" cy="1278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100"/>
              <a:buNone/>
              <a:defRPr sz="3100">
                <a:solidFill>
                  <a:schemeClr val="dk1"/>
                </a:solidFill>
              </a:defRPr>
            </a:lvl1pPr>
            <a:lvl2pPr lvl="1" rtl="0">
              <a:spcBef>
                <a:spcPts val="0"/>
              </a:spcBef>
              <a:spcAft>
                <a:spcPts val="0"/>
              </a:spcAft>
              <a:buSzPts val="2800"/>
              <a:buNone/>
              <a:defRPr>
                <a:latin typeface="Poppins Light"/>
                <a:ea typeface="Poppins Light"/>
                <a:cs typeface="Poppins Light"/>
                <a:sym typeface="Poppins Light"/>
              </a:defRPr>
            </a:lvl2pPr>
            <a:lvl3pPr lvl="2" rtl="0">
              <a:spcBef>
                <a:spcPts val="0"/>
              </a:spcBef>
              <a:spcAft>
                <a:spcPts val="0"/>
              </a:spcAft>
              <a:buSzPts val="2800"/>
              <a:buNone/>
              <a:defRPr>
                <a:latin typeface="Poppins Light"/>
                <a:ea typeface="Poppins Light"/>
                <a:cs typeface="Poppins Light"/>
                <a:sym typeface="Poppins Light"/>
              </a:defRPr>
            </a:lvl3pPr>
            <a:lvl4pPr lvl="3" rtl="0">
              <a:spcBef>
                <a:spcPts val="0"/>
              </a:spcBef>
              <a:spcAft>
                <a:spcPts val="0"/>
              </a:spcAft>
              <a:buSzPts val="2800"/>
              <a:buNone/>
              <a:defRPr>
                <a:latin typeface="Poppins Light"/>
                <a:ea typeface="Poppins Light"/>
                <a:cs typeface="Poppins Light"/>
                <a:sym typeface="Poppins Light"/>
              </a:defRPr>
            </a:lvl4pPr>
            <a:lvl5pPr lvl="4" rtl="0">
              <a:spcBef>
                <a:spcPts val="0"/>
              </a:spcBef>
              <a:spcAft>
                <a:spcPts val="0"/>
              </a:spcAft>
              <a:buSzPts val="2800"/>
              <a:buNone/>
              <a:defRPr>
                <a:latin typeface="Poppins Light"/>
                <a:ea typeface="Poppins Light"/>
                <a:cs typeface="Poppins Light"/>
                <a:sym typeface="Poppins Light"/>
              </a:defRPr>
            </a:lvl5pPr>
            <a:lvl6pPr lvl="5" rtl="0">
              <a:spcBef>
                <a:spcPts val="0"/>
              </a:spcBef>
              <a:spcAft>
                <a:spcPts val="0"/>
              </a:spcAft>
              <a:buSzPts val="2800"/>
              <a:buNone/>
              <a:defRPr>
                <a:latin typeface="Poppins Light"/>
                <a:ea typeface="Poppins Light"/>
                <a:cs typeface="Poppins Light"/>
                <a:sym typeface="Poppins Light"/>
              </a:defRPr>
            </a:lvl6pPr>
            <a:lvl7pPr lvl="6" rtl="0">
              <a:spcBef>
                <a:spcPts val="0"/>
              </a:spcBef>
              <a:spcAft>
                <a:spcPts val="0"/>
              </a:spcAft>
              <a:buSzPts val="2800"/>
              <a:buNone/>
              <a:defRPr>
                <a:latin typeface="Poppins Light"/>
                <a:ea typeface="Poppins Light"/>
                <a:cs typeface="Poppins Light"/>
                <a:sym typeface="Poppins Light"/>
              </a:defRPr>
            </a:lvl7pPr>
            <a:lvl8pPr lvl="7" rtl="0">
              <a:spcBef>
                <a:spcPts val="0"/>
              </a:spcBef>
              <a:spcAft>
                <a:spcPts val="0"/>
              </a:spcAft>
              <a:buSzPts val="2800"/>
              <a:buNone/>
              <a:defRPr>
                <a:latin typeface="Poppins Light"/>
                <a:ea typeface="Poppins Light"/>
                <a:cs typeface="Poppins Light"/>
                <a:sym typeface="Poppins Light"/>
              </a:defRPr>
            </a:lvl8pPr>
            <a:lvl9pPr lvl="8" rtl="0">
              <a:spcBef>
                <a:spcPts val="0"/>
              </a:spcBef>
              <a:spcAft>
                <a:spcPts val="0"/>
              </a:spcAft>
              <a:buSzPts val="2800"/>
              <a:buNone/>
              <a:defRPr>
                <a:latin typeface="Poppins Light"/>
                <a:ea typeface="Poppins Light"/>
                <a:cs typeface="Poppins Light"/>
                <a:sym typeface="Poppins Light"/>
              </a:defRPr>
            </a:lvl9pPr>
          </a:lstStyle>
          <a:p>
            <a:endParaRPr/>
          </a:p>
        </p:txBody>
      </p:sp>
      <p:sp>
        <p:nvSpPr>
          <p:cNvPr id="436" name="Google Shape;436;p27"/>
          <p:cNvSpPr/>
          <p:nvPr/>
        </p:nvSpPr>
        <p:spPr>
          <a:xfrm>
            <a:off x="4676250" y="4821604"/>
            <a:ext cx="4467697" cy="31328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7"/>
          <p:cNvSpPr/>
          <p:nvPr/>
        </p:nvSpPr>
        <p:spPr>
          <a:xfrm flipH="1">
            <a:off x="-2375" y="4553725"/>
            <a:ext cx="9143996" cy="58976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62434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aption 3">
  <p:cSld name="Caption 3">
    <p:spTree>
      <p:nvGrpSpPr>
        <p:cNvPr id="1" name="Shape 438"/>
        <p:cNvGrpSpPr/>
        <p:nvPr/>
      </p:nvGrpSpPr>
      <p:grpSpPr>
        <a:xfrm>
          <a:off x="0" y="0"/>
          <a:ext cx="0" cy="0"/>
          <a:chOff x="0" y="0"/>
          <a:chExt cx="0" cy="0"/>
        </a:xfrm>
      </p:grpSpPr>
      <p:sp>
        <p:nvSpPr>
          <p:cNvPr id="439" name="Google Shape;439;p28"/>
          <p:cNvSpPr txBox="1">
            <a:spLocks noGrp="1"/>
          </p:cNvSpPr>
          <p:nvPr>
            <p:ph type="title"/>
          </p:nvPr>
        </p:nvSpPr>
        <p:spPr>
          <a:xfrm>
            <a:off x="557825" y="2540825"/>
            <a:ext cx="3362100" cy="2031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100"/>
              <a:buNone/>
              <a:defRPr sz="3100"/>
            </a:lvl1pPr>
            <a:lvl2pPr lvl="1" rtl="0">
              <a:spcBef>
                <a:spcPts val="0"/>
              </a:spcBef>
              <a:spcAft>
                <a:spcPts val="0"/>
              </a:spcAft>
              <a:buSzPts val="2800"/>
              <a:buNone/>
              <a:defRPr>
                <a:latin typeface="Poppins Light"/>
                <a:ea typeface="Poppins Light"/>
                <a:cs typeface="Poppins Light"/>
                <a:sym typeface="Poppins Light"/>
              </a:defRPr>
            </a:lvl2pPr>
            <a:lvl3pPr lvl="2" rtl="0">
              <a:spcBef>
                <a:spcPts val="0"/>
              </a:spcBef>
              <a:spcAft>
                <a:spcPts val="0"/>
              </a:spcAft>
              <a:buSzPts val="2800"/>
              <a:buNone/>
              <a:defRPr>
                <a:latin typeface="Poppins Light"/>
                <a:ea typeface="Poppins Light"/>
                <a:cs typeface="Poppins Light"/>
                <a:sym typeface="Poppins Light"/>
              </a:defRPr>
            </a:lvl3pPr>
            <a:lvl4pPr lvl="3" rtl="0">
              <a:spcBef>
                <a:spcPts val="0"/>
              </a:spcBef>
              <a:spcAft>
                <a:spcPts val="0"/>
              </a:spcAft>
              <a:buSzPts val="2800"/>
              <a:buNone/>
              <a:defRPr>
                <a:latin typeface="Poppins Light"/>
                <a:ea typeface="Poppins Light"/>
                <a:cs typeface="Poppins Light"/>
                <a:sym typeface="Poppins Light"/>
              </a:defRPr>
            </a:lvl4pPr>
            <a:lvl5pPr lvl="4" rtl="0">
              <a:spcBef>
                <a:spcPts val="0"/>
              </a:spcBef>
              <a:spcAft>
                <a:spcPts val="0"/>
              </a:spcAft>
              <a:buSzPts val="2800"/>
              <a:buNone/>
              <a:defRPr>
                <a:latin typeface="Poppins Light"/>
                <a:ea typeface="Poppins Light"/>
                <a:cs typeface="Poppins Light"/>
                <a:sym typeface="Poppins Light"/>
              </a:defRPr>
            </a:lvl5pPr>
            <a:lvl6pPr lvl="5" rtl="0">
              <a:spcBef>
                <a:spcPts val="0"/>
              </a:spcBef>
              <a:spcAft>
                <a:spcPts val="0"/>
              </a:spcAft>
              <a:buSzPts val="2800"/>
              <a:buNone/>
              <a:defRPr>
                <a:latin typeface="Poppins Light"/>
                <a:ea typeface="Poppins Light"/>
                <a:cs typeface="Poppins Light"/>
                <a:sym typeface="Poppins Light"/>
              </a:defRPr>
            </a:lvl6pPr>
            <a:lvl7pPr lvl="6" rtl="0">
              <a:spcBef>
                <a:spcPts val="0"/>
              </a:spcBef>
              <a:spcAft>
                <a:spcPts val="0"/>
              </a:spcAft>
              <a:buSzPts val="2800"/>
              <a:buNone/>
              <a:defRPr>
                <a:latin typeface="Poppins Light"/>
                <a:ea typeface="Poppins Light"/>
                <a:cs typeface="Poppins Light"/>
                <a:sym typeface="Poppins Light"/>
              </a:defRPr>
            </a:lvl7pPr>
            <a:lvl8pPr lvl="7" rtl="0">
              <a:spcBef>
                <a:spcPts val="0"/>
              </a:spcBef>
              <a:spcAft>
                <a:spcPts val="0"/>
              </a:spcAft>
              <a:buSzPts val="2800"/>
              <a:buNone/>
              <a:defRPr>
                <a:latin typeface="Poppins Light"/>
                <a:ea typeface="Poppins Light"/>
                <a:cs typeface="Poppins Light"/>
                <a:sym typeface="Poppins Light"/>
              </a:defRPr>
            </a:lvl8pPr>
            <a:lvl9pPr lvl="8" rtl="0">
              <a:spcBef>
                <a:spcPts val="0"/>
              </a:spcBef>
              <a:spcAft>
                <a:spcPts val="0"/>
              </a:spcAft>
              <a:buSzPts val="2800"/>
              <a:buNone/>
              <a:defRPr>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32776862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dk1"/>
        </a:solidFill>
        <a:effectLst/>
      </p:bgPr>
    </p:bg>
    <p:spTree>
      <p:nvGrpSpPr>
        <p:cNvPr id="1" name="Shape 440"/>
        <p:cNvGrpSpPr/>
        <p:nvPr/>
      </p:nvGrpSpPr>
      <p:grpSpPr>
        <a:xfrm>
          <a:off x="0" y="0"/>
          <a:ext cx="0" cy="0"/>
          <a:chOff x="0" y="0"/>
          <a:chExt cx="0" cy="0"/>
        </a:xfrm>
      </p:grpSpPr>
      <p:sp>
        <p:nvSpPr>
          <p:cNvPr id="441" name="Google Shape;441;p29"/>
          <p:cNvSpPr/>
          <p:nvPr/>
        </p:nvSpPr>
        <p:spPr>
          <a:xfrm>
            <a:off x="1203275" y="630703"/>
            <a:ext cx="1458433" cy="9213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9"/>
          <p:cNvSpPr/>
          <p:nvPr/>
        </p:nvSpPr>
        <p:spPr>
          <a:xfrm>
            <a:off x="397114" y="293299"/>
            <a:ext cx="815025" cy="51492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9"/>
          <p:cNvSpPr/>
          <p:nvPr/>
        </p:nvSpPr>
        <p:spPr>
          <a:xfrm>
            <a:off x="6180963" y="895500"/>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9"/>
          <p:cNvSpPr/>
          <p:nvPr/>
        </p:nvSpPr>
        <p:spPr>
          <a:xfrm>
            <a:off x="7979525" y="378863"/>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9"/>
          <p:cNvSpPr/>
          <p:nvPr/>
        </p:nvSpPr>
        <p:spPr>
          <a:xfrm flipH="1">
            <a:off x="3830701" y="4753075"/>
            <a:ext cx="5313299" cy="39042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9"/>
          <p:cNvSpPr/>
          <p:nvPr/>
        </p:nvSpPr>
        <p:spPr>
          <a:xfrm>
            <a:off x="-100" y="4699500"/>
            <a:ext cx="9143932" cy="443997"/>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9"/>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139092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dk1"/>
        </a:solidFill>
        <a:effectLst/>
      </p:bgPr>
    </p:bg>
    <p:spTree>
      <p:nvGrpSpPr>
        <p:cNvPr id="1" name="Shape 166"/>
        <p:cNvGrpSpPr/>
        <p:nvPr/>
      </p:nvGrpSpPr>
      <p:grpSpPr>
        <a:xfrm>
          <a:off x="0" y="0"/>
          <a:ext cx="0" cy="0"/>
          <a:chOff x="0" y="0"/>
          <a:chExt cx="0" cy="0"/>
        </a:xfrm>
      </p:grpSpPr>
      <p:sp>
        <p:nvSpPr>
          <p:cNvPr id="167" name="Google Shape;167;p10"/>
          <p:cNvSpPr txBox="1">
            <a:spLocks noGrp="1"/>
          </p:cNvSpPr>
          <p:nvPr>
            <p:ph type="title"/>
          </p:nvPr>
        </p:nvSpPr>
        <p:spPr>
          <a:xfrm>
            <a:off x="3677400" y="639550"/>
            <a:ext cx="4758600" cy="959400"/>
          </a:xfrm>
          <a:prstGeom prst="rect">
            <a:avLst/>
          </a:prstGeom>
        </p:spPr>
        <p:txBody>
          <a:bodyPr spcFirstLastPara="1" wrap="square" lIns="91425" tIns="91425" rIns="91425" bIns="91425" anchor="ctr" anchorCtr="0">
            <a:noAutofit/>
          </a:bodyPr>
          <a:lstStyle>
            <a:lvl1pPr lvl="0" algn="r">
              <a:spcBef>
                <a:spcPts val="0"/>
              </a:spcBef>
              <a:spcAft>
                <a:spcPts val="0"/>
              </a:spcAft>
              <a:buSzPts val="3100"/>
              <a:buNone/>
              <a:defRPr sz="3100"/>
            </a:lvl1pPr>
            <a:lvl2pPr lvl="1">
              <a:spcBef>
                <a:spcPts val="0"/>
              </a:spcBef>
              <a:spcAft>
                <a:spcPts val="0"/>
              </a:spcAft>
              <a:buSzPts val="2800"/>
              <a:buNone/>
              <a:defRPr>
                <a:latin typeface="Poppins Light"/>
                <a:ea typeface="Poppins Light"/>
                <a:cs typeface="Poppins Light"/>
                <a:sym typeface="Poppins Light"/>
              </a:defRPr>
            </a:lvl2pPr>
            <a:lvl3pPr lvl="2">
              <a:spcBef>
                <a:spcPts val="0"/>
              </a:spcBef>
              <a:spcAft>
                <a:spcPts val="0"/>
              </a:spcAft>
              <a:buSzPts val="2800"/>
              <a:buNone/>
              <a:defRPr>
                <a:latin typeface="Poppins Light"/>
                <a:ea typeface="Poppins Light"/>
                <a:cs typeface="Poppins Light"/>
                <a:sym typeface="Poppins Light"/>
              </a:defRPr>
            </a:lvl3pPr>
            <a:lvl4pPr lvl="3">
              <a:spcBef>
                <a:spcPts val="0"/>
              </a:spcBef>
              <a:spcAft>
                <a:spcPts val="0"/>
              </a:spcAft>
              <a:buSzPts val="2800"/>
              <a:buNone/>
              <a:defRPr>
                <a:latin typeface="Poppins Light"/>
                <a:ea typeface="Poppins Light"/>
                <a:cs typeface="Poppins Light"/>
                <a:sym typeface="Poppins Light"/>
              </a:defRPr>
            </a:lvl4pPr>
            <a:lvl5pPr lvl="4">
              <a:spcBef>
                <a:spcPts val="0"/>
              </a:spcBef>
              <a:spcAft>
                <a:spcPts val="0"/>
              </a:spcAft>
              <a:buSzPts val="2800"/>
              <a:buNone/>
              <a:defRPr>
                <a:latin typeface="Poppins Light"/>
                <a:ea typeface="Poppins Light"/>
                <a:cs typeface="Poppins Light"/>
                <a:sym typeface="Poppins Light"/>
              </a:defRPr>
            </a:lvl5pPr>
            <a:lvl6pPr lvl="5">
              <a:spcBef>
                <a:spcPts val="0"/>
              </a:spcBef>
              <a:spcAft>
                <a:spcPts val="0"/>
              </a:spcAft>
              <a:buSzPts val="2800"/>
              <a:buNone/>
              <a:defRPr>
                <a:latin typeface="Poppins Light"/>
                <a:ea typeface="Poppins Light"/>
                <a:cs typeface="Poppins Light"/>
                <a:sym typeface="Poppins Light"/>
              </a:defRPr>
            </a:lvl6pPr>
            <a:lvl7pPr lvl="6">
              <a:spcBef>
                <a:spcPts val="0"/>
              </a:spcBef>
              <a:spcAft>
                <a:spcPts val="0"/>
              </a:spcAft>
              <a:buSzPts val="2800"/>
              <a:buNone/>
              <a:defRPr>
                <a:latin typeface="Poppins Light"/>
                <a:ea typeface="Poppins Light"/>
                <a:cs typeface="Poppins Light"/>
                <a:sym typeface="Poppins Light"/>
              </a:defRPr>
            </a:lvl7pPr>
            <a:lvl8pPr lvl="7">
              <a:spcBef>
                <a:spcPts val="0"/>
              </a:spcBef>
              <a:spcAft>
                <a:spcPts val="0"/>
              </a:spcAft>
              <a:buSzPts val="2800"/>
              <a:buNone/>
              <a:defRPr>
                <a:latin typeface="Poppins Light"/>
                <a:ea typeface="Poppins Light"/>
                <a:cs typeface="Poppins Light"/>
                <a:sym typeface="Poppins Light"/>
              </a:defRPr>
            </a:lvl8pPr>
            <a:lvl9pPr lvl="8">
              <a:spcBef>
                <a:spcPts val="0"/>
              </a:spcBef>
              <a:spcAft>
                <a:spcPts val="0"/>
              </a:spcAft>
              <a:buSzPts val="2800"/>
              <a:buNone/>
              <a:defRPr>
                <a:latin typeface="Poppins Light"/>
                <a:ea typeface="Poppins Light"/>
                <a:cs typeface="Poppins Light"/>
                <a:sym typeface="Poppins Light"/>
              </a:defRPr>
            </a:lvl9pPr>
          </a:lstStyle>
          <a:p>
            <a:endParaRPr/>
          </a:p>
        </p:txBody>
      </p:sp>
      <p:sp>
        <p:nvSpPr>
          <p:cNvPr id="168" name="Google Shape;168;p10"/>
          <p:cNvSpPr/>
          <p:nvPr/>
        </p:nvSpPr>
        <p:spPr>
          <a:xfrm>
            <a:off x="4676250" y="4821604"/>
            <a:ext cx="4467697" cy="31328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0"/>
          <p:cNvSpPr/>
          <p:nvPr/>
        </p:nvSpPr>
        <p:spPr>
          <a:xfrm flipH="1">
            <a:off x="-2375" y="4553725"/>
            <a:ext cx="9143996" cy="58976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dk1"/>
        </a:solidFill>
        <a:effectLst/>
      </p:bgPr>
    </p:bg>
    <p:spTree>
      <p:nvGrpSpPr>
        <p:cNvPr id="1" name="Shape 448"/>
        <p:cNvGrpSpPr/>
        <p:nvPr/>
      </p:nvGrpSpPr>
      <p:grpSpPr>
        <a:xfrm>
          <a:off x="0" y="0"/>
          <a:ext cx="0" cy="0"/>
          <a:chOff x="0" y="0"/>
          <a:chExt cx="0" cy="0"/>
        </a:xfrm>
      </p:grpSpPr>
      <p:grpSp>
        <p:nvGrpSpPr>
          <p:cNvPr id="449" name="Google Shape;449;p30"/>
          <p:cNvGrpSpPr/>
          <p:nvPr/>
        </p:nvGrpSpPr>
        <p:grpSpPr>
          <a:xfrm>
            <a:off x="706465" y="3977886"/>
            <a:ext cx="3004281" cy="1163884"/>
            <a:chOff x="2189450" y="2220300"/>
            <a:chExt cx="3202175" cy="1240550"/>
          </a:xfrm>
        </p:grpSpPr>
        <p:sp>
          <p:nvSpPr>
            <p:cNvPr id="450" name="Google Shape;450;p3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30"/>
          <p:cNvGrpSpPr/>
          <p:nvPr/>
        </p:nvGrpSpPr>
        <p:grpSpPr>
          <a:xfrm>
            <a:off x="2493892" y="4227600"/>
            <a:ext cx="2364166" cy="915898"/>
            <a:chOff x="2189450" y="2220300"/>
            <a:chExt cx="3202175" cy="1240550"/>
          </a:xfrm>
        </p:grpSpPr>
        <p:sp>
          <p:nvSpPr>
            <p:cNvPr id="453" name="Google Shape;453;p3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5" name="Google Shape;455;p30"/>
          <p:cNvSpPr/>
          <p:nvPr/>
        </p:nvSpPr>
        <p:spPr>
          <a:xfrm>
            <a:off x="484900" y="405453"/>
            <a:ext cx="1458433" cy="9213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0"/>
          <p:cNvSpPr/>
          <p:nvPr/>
        </p:nvSpPr>
        <p:spPr>
          <a:xfrm>
            <a:off x="2073514" y="293299"/>
            <a:ext cx="815025" cy="51492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0"/>
          <p:cNvSpPr/>
          <p:nvPr/>
        </p:nvSpPr>
        <p:spPr>
          <a:xfrm>
            <a:off x="7362013" y="451100"/>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0"/>
          <p:cNvSpPr/>
          <p:nvPr/>
        </p:nvSpPr>
        <p:spPr>
          <a:xfrm>
            <a:off x="6988925" y="378863"/>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0"/>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60" name="Google Shape;460;p30"/>
          <p:cNvSpPr/>
          <p:nvPr/>
        </p:nvSpPr>
        <p:spPr>
          <a:xfrm>
            <a:off x="0" y="4961627"/>
            <a:ext cx="3397132" cy="18188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0"/>
          <p:cNvSpPr/>
          <p:nvPr/>
        </p:nvSpPr>
        <p:spPr>
          <a:xfrm flipH="1">
            <a:off x="3830701" y="4753075"/>
            <a:ext cx="5313299" cy="39042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p:cNvSpPr/>
          <p:nvPr/>
        </p:nvSpPr>
        <p:spPr>
          <a:xfrm>
            <a:off x="2465525" y="4931186"/>
            <a:ext cx="6678206" cy="21840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70657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463"/>
        <p:cNvGrpSpPr/>
        <p:nvPr/>
      </p:nvGrpSpPr>
      <p:grpSpPr>
        <a:xfrm>
          <a:off x="0" y="0"/>
          <a:ext cx="0" cy="0"/>
          <a:chOff x="0" y="0"/>
          <a:chExt cx="0" cy="0"/>
        </a:xfrm>
      </p:grpSpPr>
      <p:sp>
        <p:nvSpPr>
          <p:cNvPr id="464" name="Google Shape;464;p31"/>
          <p:cNvSpPr/>
          <p:nvPr/>
        </p:nvSpPr>
        <p:spPr>
          <a:xfrm>
            <a:off x="1116425" y="28654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1"/>
          <p:cNvSpPr/>
          <p:nvPr/>
        </p:nvSpPr>
        <p:spPr>
          <a:xfrm>
            <a:off x="417059" y="43356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1"/>
          <p:cNvSpPr/>
          <p:nvPr/>
        </p:nvSpPr>
        <p:spPr>
          <a:xfrm>
            <a:off x="7021900" y="243101"/>
            <a:ext cx="1281282" cy="80950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1"/>
          <p:cNvSpPr/>
          <p:nvPr/>
        </p:nvSpPr>
        <p:spPr>
          <a:xfrm>
            <a:off x="8151912" y="1158576"/>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1"/>
          <p:cNvSpPr/>
          <p:nvPr/>
        </p:nvSpPr>
        <p:spPr>
          <a:xfrm>
            <a:off x="6602950" y="1052590"/>
            <a:ext cx="376439" cy="23783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1"/>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33414086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470"/>
        <p:cNvGrpSpPr/>
        <p:nvPr/>
      </p:nvGrpSpPr>
      <p:grpSpPr>
        <a:xfrm>
          <a:off x="0" y="0"/>
          <a:ext cx="0" cy="0"/>
          <a:chOff x="0" y="0"/>
          <a:chExt cx="0" cy="0"/>
        </a:xfrm>
      </p:grpSpPr>
      <p:sp>
        <p:nvSpPr>
          <p:cNvPr id="471" name="Google Shape;471;p32"/>
          <p:cNvSpPr/>
          <p:nvPr/>
        </p:nvSpPr>
        <p:spPr>
          <a:xfrm flipH="1">
            <a:off x="-24" y="4870300"/>
            <a:ext cx="5234823" cy="27318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2"/>
          <p:cNvSpPr/>
          <p:nvPr/>
        </p:nvSpPr>
        <p:spPr>
          <a:xfrm flipH="1">
            <a:off x="6316932" y="4943972"/>
            <a:ext cx="2827068" cy="19952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2"/>
          <p:cNvSpPr txBox="1">
            <a:spLocks noGrp="1"/>
          </p:cNvSpPr>
          <p:nvPr>
            <p:ph type="subTitle" idx="1"/>
          </p:nvPr>
        </p:nvSpPr>
        <p:spPr>
          <a:xfrm>
            <a:off x="5063168" y="2215832"/>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74" name="Google Shape;474;p32"/>
          <p:cNvSpPr txBox="1">
            <a:spLocks noGrp="1"/>
          </p:cNvSpPr>
          <p:nvPr>
            <p:ph type="subTitle" idx="2"/>
          </p:nvPr>
        </p:nvSpPr>
        <p:spPr>
          <a:xfrm>
            <a:off x="5063175" y="2508800"/>
            <a:ext cx="2412000" cy="115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5" name="Google Shape;475;p32"/>
          <p:cNvSpPr txBox="1">
            <a:spLocks noGrp="1"/>
          </p:cNvSpPr>
          <p:nvPr>
            <p:ph type="subTitle" idx="3"/>
          </p:nvPr>
        </p:nvSpPr>
        <p:spPr>
          <a:xfrm>
            <a:off x="1662525" y="2215832"/>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76" name="Google Shape;476;p32"/>
          <p:cNvSpPr txBox="1">
            <a:spLocks noGrp="1"/>
          </p:cNvSpPr>
          <p:nvPr>
            <p:ph type="subTitle" idx="4"/>
          </p:nvPr>
        </p:nvSpPr>
        <p:spPr>
          <a:xfrm>
            <a:off x="1662525" y="2508800"/>
            <a:ext cx="2412000" cy="115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7" name="Google Shape;477;p32"/>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37411712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478"/>
        <p:cNvGrpSpPr/>
        <p:nvPr/>
      </p:nvGrpSpPr>
      <p:grpSpPr>
        <a:xfrm>
          <a:off x="0" y="0"/>
          <a:ext cx="0" cy="0"/>
          <a:chOff x="0" y="0"/>
          <a:chExt cx="0" cy="0"/>
        </a:xfrm>
      </p:grpSpPr>
      <p:sp>
        <p:nvSpPr>
          <p:cNvPr id="479" name="Google Shape;479;p33"/>
          <p:cNvSpPr txBox="1">
            <a:spLocks noGrp="1"/>
          </p:cNvSpPr>
          <p:nvPr>
            <p:ph type="subTitle" idx="1"/>
          </p:nvPr>
        </p:nvSpPr>
        <p:spPr>
          <a:xfrm>
            <a:off x="1312625" y="1909225"/>
            <a:ext cx="4191000" cy="814500"/>
          </a:xfrm>
          <a:prstGeom prst="rect">
            <a:avLst/>
          </a:prstGeom>
        </p:spPr>
        <p:txBody>
          <a:bodyPr spcFirstLastPara="1" wrap="square" lIns="91425" tIns="91425" rIns="91425" bIns="91425" anchor="t" anchorCtr="0">
            <a:noAutofit/>
          </a:bodyPr>
          <a:lstStyle>
            <a:lvl1pPr lvl="0" algn="r">
              <a:spcBef>
                <a:spcPts val="0"/>
              </a:spcBef>
              <a:spcAft>
                <a:spcPts val="0"/>
              </a:spcAft>
              <a:buSzPts val="1400"/>
              <a:buNone/>
              <a:defRPr/>
            </a:lvl1pPr>
            <a:lvl2pPr lvl="1" algn="r">
              <a:spcBef>
                <a:spcPts val="1600"/>
              </a:spcBef>
              <a:spcAft>
                <a:spcPts val="0"/>
              </a:spcAft>
              <a:buSzPts val="1400"/>
              <a:buNone/>
              <a:defRPr/>
            </a:lvl2pPr>
            <a:lvl3pPr lvl="2" algn="r">
              <a:spcBef>
                <a:spcPts val="1600"/>
              </a:spcBef>
              <a:spcAft>
                <a:spcPts val="0"/>
              </a:spcAft>
              <a:buSzPts val="1400"/>
              <a:buNone/>
              <a:defRPr/>
            </a:lvl3pPr>
            <a:lvl4pPr lvl="3" algn="r">
              <a:spcBef>
                <a:spcPts val="1600"/>
              </a:spcBef>
              <a:spcAft>
                <a:spcPts val="0"/>
              </a:spcAft>
              <a:buSzPts val="1400"/>
              <a:buNone/>
              <a:defRPr/>
            </a:lvl4pPr>
            <a:lvl5pPr lvl="4" algn="r">
              <a:spcBef>
                <a:spcPts val="1600"/>
              </a:spcBef>
              <a:spcAft>
                <a:spcPts val="0"/>
              </a:spcAft>
              <a:buSzPts val="1400"/>
              <a:buNone/>
              <a:defRPr/>
            </a:lvl5pPr>
            <a:lvl6pPr lvl="5" algn="r">
              <a:spcBef>
                <a:spcPts val="1600"/>
              </a:spcBef>
              <a:spcAft>
                <a:spcPts val="0"/>
              </a:spcAft>
              <a:buSzPts val="1400"/>
              <a:buNone/>
              <a:defRPr/>
            </a:lvl6pPr>
            <a:lvl7pPr lvl="6" algn="r">
              <a:spcBef>
                <a:spcPts val="1600"/>
              </a:spcBef>
              <a:spcAft>
                <a:spcPts val="0"/>
              </a:spcAft>
              <a:buSzPts val="1400"/>
              <a:buNone/>
              <a:defRPr/>
            </a:lvl7pPr>
            <a:lvl8pPr lvl="7" algn="r">
              <a:spcBef>
                <a:spcPts val="1600"/>
              </a:spcBef>
              <a:spcAft>
                <a:spcPts val="0"/>
              </a:spcAft>
              <a:buSzPts val="1400"/>
              <a:buNone/>
              <a:defRPr/>
            </a:lvl8pPr>
            <a:lvl9pPr lvl="8" algn="r">
              <a:spcBef>
                <a:spcPts val="1600"/>
              </a:spcBef>
              <a:spcAft>
                <a:spcPts val="1600"/>
              </a:spcAft>
              <a:buSzPts val="1400"/>
              <a:buNone/>
              <a:defRPr/>
            </a:lvl9pPr>
          </a:lstStyle>
          <a:p>
            <a:endParaRPr/>
          </a:p>
        </p:txBody>
      </p:sp>
      <p:sp>
        <p:nvSpPr>
          <p:cNvPr id="480" name="Google Shape;480;p33"/>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81" name="Google Shape;481;p33"/>
          <p:cNvSpPr txBox="1">
            <a:spLocks noGrp="1"/>
          </p:cNvSpPr>
          <p:nvPr>
            <p:ph type="subTitle" idx="2"/>
          </p:nvPr>
        </p:nvSpPr>
        <p:spPr>
          <a:xfrm>
            <a:off x="1309476" y="1671325"/>
            <a:ext cx="4191000" cy="237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lt2"/>
              </a:buClr>
              <a:buSzPts val="1600"/>
              <a:buFont typeface="Montserrat"/>
              <a:buNone/>
              <a:defRPr sz="2200">
                <a:solidFill>
                  <a:schemeClr val="accent2"/>
                </a:solidFill>
                <a:latin typeface="Patrick Hand"/>
                <a:ea typeface="Patrick Hand"/>
                <a:cs typeface="Patrick Hand"/>
                <a:sym typeface="Patrick Hand"/>
              </a:defRPr>
            </a:lvl1pPr>
            <a:lvl2pPr lvl="1" algn="r" rtl="0">
              <a:spcBef>
                <a:spcPts val="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482" name="Google Shape;482;p33"/>
          <p:cNvSpPr txBox="1">
            <a:spLocks noGrp="1"/>
          </p:cNvSpPr>
          <p:nvPr>
            <p:ph type="subTitle" idx="3"/>
          </p:nvPr>
        </p:nvSpPr>
        <p:spPr>
          <a:xfrm>
            <a:off x="3640425" y="3099025"/>
            <a:ext cx="4194000" cy="237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Montserrat"/>
              <a:buNone/>
              <a:defRPr sz="2200">
                <a:solidFill>
                  <a:schemeClr val="dk2"/>
                </a:solidFill>
                <a:latin typeface="Patrick Hand"/>
                <a:ea typeface="Patrick Hand"/>
                <a:cs typeface="Patrick Hand"/>
                <a:sym typeface="Patrick Han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83" name="Google Shape;483;p33"/>
          <p:cNvSpPr txBox="1">
            <a:spLocks noGrp="1"/>
          </p:cNvSpPr>
          <p:nvPr>
            <p:ph type="subTitle" idx="4"/>
          </p:nvPr>
        </p:nvSpPr>
        <p:spPr>
          <a:xfrm>
            <a:off x="3643576" y="3336925"/>
            <a:ext cx="4194000" cy="911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31886624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dk1"/>
        </a:solidFill>
        <a:effectLst/>
      </p:bgPr>
    </p:bg>
    <p:spTree>
      <p:nvGrpSpPr>
        <p:cNvPr id="1" name="Shape 484"/>
        <p:cNvGrpSpPr/>
        <p:nvPr/>
      </p:nvGrpSpPr>
      <p:grpSpPr>
        <a:xfrm>
          <a:off x="0" y="0"/>
          <a:ext cx="0" cy="0"/>
          <a:chOff x="0" y="0"/>
          <a:chExt cx="0" cy="0"/>
        </a:xfrm>
      </p:grpSpPr>
      <p:sp>
        <p:nvSpPr>
          <p:cNvPr id="485" name="Google Shape;485;p34"/>
          <p:cNvSpPr/>
          <p:nvPr/>
        </p:nvSpPr>
        <p:spPr>
          <a:xfrm>
            <a:off x="320975" y="913051"/>
            <a:ext cx="2114646" cy="133583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4"/>
          <p:cNvSpPr/>
          <p:nvPr/>
        </p:nvSpPr>
        <p:spPr>
          <a:xfrm>
            <a:off x="2435634" y="4731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4"/>
          <p:cNvSpPr/>
          <p:nvPr/>
        </p:nvSpPr>
        <p:spPr>
          <a:xfrm>
            <a:off x="7168126" y="15232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4"/>
          <p:cNvSpPr/>
          <p:nvPr/>
        </p:nvSpPr>
        <p:spPr>
          <a:xfrm>
            <a:off x="6538450" y="10267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4"/>
          <p:cNvSpPr/>
          <p:nvPr/>
        </p:nvSpPr>
        <p:spPr>
          <a:xfrm flipH="1">
            <a:off x="5223890" y="4817871"/>
            <a:ext cx="3920110" cy="31973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4"/>
          <p:cNvSpPr/>
          <p:nvPr/>
        </p:nvSpPr>
        <p:spPr>
          <a:xfrm flipH="1">
            <a:off x="-2323" y="4773207"/>
            <a:ext cx="4467697" cy="36441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4"/>
          <p:cNvSpPr/>
          <p:nvPr/>
        </p:nvSpPr>
        <p:spPr>
          <a:xfrm>
            <a:off x="-2375" y="4553725"/>
            <a:ext cx="9143996" cy="58976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4"/>
          <p:cNvSpPr txBox="1">
            <a:spLocks noGrp="1"/>
          </p:cNvSpPr>
          <p:nvPr>
            <p:ph type="subTitle" idx="1"/>
          </p:nvPr>
        </p:nvSpPr>
        <p:spPr>
          <a:xfrm>
            <a:off x="3369050" y="2711760"/>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93" name="Google Shape;493;p34"/>
          <p:cNvSpPr txBox="1">
            <a:spLocks noGrp="1"/>
          </p:cNvSpPr>
          <p:nvPr>
            <p:ph type="subTitle" idx="2"/>
          </p:nvPr>
        </p:nvSpPr>
        <p:spPr>
          <a:xfrm>
            <a:off x="3360468" y="2970805"/>
            <a:ext cx="2409900" cy="115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4" name="Google Shape;494;p34"/>
          <p:cNvSpPr txBox="1">
            <a:spLocks noGrp="1"/>
          </p:cNvSpPr>
          <p:nvPr>
            <p:ph type="subTitle" idx="3"/>
          </p:nvPr>
        </p:nvSpPr>
        <p:spPr>
          <a:xfrm>
            <a:off x="649492" y="2711760"/>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95" name="Google Shape;495;p34"/>
          <p:cNvSpPr txBox="1">
            <a:spLocks noGrp="1"/>
          </p:cNvSpPr>
          <p:nvPr>
            <p:ph type="subTitle" idx="4"/>
          </p:nvPr>
        </p:nvSpPr>
        <p:spPr>
          <a:xfrm>
            <a:off x="643417" y="2970810"/>
            <a:ext cx="2409900" cy="115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6" name="Google Shape;496;p34"/>
          <p:cNvSpPr txBox="1">
            <a:spLocks noGrp="1"/>
          </p:cNvSpPr>
          <p:nvPr>
            <p:ph type="subTitle" idx="5"/>
          </p:nvPr>
        </p:nvSpPr>
        <p:spPr>
          <a:xfrm>
            <a:off x="6083593" y="2711760"/>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97" name="Google Shape;497;p34"/>
          <p:cNvSpPr txBox="1">
            <a:spLocks noGrp="1"/>
          </p:cNvSpPr>
          <p:nvPr>
            <p:ph type="subTitle" idx="6"/>
          </p:nvPr>
        </p:nvSpPr>
        <p:spPr>
          <a:xfrm>
            <a:off x="6039500" y="2970800"/>
            <a:ext cx="2485800" cy="115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8" name="Google Shape;498;p34"/>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499" name="Google Shape;499;p34"/>
          <p:cNvGrpSpPr/>
          <p:nvPr/>
        </p:nvGrpSpPr>
        <p:grpSpPr>
          <a:xfrm>
            <a:off x="1975380" y="4374305"/>
            <a:ext cx="1619112" cy="593354"/>
            <a:chOff x="5046670" y="3208808"/>
            <a:chExt cx="1120415" cy="410597"/>
          </a:xfrm>
        </p:grpSpPr>
        <p:grpSp>
          <p:nvGrpSpPr>
            <p:cNvPr id="500" name="Google Shape;500;p34"/>
            <p:cNvGrpSpPr/>
            <p:nvPr/>
          </p:nvGrpSpPr>
          <p:grpSpPr>
            <a:xfrm flipH="1">
              <a:off x="5811603" y="3321460"/>
              <a:ext cx="82906" cy="185771"/>
              <a:chOff x="3004175" y="2722350"/>
              <a:chExt cx="195950" cy="439175"/>
            </a:xfrm>
          </p:grpSpPr>
          <p:sp>
            <p:nvSpPr>
              <p:cNvPr id="501" name="Google Shape;501;p34"/>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4"/>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4"/>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4"/>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4"/>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34"/>
            <p:cNvGrpSpPr/>
            <p:nvPr/>
          </p:nvGrpSpPr>
          <p:grpSpPr>
            <a:xfrm rot="3041596" flipH="1">
              <a:off x="5625845" y="3373209"/>
              <a:ext cx="96168" cy="82240"/>
              <a:chOff x="5928149" y="3267314"/>
              <a:chExt cx="96164" cy="82236"/>
            </a:xfrm>
          </p:grpSpPr>
          <p:sp>
            <p:nvSpPr>
              <p:cNvPr id="509" name="Google Shape;509;p34"/>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4"/>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 name="Google Shape;511;p34"/>
            <p:cNvGrpSpPr/>
            <p:nvPr/>
          </p:nvGrpSpPr>
          <p:grpSpPr>
            <a:xfrm rot="-2700000">
              <a:off x="5946361" y="3473182"/>
              <a:ext cx="96163" cy="82235"/>
              <a:chOff x="5928149" y="3267314"/>
              <a:chExt cx="96164" cy="82236"/>
            </a:xfrm>
          </p:grpSpPr>
          <p:sp>
            <p:nvSpPr>
              <p:cNvPr id="512" name="Google Shape;512;p34"/>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4"/>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 name="Google Shape;514;p34"/>
            <p:cNvGrpSpPr/>
            <p:nvPr/>
          </p:nvGrpSpPr>
          <p:grpSpPr>
            <a:xfrm>
              <a:off x="5222364" y="3208808"/>
              <a:ext cx="145434" cy="325956"/>
              <a:chOff x="3004175" y="2722350"/>
              <a:chExt cx="195950" cy="439175"/>
            </a:xfrm>
          </p:grpSpPr>
          <p:sp>
            <p:nvSpPr>
              <p:cNvPr id="515" name="Google Shape;515;p34"/>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4"/>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4"/>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4"/>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4"/>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2" name="Google Shape;522;p34"/>
            <p:cNvGrpSpPr/>
            <p:nvPr/>
          </p:nvGrpSpPr>
          <p:grpSpPr>
            <a:xfrm>
              <a:off x="5462380" y="3302316"/>
              <a:ext cx="96358" cy="191149"/>
              <a:chOff x="3213925" y="2904475"/>
              <a:chExt cx="173650" cy="344475"/>
            </a:xfrm>
          </p:grpSpPr>
          <p:sp>
            <p:nvSpPr>
              <p:cNvPr id="523" name="Google Shape;523;p34"/>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4"/>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4"/>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4"/>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4"/>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4"/>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4"/>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0" name="Google Shape;530;p34"/>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 name="Google Shape;531;p34"/>
          <p:cNvGrpSpPr/>
          <p:nvPr/>
        </p:nvGrpSpPr>
        <p:grpSpPr>
          <a:xfrm>
            <a:off x="6396343" y="4374305"/>
            <a:ext cx="1511773" cy="573354"/>
            <a:chOff x="6396343" y="4374305"/>
            <a:chExt cx="1511773" cy="573354"/>
          </a:xfrm>
        </p:grpSpPr>
        <p:grpSp>
          <p:nvGrpSpPr>
            <p:cNvPr id="532" name="Google Shape;532;p34"/>
            <p:cNvGrpSpPr/>
            <p:nvPr/>
          </p:nvGrpSpPr>
          <p:grpSpPr>
            <a:xfrm rot="4001758">
              <a:off x="7633951" y="4773240"/>
              <a:ext cx="111770" cy="119099"/>
              <a:chOff x="3004175" y="2950750"/>
              <a:chExt cx="195825" cy="208700"/>
            </a:xfrm>
          </p:grpSpPr>
          <p:sp>
            <p:nvSpPr>
              <p:cNvPr id="533" name="Google Shape;533;p3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34"/>
            <p:cNvGrpSpPr/>
            <p:nvPr/>
          </p:nvGrpSpPr>
          <p:grpSpPr>
            <a:xfrm>
              <a:off x="6980311" y="4374305"/>
              <a:ext cx="196224" cy="439790"/>
              <a:chOff x="3004175" y="2722350"/>
              <a:chExt cx="195950" cy="439175"/>
            </a:xfrm>
          </p:grpSpPr>
          <p:sp>
            <p:nvSpPr>
              <p:cNvPr id="536" name="Google Shape;536;p34"/>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4"/>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4"/>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4"/>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4"/>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4"/>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4"/>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 name="Google Shape;543;p34"/>
            <p:cNvGrpSpPr/>
            <p:nvPr/>
          </p:nvGrpSpPr>
          <p:grpSpPr>
            <a:xfrm>
              <a:off x="7363411" y="4508535"/>
              <a:ext cx="130012" cy="257908"/>
              <a:chOff x="3213925" y="2904475"/>
              <a:chExt cx="173650" cy="344475"/>
            </a:xfrm>
          </p:grpSpPr>
          <p:sp>
            <p:nvSpPr>
              <p:cNvPr id="544" name="Google Shape;544;p34"/>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4"/>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4"/>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4"/>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4"/>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4"/>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4"/>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1" name="Google Shape;551;p34"/>
            <p:cNvSpPr/>
            <p:nvPr/>
          </p:nvSpPr>
          <p:spPr>
            <a:xfrm>
              <a:off x="6396343" y="4717923"/>
              <a:ext cx="1511773" cy="229736"/>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585390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bg>
      <p:bgPr>
        <a:solidFill>
          <a:schemeClr val="dk1"/>
        </a:solidFill>
        <a:effectLst/>
      </p:bgPr>
    </p:bg>
    <p:spTree>
      <p:nvGrpSpPr>
        <p:cNvPr id="1" name="Shape 552"/>
        <p:cNvGrpSpPr/>
        <p:nvPr/>
      </p:nvGrpSpPr>
      <p:grpSpPr>
        <a:xfrm>
          <a:off x="0" y="0"/>
          <a:ext cx="0" cy="0"/>
          <a:chOff x="0" y="0"/>
          <a:chExt cx="0" cy="0"/>
        </a:xfrm>
      </p:grpSpPr>
      <p:sp>
        <p:nvSpPr>
          <p:cNvPr id="553" name="Google Shape;553;p35"/>
          <p:cNvSpPr/>
          <p:nvPr/>
        </p:nvSpPr>
        <p:spPr>
          <a:xfrm>
            <a:off x="-691525" y="4566595"/>
            <a:ext cx="6337069" cy="772406"/>
          </a:xfrm>
          <a:custGeom>
            <a:avLst/>
            <a:gdLst/>
            <a:ahLst/>
            <a:cxnLst/>
            <a:rect l="l" t="t" r="r" b="b"/>
            <a:pathLst>
              <a:path w="190775" h="15616" extrusionOk="0">
                <a:moveTo>
                  <a:pt x="99957" y="1"/>
                </a:moveTo>
                <a:cubicBezTo>
                  <a:pt x="86947" y="1"/>
                  <a:pt x="75981" y="125"/>
                  <a:pt x="70092" y="125"/>
                </a:cubicBezTo>
                <a:cubicBezTo>
                  <a:pt x="17455" y="125"/>
                  <a:pt x="0" y="7626"/>
                  <a:pt x="3001" y="13139"/>
                </a:cubicBezTo>
                <a:cubicBezTo>
                  <a:pt x="3980" y="14934"/>
                  <a:pt x="5704" y="15558"/>
                  <a:pt x="9116" y="15558"/>
                </a:cubicBezTo>
                <a:cubicBezTo>
                  <a:pt x="16904" y="15558"/>
                  <a:pt x="33489" y="12305"/>
                  <a:pt x="70092" y="12305"/>
                </a:cubicBezTo>
                <a:cubicBezTo>
                  <a:pt x="91766" y="12305"/>
                  <a:pt x="116048" y="15110"/>
                  <a:pt x="137112" y="15110"/>
                </a:cubicBezTo>
                <a:cubicBezTo>
                  <a:pt x="138092" y="15110"/>
                  <a:pt x="139064" y="15104"/>
                  <a:pt x="140030" y="15091"/>
                </a:cubicBezTo>
                <a:cubicBezTo>
                  <a:pt x="168724" y="14710"/>
                  <a:pt x="190774" y="15615"/>
                  <a:pt x="190774" y="8805"/>
                </a:cubicBezTo>
                <a:cubicBezTo>
                  <a:pt x="190774" y="1012"/>
                  <a:pt x="137056" y="1"/>
                  <a:pt x="999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5"/>
          <p:cNvSpPr/>
          <p:nvPr/>
        </p:nvSpPr>
        <p:spPr>
          <a:xfrm>
            <a:off x="320975" y="913051"/>
            <a:ext cx="2114646" cy="133583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5"/>
          <p:cNvSpPr/>
          <p:nvPr/>
        </p:nvSpPr>
        <p:spPr>
          <a:xfrm>
            <a:off x="2435634" y="4731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5"/>
          <p:cNvSpPr/>
          <p:nvPr/>
        </p:nvSpPr>
        <p:spPr>
          <a:xfrm>
            <a:off x="7168126" y="15232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5"/>
          <p:cNvSpPr/>
          <p:nvPr/>
        </p:nvSpPr>
        <p:spPr>
          <a:xfrm>
            <a:off x="6538450" y="10267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5"/>
          <p:cNvSpPr txBox="1">
            <a:spLocks noGrp="1"/>
          </p:cNvSpPr>
          <p:nvPr>
            <p:ph type="subTitle" idx="1"/>
          </p:nvPr>
        </p:nvSpPr>
        <p:spPr>
          <a:xfrm>
            <a:off x="5051300" y="2365318"/>
            <a:ext cx="3244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59" name="Google Shape;559;p35"/>
          <p:cNvSpPr txBox="1">
            <a:spLocks noGrp="1"/>
          </p:cNvSpPr>
          <p:nvPr>
            <p:ph type="subTitle" idx="2"/>
          </p:nvPr>
        </p:nvSpPr>
        <p:spPr>
          <a:xfrm>
            <a:off x="5051300" y="2624363"/>
            <a:ext cx="3242400" cy="69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0" name="Google Shape;560;p35"/>
          <p:cNvSpPr txBox="1">
            <a:spLocks noGrp="1"/>
          </p:cNvSpPr>
          <p:nvPr>
            <p:ph type="subTitle" idx="3"/>
          </p:nvPr>
        </p:nvSpPr>
        <p:spPr>
          <a:xfrm>
            <a:off x="5051300" y="1307964"/>
            <a:ext cx="3244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61" name="Google Shape;561;p35"/>
          <p:cNvSpPr txBox="1">
            <a:spLocks noGrp="1"/>
          </p:cNvSpPr>
          <p:nvPr>
            <p:ph type="subTitle" idx="4"/>
          </p:nvPr>
        </p:nvSpPr>
        <p:spPr>
          <a:xfrm>
            <a:off x="5051300" y="1567012"/>
            <a:ext cx="3242400" cy="67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2" name="Google Shape;562;p35"/>
          <p:cNvSpPr txBox="1">
            <a:spLocks noGrp="1"/>
          </p:cNvSpPr>
          <p:nvPr>
            <p:ph type="subTitle" idx="5"/>
          </p:nvPr>
        </p:nvSpPr>
        <p:spPr>
          <a:xfrm>
            <a:off x="5051300" y="3422663"/>
            <a:ext cx="32424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63" name="Google Shape;563;p35"/>
          <p:cNvSpPr txBox="1">
            <a:spLocks noGrp="1"/>
          </p:cNvSpPr>
          <p:nvPr>
            <p:ph type="subTitle" idx="6"/>
          </p:nvPr>
        </p:nvSpPr>
        <p:spPr>
          <a:xfrm>
            <a:off x="5051300" y="3681714"/>
            <a:ext cx="3242400" cy="69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4" name="Google Shape;564;p35"/>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22280223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bg>
      <p:bgPr>
        <a:solidFill>
          <a:schemeClr val="dk1"/>
        </a:solidFill>
        <a:effectLst/>
      </p:bgPr>
    </p:bg>
    <p:spTree>
      <p:nvGrpSpPr>
        <p:cNvPr id="1" name="Shape 565"/>
        <p:cNvGrpSpPr/>
        <p:nvPr/>
      </p:nvGrpSpPr>
      <p:grpSpPr>
        <a:xfrm>
          <a:off x="0" y="0"/>
          <a:ext cx="0" cy="0"/>
          <a:chOff x="0" y="0"/>
          <a:chExt cx="0" cy="0"/>
        </a:xfrm>
      </p:grpSpPr>
      <p:sp>
        <p:nvSpPr>
          <p:cNvPr id="566" name="Google Shape;566;p36"/>
          <p:cNvSpPr/>
          <p:nvPr/>
        </p:nvSpPr>
        <p:spPr>
          <a:xfrm>
            <a:off x="320975" y="913051"/>
            <a:ext cx="2114646" cy="133583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6"/>
          <p:cNvSpPr/>
          <p:nvPr/>
        </p:nvSpPr>
        <p:spPr>
          <a:xfrm>
            <a:off x="2435634" y="4731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6"/>
          <p:cNvSpPr/>
          <p:nvPr/>
        </p:nvSpPr>
        <p:spPr>
          <a:xfrm>
            <a:off x="7168126" y="15232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6"/>
          <p:cNvSpPr/>
          <p:nvPr/>
        </p:nvSpPr>
        <p:spPr>
          <a:xfrm>
            <a:off x="6538450" y="10267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6"/>
          <p:cNvSpPr/>
          <p:nvPr/>
        </p:nvSpPr>
        <p:spPr>
          <a:xfrm flipH="1">
            <a:off x="4164950" y="4624622"/>
            <a:ext cx="4979050" cy="51298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6"/>
          <p:cNvSpPr/>
          <p:nvPr/>
        </p:nvSpPr>
        <p:spPr>
          <a:xfrm flipH="1">
            <a:off x="-2323" y="4773207"/>
            <a:ext cx="4467697" cy="36441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6"/>
          <p:cNvSpPr/>
          <p:nvPr/>
        </p:nvSpPr>
        <p:spPr>
          <a:xfrm>
            <a:off x="-2375" y="4553725"/>
            <a:ext cx="9143996" cy="58976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6"/>
          <p:cNvSpPr txBox="1">
            <a:spLocks noGrp="1"/>
          </p:cNvSpPr>
          <p:nvPr>
            <p:ph type="subTitle" idx="1"/>
          </p:nvPr>
        </p:nvSpPr>
        <p:spPr>
          <a:xfrm>
            <a:off x="1880788" y="2795080"/>
            <a:ext cx="24021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74" name="Google Shape;574;p36"/>
          <p:cNvSpPr txBox="1">
            <a:spLocks noGrp="1"/>
          </p:cNvSpPr>
          <p:nvPr>
            <p:ph type="subTitle" idx="2"/>
          </p:nvPr>
        </p:nvSpPr>
        <p:spPr>
          <a:xfrm>
            <a:off x="1880788" y="3054125"/>
            <a:ext cx="2400300" cy="8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5" name="Google Shape;575;p36"/>
          <p:cNvSpPr txBox="1">
            <a:spLocks noGrp="1"/>
          </p:cNvSpPr>
          <p:nvPr>
            <p:ph type="subTitle" idx="3"/>
          </p:nvPr>
        </p:nvSpPr>
        <p:spPr>
          <a:xfrm>
            <a:off x="1880788" y="1458650"/>
            <a:ext cx="24021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76" name="Google Shape;576;p36"/>
          <p:cNvSpPr txBox="1">
            <a:spLocks noGrp="1"/>
          </p:cNvSpPr>
          <p:nvPr>
            <p:ph type="subTitle" idx="4"/>
          </p:nvPr>
        </p:nvSpPr>
        <p:spPr>
          <a:xfrm>
            <a:off x="1880788" y="1717700"/>
            <a:ext cx="2400300" cy="8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36"/>
          <p:cNvSpPr txBox="1">
            <a:spLocks noGrp="1"/>
          </p:cNvSpPr>
          <p:nvPr>
            <p:ph type="subTitle" idx="5"/>
          </p:nvPr>
        </p:nvSpPr>
        <p:spPr>
          <a:xfrm>
            <a:off x="5364138" y="1458650"/>
            <a:ext cx="24021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78" name="Google Shape;578;p36"/>
          <p:cNvSpPr txBox="1">
            <a:spLocks noGrp="1"/>
          </p:cNvSpPr>
          <p:nvPr>
            <p:ph type="subTitle" idx="6"/>
          </p:nvPr>
        </p:nvSpPr>
        <p:spPr>
          <a:xfrm>
            <a:off x="5364138" y="1717700"/>
            <a:ext cx="2402100" cy="170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36"/>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580" name="Google Shape;580;p36"/>
          <p:cNvGrpSpPr/>
          <p:nvPr/>
        </p:nvGrpSpPr>
        <p:grpSpPr>
          <a:xfrm>
            <a:off x="1975380" y="4374305"/>
            <a:ext cx="1619112" cy="593354"/>
            <a:chOff x="5046670" y="3208808"/>
            <a:chExt cx="1120415" cy="410597"/>
          </a:xfrm>
        </p:grpSpPr>
        <p:grpSp>
          <p:nvGrpSpPr>
            <p:cNvPr id="581" name="Google Shape;581;p36"/>
            <p:cNvGrpSpPr/>
            <p:nvPr/>
          </p:nvGrpSpPr>
          <p:grpSpPr>
            <a:xfrm flipH="1">
              <a:off x="5811603" y="3321460"/>
              <a:ext cx="82906" cy="185771"/>
              <a:chOff x="3004175" y="2722350"/>
              <a:chExt cx="195950" cy="439175"/>
            </a:xfrm>
          </p:grpSpPr>
          <p:sp>
            <p:nvSpPr>
              <p:cNvPr id="582" name="Google Shape;582;p36"/>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6"/>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6"/>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6"/>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6"/>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6"/>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6"/>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36"/>
            <p:cNvGrpSpPr/>
            <p:nvPr/>
          </p:nvGrpSpPr>
          <p:grpSpPr>
            <a:xfrm rot="3041596" flipH="1">
              <a:off x="5625845" y="3373209"/>
              <a:ext cx="96168" cy="82240"/>
              <a:chOff x="5928149" y="3267314"/>
              <a:chExt cx="96164" cy="82236"/>
            </a:xfrm>
          </p:grpSpPr>
          <p:sp>
            <p:nvSpPr>
              <p:cNvPr id="590" name="Google Shape;590;p36"/>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6"/>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 name="Google Shape;592;p36"/>
            <p:cNvGrpSpPr/>
            <p:nvPr/>
          </p:nvGrpSpPr>
          <p:grpSpPr>
            <a:xfrm rot="-2700000">
              <a:off x="5946361" y="3473182"/>
              <a:ext cx="96163" cy="82235"/>
              <a:chOff x="5928149" y="3267314"/>
              <a:chExt cx="96164" cy="82236"/>
            </a:xfrm>
          </p:grpSpPr>
          <p:sp>
            <p:nvSpPr>
              <p:cNvPr id="593" name="Google Shape;593;p36"/>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6"/>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5" name="Google Shape;595;p36"/>
            <p:cNvGrpSpPr/>
            <p:nvPr/>
          </p:nvGrpSpPr>
          <p:grpSpPr>
            <a:xfrm>
              <a:off x="5222364" y="3208808"/>
              <a:ext cx="145434" cy="325956"/>
              <a:chOff x="3004175" y="2722350"/>
              <a:chExt cx="195950" cy="439175"/>
            </a:xfrm>
          </p:grpSpPr>
          <p:sp>
            <p:nvSpPr>
              <p:cNvPr id="596" name="Google Shape;596;p36"/>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6"/>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6"/>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6"/>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6"/>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6"/>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6"/>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36"/>
            <p:cNvGrpSpPr/>
            <p:nvPr/>
          </p:nvGrpSpPr>
          <p:grpSpPr>
            <a:xfrm>
              <a:off x="5462380" y="3302316"/>
              <a:ext cx="96358" cy="191149"/>
              <a:chOff x="3213925" y="2904475"/>
              <a:chExt cx="173650" cy="344475"/>
            </a:xfrm>
          </p:grpSpPr>
          <p:sp>
            <p:nvSpPr>
              <p:cNvPr id="604" name="Google Shape;604;p36"/>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6"/>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6"/>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6"/>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6"/>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6"/>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6"/>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1" name="Google Shape;611;p36"/>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795820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hree Columns 4">
  <p:cSld name="Title and three Columns 4">
    <p:bg>
      <p:bgPr>
        <a:solidFill>
          <a:schemeClr val="dk1"/>
        </a:solidFill>
        <a:effectLst/>
      </p:bgPr>
    </p:bg>
    <p:spTree>
      <p:nvGrpSpPr>
        <p:cNvPr id="1" name="Shape 612"/>
        <p:cNvGrpSpPr/>
        <p:nvPr/>
      </p:nvGrpSpPr>
      <p:grpSpPr>
        <a:xfrm>
          <a:off x="0" y="0"/>
          <a:ext cx="0" cy="0"/>
          <a:chOff x="0" y="0"/>
          <a:chExt cx="0" cy="0"/>
        </a:xfrm>
      </p:grpSpPr>
      <p:sp>
        <p:nvSpPr>
          <p:cNvPr id="613" name="Google Shape;613;p37"/>
          <p:cNvSpPr/>
          <p:nvPr/>
        </p:nvSpPr>
        <p:spPr>
          <a:xfrm>
            <a:off x="320975" y="913051"/>
            <a:ext cx="2114646" cy="133583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7"/>
          <p:cNvSpPr/>
          <p:nvPr/>
        </p:nvSpPr>
        <p:spPr>
          <a:xfrm>
            <a:off x="2435634" y="4731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7"/>
          <p:cNvSpPr/>
          <p:nvPr/>
        </p:nvSpPr>
        <p:spPr>
          <a:xfrm>
            <a:off x="7168126" y="15232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7"/>
          <p:cNvSpPr/>
          <p:nvPr/>
        </p:nvSpPr>
        <p:spPr>
          <a:xfrm>
            <a:off x="6538450" y="10267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7"/>
          <p:cNvSpPr/>
          <p:nvPr/>
        </p:nvSpPr>
        <p:spPr>
          <a:xfrm flipH="1">
            <a:off x="5223890" y="4817871"/>
            <a:ext cx="3920110" cy="31973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7"/>
          <p:cNvSpPr/>
          <p:nvPr/>
        </p:nvSpPr>
        <p:spPr>
          <a:xfrm flipH="1">
            <a:off x="-2323" y="4773207"/>
            <a:ext cx="4467697" cy="36441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7"/>
          <p:cNvSpPr/>
          <p:nvPr/>
        </p:nvSpPr>
        <p:spPr>
          <a:xfrm>
            <a:off x="-2375" y="4553725"/>
            <a:ext cx="9143996" cy="58976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7"/>
          <p:cNvSpPr txBox="1">
            <a:spLocks noGrp="1"/>
          </p:cNvSpPr>
          <p:nvPr>
            <p:ph type="subTitle" idx="1"/>
          </p:nvPr>
        </p:nvSpPr>
        <p:spPr>
          <a:xfrm>
            <a:off x="1006718" y="2781804"/>
            <a:ext cx="23667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1" name="Google Shape;621;p37"/>
          <p:cNvSpPr txBox="1">
            <a:spLocks noGrp="1"/>
          </p:cNvSpPr>
          <p:nvPr>
            <p:ph type="subTitle" idx="2"/>
          </p:nvPr>
        </p:nvSpPr>
        <p:spPr>
          <a:xfrm>
            <a:off x="1006718" y="3071312"/>
            <a:ext cx="2364900" cy="69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2" name="Google Shape;622;p37"/>
          <p:cNvSpPr txBox="1">
            <a:spLocks noGrp="1"/>
          </p:cNvSpPr>
          <p:nvPr>
            <p:ph type="subTitle" idx="3"/>
          </p:nvPr>
        </p:nvSpPr>
        <p:spPr>
          <a:xfrm>
            <a:off x="3388650" y="1867400"/>
            <a:ext cx="23667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3" name="Google Shape;623;p37"/>
          <p:cNvSpPr txBox="1">
            <a:spLocks noGrp="1"/>
          </p:cNvSpPr>
          <p:nvPr>
            <p:ph type="subTitle" idx="4"/>
          </p:nvPr>
        </p:nvSpPr>
        <p:spPr>
          <a:xfrm>
            <a:off x="3388650" y="2156912"/>
            <a:ext cx="2364900" cy="67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4" name="Google Shape;624;p37"/>
          <p:cNvSpPr txBox="1">
            <a:spLocks noGrp="1"/>
          </p:cNvSpPr>
          <p:nvPr>
            <p:ph type="subTitle" idx="5"/>
          </p:nvPr>
        </p:nvSpPr>
        <p:spPr>
          <a:xfrm>
            <a:off x="5768782" y="2781799"/>
            <a:ext cx="23649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5" name="Google Shape;625;p37"/>
          <p:cNvSpPr txBox="1">
            <a:spLocks noGrp="1"/>
          </p:cNvSpPr>
          <p:nvPr>
            <p:ph type="subTitle" idx="6"/>
          </p:nvPr>
        </p:nvSpPr>
        <p:spPr>
          <a:xfrm>
            <a:off x="5768782" y="3071313"/>
            <a:ext cx="2364900" cy="69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6" name="Google Shape;626;p37"/>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627" name="Google Shape;627;p37"/>
          <p:cNvGrpSpPr/>
          <p:nvPr/>
        </p:nvGrpSpPr>
        <p:grpSpPr>
          <a:xfrm>
            <a:off x="1975380" y="4374305"/>
            <a:ext cx="1619112" cy="593354"/>
            <a:chOff x="5046670" y="3208808"/>
            <a:chExt cx="1120415" cy="410597"/>
          </a:xfrm>
        </p:grpSpPr>
        <p:grpSp>
          <p:nvGrpSpPr>
            <p:cNvPr id="628" name="Google Shape;628;p37"/>
            <p:cNvGrpSpPr/>
            <p:nvPr/>
          </p:nvGrpSpPr>
          <p:grpSpPr>
            <a:xfrm flipH="1">
              <a:off x="5811603" y="3321460"/>
              <a:ext cx="82906" cy="185771"/>
              <a:chOff x="3004175" y="2722350"/>
              <a:chExt cx="195950" cy="439175"/>
            </a:xfrm>
          </p:grpSpPr>
          <p:sp>
            <p:nvSpPr>
              <p:cNvPr id="629" name="Google Shape;629;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6" name="Google Shape;636;p37"/>
            <p:cNvGrpSpPr/>
            <p:nvPr/>
          </p:nvGrpSpPr>
          <p:grpSpPr>
            <a:xfrm rot="3041596" flipH="1">
              <a:off x="5625845" y="3373209"/>
              <a:ext cx="96168" cy="82240"/>
              <a:chOff x="5928149" y="3267314"/>
              <a:chExt cx="96164" cy="82236"/>
            </a:xfrm>
          </p:grpSpPr>
          <p:sp>
            <p:nvSpPr>
              <p:cNvPr id="637" name="Google Shape;637;p37"/>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7"/>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9" name="Google Shape;639;p37"/>
            <p:cNvGrpSpPr/>
            <p:nvPr/>
          </p:nvGrpSpPr>
          <p:grpSpPr>
            <a:xfrm rot="-2700000">
              <a:off x="5946361" y="3473182"/>
              <a:ext cx="96163" cy="82235"/>
              <a:chOff x="5928149" y="3267314"/>
              <a:chExt cx="96164" cy="82236"/>
            </a:xfrm>
          </p:grpSpPr>
          <p:sp>
            <p:nvSpPr>
              <p:cNvPr id="640" name="Google Shape;640;p37"/>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7"/>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2" name="Google Shape;642;p37"/>
            <p:cNvGrpSpPr/>
            <p:nvPr/>
          </p:nvGrpSpPr>
          <p:grpSpPr>
            <a:xfrm>
              <a:off x="5222364" y="3208808"/>
              <a:ext cx="145434" cy="325956"/>
              <a:chOff x="3004175" y="2722350"/>
              <a:chExt cx="195950" cy="439175"/>
            </a:xfrm>
          </p:grpSpPr>
          <p:sp>
            <p:nvSpPr>
              <p:cNvPr id="643" name="Google Shape;643;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0" name="Google Shape;650;p37"/>
            <p:cNvGrpSpPr/>
            <p:nvPr/>
          </p:nvGrpSpPr>
          <p:grpSpPr>
            <a:xfrm>
              <a:off x="5462380" y="3302316"/>
              <a:ext cx="96358" cy="191149"/>
              <a:chOff x="3213925" y="2904475"/>
              <a:chExt cx="173650" cy="344475"/>
            </a:xfrm>
          </p:grpSpPr>
          <p:sp>
            <p:nvSpPr>
              <p:cNvPr id="651" name="Google Shape;651;p37"/>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7"/>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7"/>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7"/>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7"/>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7"/>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7"/>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8" name="Google Shape;658;p37"/>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9" name="Google Shape;659;p37"/>
          <p:cNvGrpSpPr/>
          <p:nvPr/>
        </p:nvGrpSpPr>
        <p:grpSpPr>
          <a:xfrm>
            <a:off x="6396343" y="4374305"/>
            <a:ext cx="1511773" cy="573354"/>
            <a:chOff x="6396343" y="4374305"/>
            <a:chExt cx="1511773" cy="573354"/>
          </a:xfrm>
        </p:grpSpPr>
        <p:grpSp>
          <p:nvGrpSpPr>
            <p:cNvPr id="660" name="Google Shape;660;p37"/>
            <p:cNvGrpSpPr/>
            <p:nvPr/>
          </p:nvGrpSpPr>
          <p:grpSpPr>
            <a:xfrm rot="4001758">
              <a:off x="7633951" y="4773240"/>
              <a:ext cx="111770" cy="119099"/>
              <a:chOff x="3004175" y="2950750"/>
              <a:chExt cx="195825" cy="208700"/>
            </a:xfrm>
          </p:grpSpPr>
          <p:sp>
            <p:nvSpPr>
              <p:cNvPr id="661" name="Google Shape;661;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37"/>
            <p:cNvGrpSpPr/>
            <p:nvPr/>
          </p:nvGrpSpPr>
          <p:grpSpPr>
            <a:xfrm>
              <a:off x="6980311" y="4374305"/>
              <a:ext cx="196224" cy="439790"/>
              <a:chOff x="3004175" y="2722350"/>
              <a:chExt cx="195950" cy="439175"/>
            </a:xfrm>
          </p:grpSpPr>
          <p:sp>
            <p:nvSpPr>
              <p:cNvPr id="664" name="Google Shape;664;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1" name="Google Shape;671;p37"/>
            <p:cNvGrpSpPr/>
            <p:nvPr/>
          </p:nvGrpSpPr>
          <p:grpSpPr>
            <a:xfrm>
              <a:off x="7363411" y="4508535"/>
              <a:ext cx="130012" cy="257908"/>
              <a:chOff x="3213925" y="2904475"/>
              <a:chExt cx="173650" cy="344475"/>
            </a:xfrm>
          </p:grpSpPr>
          <p:sp>
            <p:nvSpPr>
              <p:cNvPr id="672" name="Google Shape;672;p37"/>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7"/>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7"/>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7"/>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7"/>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7"/>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7"/>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9" name="Google Shape;679;p37"/>
            <p:cNvSpPr/>
            <p:nvPr/>
          </p:nvSpPr>
          <p:spPr>
            <a:xfrm>
              <a:off x="6396343" y="4717923"/>
              <a:ext cx="1511773" cy="229736"/>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0" name="Google Shape;680;p37"/>
          <p:cNvSpPr txBox="1">
            <a:spLocks noGrp="1"/>
          </p:cNvSpPr>
          <p:nvPr>
            <p:ph type="title" idx="7" hasCustomPrompt="1"/>
          </p:nvPr>
        </p:nvSpPr>
        <p:spPr>
          <a:xfrm>
            <a:off x="1849869" y="235965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681" name="Google Shape;681;p37"/>
          <p:cNvSpPr txBox="1">
            <a:spLocks noGrp="1"/>
          </p:cNvSpPr>
          <p:nvPr>
            <p:ph type="title" idx="8" hasCustomPrompt="1"/>
          </p:nvPr>
        </p:nvSpPr>
        <p:spPr>
          <a:xfrm>
            <a:off x="4231794" y="1445265"/>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682" name="Google Shape;682;p37"/>
          <p:cNvSpPr txBox="1">
            <a:spLocks noGrp="1"/>
          </p:cNvSpPr>
          <p:nvPr>
            <p:ph type="title" idx="9" hasCustomPrompt="1"/>
          </p:nvPr>
        </p:nvSpPr>
        <p:spPr>
          <a:xfrm>
            <a:off x="6611919" y="235965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Tree>
    <p:extLst>
      <p:ext uri="{BB962C8B-B14F-4D97-AF65-F5344CB8AC3E}">
        <p14:creationId xmlns:p14="http://schemas.microsoft.com/office/powerpoint/2010/main" val="2605407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dk1"/>
        </a:solidFill>
        <a:effectLst/>
      </p:bgPr>
    </p:bg>
    <p:spTree>
      <p:nvGrpSpPr>
        <p:cNvPr id="1" name="Shape 683"/>
        <p:cNvGrpSpPr/>
        <p:nvPr/>
      </p:nvGrpSpPr>
      <p:grpSpPr>
        <a:xfrm>
          <a:off x="0" y="0"/>
          <a:ext cx="0" cy="0"/>
          <a:chOff x="0" y="0"/>
          <a:chExt cx="0" cy="0"/>
        </a:xfrm>
      </p:grpSpPr>
      <p:sp>
        <p:nvSpPr>
          <p:cNvPr id="684" name="Google Shape;684;p38"/>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8"/>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8"/>
          <p:cNvSpPr/>
          <p:nvPr/>
        </p:nvSpPr>
        <p:spPr>
          <a:xfrm>
            <a:off x="6616450" y="562100"/>
            <a:ext cx="1337049" cy="846212"/>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8"/>
          <p:cNvSpPr/>
          <p:nvPr/>
        </p:nvSpPr>
        <p:spPr>
          <a:xfrm>
            <a:off x="8129338" y="3119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8"/>
          <p:cNvSpPr/>
          <p:nvPr/>
        </p:nvSpPr>
        <p:spPr>
          <a:xfrm flipH="1">
            <a:off x="370291" y="4764649"/>
            <a:ext cx="4343105" cy="37886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8"/>
          <p:cNvSpPr/>
          <p:nvPr/>
        </p:nvSpPr>
        <p:spPr>
          <a:xfrm flipH="1">
            <a:off x="7" y="4764649"/>
            <a:ext cx="6150118" cy="37883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8"/>
          <p:cNvSpPr/>
          <p:nvPr/>
        </p:nvSpPr>
        <p:spPr>
          <a:xfrm flipH="1">
            <a:off x="530846" y="4764638"/>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8"/>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692" name="Google Shape;692;p38"/>
          <p:cNvGrpSpPr/>
          <p:nvPr/>
        </p:nvGrpSpPr>
        <p:grpSpPr>
          <a:xfrm>
            <a:off x="6987447" y="3914134"/>
            <a:ext cx="1722627" cy="1245030"/>
            <a:chOff x="3217149" y="3242033"/>
            <a:chExt cx="1735994" cy="1253933"/>
          </a:xfrm>
        </p:grpSpPr>
        <p:sp>
          <p:nvSpPr>
            <p:cNvPr id="693" name="Google Shape;693;p38"/>
            <p:cNvSpPr/>
            <p:nvPr/>
          </p:nvSpPr>
          <p:spPr>
            <a:xfrm>
              <a:off x="4629306" y="4242614"/>
              <a:ext cx="61260" cy="172170"/>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8"/>
            <p:cNvSpPr/>
            <p:nvPr/>
          </p:nvSpPr>
          <p:spPr>
            <a:xfrm>
              <a:off x="4673843" y="4210250"/>
              <a:ext cx="154036" cy="212879"/>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8"/>
            <p:cNvSpPr/>
            <p:nvPr/>
          </p:nvSpPr>
          <p:spPr>
            <a:xfrm>
              <a:off x="4283224" y="3779879"/>
              <a:ext cx="597537" cy="537014"/>
            </a:xfrm>
            <a:custGeom>
              <a:avLst/>
              <a:gdLst/>
              <a:ahLst/>
              <a:cxnLst/>
              <a:rect l="l" t="t" r="r" b="b"/>
              <a:pathLst>
                <a:path w="38090" h="34232" extrusionOk="0">
                  <a:moveTo>
                    <a:pt x="26522" y="1"/>
                  </a:moveTo>
                  <a:cubicBezTo>
                    <a:pt x="21511" y="1"/>
                    <a:pt x="16406" y="2528"/>
                    <a:pt x="12539" y="5931"/>
                  </a:cubicBezTo>
                  <a:cubicBezTo>
                    <a:pt x="4555" y="12910"/>
                    <a:pt x="1" y="23615"/>
                    <a:pt x="503" y="34232"/>
                  </a:cubicBezTo>
                  <a:lnTo>
                    <a:pt x="1125" y="33906"/>
                  </a:lnTo>
                  <a:cubicBezTo>
                    <a:pt x="1598" y="28495"/>
                    <a:pt x="4939" y="23615"/>
                    <a:pt x="9375" y="20481"/>
                  </a:cubicBezTo>
                  <a:cubicBezTo>
                    <a:pt x="13811" y="17375"/>
                    <a:pt x="19193" y="15867"/>
                    <a:pt x="24605" y="15394"/>
                  </a:cubicBezTo>
                  <a:cubicBezTo>
                    <a:pt x="26971" y="15158"/>
                    <a:pt x="29396" y="15128"/>
                    <a:pt x="31673" y="14418"/>
                  </a:cubicBezTo>
                  <a:cubicBezTo>
                    <a:pt x="33950" y="13679"/>
                    <a:pt x="36138" y="12171"/>
                    <a:pt x="36878" y="9923"/>
                  </a:cubicBezTo>
                  <a:cubicBezTo>
                    <a:pt x="38090" y="6256"/>
                    <a:pt x="35074" y="2382"/>
                    <a:pt x="31525" y="933"/>
                  </a:cubicBezTo>
                  <a:cubicBezTo>
                    <a:pt x="29902" y="290"/>
                    <a:pt x="28217" y="1"/>
                    <a:pt x="26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8"/>
            <p:cNvSpPr/>
            <p:nvPr/>
          </p:nvSpPr>
          <p:spPr>
            <a:xfrm>
              <a:off x="4292040" y="3871228"/>
              <a:ext cx="505138" cy="458200"/>
            </a:xfrm>
            <a:custGeom>
              <a:avLst/>
              <a:gdLst/>
              <a:ahLst/>
              <a:cxnLst/>
              <a:rect l="l" t="t" r="r" b="b"/>
              <a:pathLst>
                <a:path w="32200" h="29208" extrusionOk="0">
                  <a:moveTo>
                    <a:pt x="27880" y="1"/>
                  </a:moveTo>
                  <a:cubicBezTo>
                    <a:pt x="23012" y="1"/>
                    <a:pt x="18145" y="2029"/>
                    <a:pt x="14107" y="4573"/>
                  </a:cubicBezTo>
                  <a:cubicBezTo>
                    <a:pt x="12421" y="5608"/>
                    <a:pt x="10795" y="6732"/>
                    <a:pt x="9464" y="8181"/>
                  </a:cubicBezTo>
                  <a:cubicBezTo>
                    <a:pt x="7009" y="10872"/>
                    <a:pt x="4821" y="13918"/>
                    <a:pt x="3165" y="17201"/>
                  </a:cubicBezTo>
                  <a:cubicBezTo>
                    <a:pt x="1331" y="20838"/>
                    <a:pt x="208" y="24771"/>
                    <a:pt x="1" y="28882"/>
                  </a:cubicBezTo>
                  <a:cubicBezTo>
                    <a:pt x="1" y="29097"/>
                    <a:pt x="188" y="29208"/>
                    <a:pt x="384" y="29208"/>
                  </a:cubicBezTo>
                  <a:cubicBezTo>
                    <a:pt x="594" y="29208"/>
                    <a:pt x="813" y="29082"/>
                    <a:pt x="829" y="28823"/>
                  </a:cubicBezTo>
                  <a:cubicBezTo>
                    <a:pt x="1154" y="21696"/>
                    <a:pt x="4555" y="14983"/>
                    <a:pt x="9168" y="9660"/>
                  </a:cubicBezTo>
                  <a:cubicBezTo>
                    <a:pt x="9848" y="8891"/>
                    <a:pt x="10528" y="8122"/>
                    <a:pt x="11327" y="7501"/>
                  </a:cubicBezTo>
                  <a:cubicBezTo>
                    <a:pt x="12066" y="6850"/>
                    <a:pt x="12865" y="6259"/>
                    <a:pt x="13693" y="5756"/>
                  </a:cubicBezTo>
                  <a:cubicBezTo>
                    <a:pt x="16029" y="4189"/>
                    <a:pt x="18543" y="2917"/>
                    <a:pt x="21145" y="2001"/>
                  </a:cubicBezTo>
                  <a:cubicBezTo>
                    <a:pt x="23324" y="1268"/>
                    <a:pt x="25617" y="786"/>
                    <a:pt x="27908" y="786"/>
                  </a:cubicBezTo>
                  <a:cubicBezTo>
                    <a:pt x="29130" y="786"/>
                    <a:pt x="30351" y="923"/>
                    <a:pt x="31554" y="1232"/>
                  </a:cubicBezTo>
                  <a:cubicBezTo>
                    <a:pt x="31591" y="1240"/>
                    <a:pt x="31627" y="1244"/>
                    <a:pt x="31660" y="1244"/>
                  </a:cubicBezTo>
                  <a:cubicBezTo>
                    <a:pt x="32080" y="1244"/>
                    <a:pt x="32200" y="600"/>
                    <a:pt x="31761" y="463"/>
                  </a:cubicBezTo>
                  <a:cubicBezTo>
                    <a:pt x="30478" y="145"/>
                    <a:pt x="29179" y="1"/>
                    <a:pt x="278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8"/>
            <p:cNvSpPr/>
            <p:nvPr/>
          </p:nvSpPr>
          <p:spPr>
            <a:xfrm>
              <a:off x="3860132" y="3973181"/>
              <a:ext cx="316856" cy="343713"/>
            </a:xfrm>
            <a:custGeom>
              <a:avLst/>
              <a:gdLst/>
              <a:ahLst/>
              <a:cxnLst/>
              <a:rect l="l" t="t" r="r" b="b"/>
              <a:pathLst>
                <a:path w="20198" h="21910" extrusionOk="0">
                  <a:moveTo>
                    <a:pt x="4028" y="0"/>
                  </a:moveTo>
                  <a:cubicBezTo>
                    <a:pt x="3206" y="0"/>
                    <a:pt x="2396" y="100"/>
                    <a:pt x="1686" y="499"/>
                  </a:cubicBezTo>
                  <a:cubicBezTo>
                    <a:pt x="474" y="1239"/>
                    <a:pt x="1" y="2865"/>
                    <a:pt x="296" y="4255"/>
                  </a:cubicBezTo>
                  <a:cubicBezTo>
                    <a:pt x="563" y="5645"/>
                    <a:pt x="1450" y="6828"/>
                    <a:pt x="2426" y="7833"/>
                  </a:cubicBezTo>
                  <a:cubicBezTo>
                    <a:pt x="6122" y="11530"/>
                    <a:pt x="11504" y="12920"/>
                    <a:pt x="15792" y="15995"/>
                  </a:cubicBezTo>
                  <a:cubicBezTo>
                    <a:pt x="17243" y="17056"/>
                    <a:pt x="18647" y="18403"/>
                    <a:pt x="19376" y="20024"/>
                  </a:cubicBezTo>
                  <a:lnTo>
                    <a:pt x="19376" y="20024"/>
                  </a:lnTo>
                  <a:cubicBezTo>
                    <a:pt x="20198" y="14601"/>
                    <a:pt x="18663" y="10213"/>
                    <a:pt x="14964" y="5852"/>
                  </a:cubicBezTo>
                  <a:cubicBezTo>
                    <a:pt x="13663" y="4314"/>
                    <a:pt x="11386" y="1978"/>
                    <a:pt x="8725" y="736"/>
                  </a:cubicBezTo>
                  <a:cubicBezTo>
                    <a:pt x="7542" y="174"/>
                    <a:pt x="6122" y="115"/>
                    <a:pt x="4851" y="26"/>
                  </a:cubicBezTo>
                  <a:cubicBezTo>
                    <a:pt x="4577" y="11"/>
                    <a:pt x="4302" y="0"/>
                    <a:pt x="4028" y="0"/>
                  </a:cubicBezTo>
                  <a:close/>
                  <a:moveTo>
                    <a:pt x="19376" y="20024"/>
                  </a:moveTo>
                  <a:cubicBezTo>
                    <a:pt x="19317" y="20410"/>
                    <a:pt x="19246" y="20802"/>
                    <a:pt x="19164" y="21200"/>
                  </a:cubicBezTo>
                  <a:lnTo>
                    <a:pt x="19873" y="21910"/>
                  </a:lnTo>
                  <a:cubicBezTo>
                    <a:pt x="19818" y="21245"/>
                    <a:pt x="19642" y="20616"/>
                    <a:pt x="19376" y="200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8"/>
            <p:cNvSpPr/>
            <p:nvPr/>
          </p:nvSpPr>
          <p:spPr>
            <a:xfrm>
              <a:off x="3929973" y="4040904"/>
              <a:ext cx="235438" cy="281387"/>
            </a:xfrm>
            <a:custGeom>
              <a:avLst/>
              <a:gdLst/>
              <a:ahLst/>
              <a:cxnLst/>
              <a:rect l="l" t="t" r="r" b="b"/>
              <a:pathLst>
                <a:path w="15008" h="17937" extrusionOk="0">
                  <a:moveTo>
                    <a:pt x="470" y="0"/>
                  </a:moveTo>
                  <a:cubicBezTo>
                    <a:pt x="103" y="0"/>
                    <a:pt x="0" y="639"/>
                    <a:pt x="399" y="825"/>
                  </a:cubicBezTo>
                  <a:cubicBezTo>
                    <a:pt x="5633" y="2984"/>
                    <a:pt x="10128" y="7095"/>
                    <a:pt x="12701" y="12151"/>
                  </a:cubicBezTo>
                  <a:cubicBezTo>
                    <a:pt x="13558" y="13837"/>
                    <a:pt x="14150" y="15641"/>
                    <a:pt x="14061" y="17534"/>
                  </a:cubicBezTo>
                  <a:cubicBezTo>
                    <a:pt x="14046" y="17804"/>
                    <a:pt x="14252" y="17937"/>
                    <a:pt x="14462" y="17937"/>
                  </a:cubicBezTo>
                  <a:cubicBezTo>
                    <a:pt x="14666" y="17937"/>
                    <a:pt x="14875" y="17811"/>
                    <a:pt x="14889" y="17563"/>
                  </a:cubicBezTo>
                  <a:cubicBezTo>
                    <a:pt x="15007" y="14310"/>
                    <a:pt x="13292" y="11176"/>
                    <a:pt x="11429" y="8573"/>
                  </a:cubicBezTo>
                  <a:cubicBezTo>
                    <a:pt x="9714" y="6178"/>
                    <a:pt x="7555" y="4108"/>
                    <a:pt x="5101" y="2452"/>
                  </a:cubicBezTo>
                  <a:cubicBezTo>
                    <a:pt x="3681" y="1476"/>
                    <a:pt x="2173" y="707"/>
                    <a:pt x="606" y="27"/>
                  </a:cubicBezTo>
                  <a:cubicBezTo>
                    <a:pt x="557" y="9"/>
                    <a:pt x="512" y="0"/>
                    <a:pt x="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8"/>
            <p:cNvSpPr/>
            <p:nvPr/>
          </p:nvSpPr>
          <p:spPr>
            <a:xfrm>
              <a:off x="4121313" y="3667416"/>
              <a:ext cx="160546" cy="593348"/>
            </a:xfrm>
            <a:custGeom>
              <a:avLst/>
              <a:gdLst/>
              <a:ahLst/>
              <a:cxnLst/>
              <a:rect l="l" t="t" r="r" b="b"/>
              <a:pathLst>
                <a:path w="10234" h="37823" extrusionOk="0">
                  <a:moveTo>
                    <a:pt x="3892" y="0"/>
                  </a:moveTo>
                  <a:cubicBezTo>
                    <a:pt x="3635" y="0"/>
                    <a:pt x="3372" y="46"/>
                    <a:pt x="3106" y="147"/>
                  </a:cubicBezTo>
                  <a:cubicBezTo>
                    <a:pt x="2248" y="473"/>
                    <a:pt x="1687" y="1271"/>
                    <a:pt x="1332" y="2040"/>
                  </a:cubicBezTo>
                  <a:cubicBezTo>
                    <a:pt x="1" y="4761"/>
                    <a:pt x="238" y="8013"/>
                    <a:pt x="740" y="11059"/>
                  </a:cubicBezTo>
                  <a:cubicBezTo>
                    <a:pt x="2248" y="20256"/>
                    <a:pt x="5679" y="29010"/>
                    <a:pt x="9080" y="37704"/>
                  </a:cubicBezTo>
                  <a:lnTo>
                    <a:pt x="10233" y="37822"/>
                  </a:lnTo>
                  <a:cubicBezTo>
                    <a:pt x="8754" y="32174"/>
                    <a:pt x="8222" y="26260"/>
                    <a:pt x="8784" y="20404"/>
                  </a:cubicBezTo>
                  <a:cubicBezTo>
                    <a:pt x="9021" y="18216"/>
                    <a:pt x="9346" y="16057"/>
                    <a:pt x="9405" y="13869"/>
                  </a:cubicBezTo>
                  <a:cubicBezTo>
                    <a:pt x="9523" y="10350"/>
                    <a:pt x="8902" y="6801"/>
                    <a:pt x="7601" y="3548"/>
                  </a:cubicBezTo>
                  <a:cubicBezTo>
                    <a:pt x="6937" y="1862"/>
                    <a:pt x="5523" y="0"/>
                    <a:pt x="3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8"/>
            <p:cNvSpPr/>
            <p:nvPr/>
          </p:nvSpPr>
          <p:spPr>
            <a:xfrm>
              <a:off x="4264211" y="3618063"/>
              <a:ext cx="237995" cy="390336"/>
            </a:xfrm>
            <a:custGeom>
              <a:avLst/>
              <a:gdLst/>
              <a:ahLst/>
              <a:cxnLst/>
              <a:rect l="l" t="t" r="r" b="b"/>
              <a:pathLst>
                <a:path w="15171" h="24882" extrusionOk="0">
                  <a:moveTo>
                    <a:pt x="13128" y="1"/>
                  </a:moveTo>
                  <a:cubicBezTo>
                    <a:pt x="13059" y="1"/>
                    <a:pt x="12991" y="4"/>
                    <a:pt x="12923" y="11"/>
                  </a:cubicBezTo>
                  <a:cubicBezTo>
                    <a:pt x="12066" y="40"/>
                    <a:pt x="11238" y="484"/>
                    <a:pt x="10558" y="957"/>
                  </a:cubicBezTo>
                  <a:cubicBezTo>
                    <a:pt x="7305" y="3175"/>
                    <a:pt x="4968" y="6546"/>
                    <a:pt x="3372" y="10184"/>
                  </a:cubicBezTo>
                  <a:cubicBezTo>
                    <a:pt x="1775" y="13791"/>
                    <a:pt x="887" y="17636"/>
                    <a:pt x="0" y="21480"/>
                  </a:cubicBezTo>
                  <a:lnTo>
                    <a:pt x="355" y="24881"/>
                  </a:lnTo>
                  <a:cubicBezTo>
                    <a:pt x="1982" y="20120"/>
                    <a:pt x="4643" y="15684"/>
                    <a:pt x="8103" y="11988"/>
                  </a:cubicBezTo>
                  <a:cubicBezTo>
                    <a:pt x="10794" y="9149"/>
                    <a:pt x="14106" y="6487"/>
                    <a:pt x="14993" y="2643"/>
                  </a:cubicBezTo>
                  <a:cubicBezTo>
                    <a:pt x="15082" y="2140"/>
                    <a:pt x="15171" y="1667"/>
                    <a:pt x="15023" y="1223"/>
                  </a:cubicBezTo>
                  <a:cubicBezTo>
                    <a:pt x="14777" y="486"/>
                    <a:pt x="13951" y="1"/>
                    <a:pt x="13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8"/>
            <p:cNvSpPr/>
            <p:nvPr/>
          </p:nvSpPr>
          <p:spPr>
            <a:xfrm>
              <a:off x="4320811" y="3332848"/>
              <a:ext cx="117374" cy="386054"/>
            </a:xfrm>
            <a:custGeom>
              <a:avLst/>
              <a:gdLst/>
              <a:ahLst/>
              <a:cxnLst/>
              <a:rect l="l" t="t" r="r" b="b"/>
              <a:pathLst>
                <a:path w="7482" h="24609" extrusionOk="0">
                  <a:moveTo>
                    <a:pt x="5334" y="1"/>
                  </a:moveTo>
                  <a:cubicBezTo>
                    <a:pt x="5311" y="1"/>
                    <a:pt x="5287" y="2"/>
                    <a:pt x="5264" y="5"/>
                  </a:cubicBezTo>
                  <a:cubicBezTo>
                    <a:pt x="4968" y="34"/>
                    <a:pt x="4732" y="212"/>
                    <a:pt x="4495" y="448"/>
                  </a:cubicBezTo>
                  <a:cubicBezTo>
                    <a:pt x="1213" y="3465"/>
                    <a:pt x="385" y="8315"/>
                    <a:pt x="178" y="12780"/>
                  </a:cubicBezTo>
                  <a:cubicBezTo>
                    <a:pt x="0" y="16743"/>
                    <a:pt x="59" y="20705"/>
                    <a:pt x="444" y="24609"/>
                  </a:cubicBezTo>
                  <a:lnTo>
                    <a:pt x="1834" y="20291"/>
                  </a:lnTo>
                  <a:cubicBezTo>
                    <a:pt x="4022" y="15441"/>
                    <a:pt x="5708" y="10414"/>
                    <a:pt x="6890" y="5239"/>
                  </a:cubicBezTo>
                  <a:cubicBezTo>
                    <a:pt x="7305" y="3524"/>
                    <a:pt x="7482" y="1335"/>
                    <a:pt x="6062" y="271"/>
                  </a:cubicBezTo>
                  <a:cubicBezTo>
                    <a:pt x="5846" y="136"/>
                    <a:pt x="5581" y="1"/>
                    <a:pt x="5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8"/>
            <p:cNvSpPr/>
            <p:nvPr/>
          </p:nvSpPr>
          <p:spPr>
            <a:xfrm>
              <a:off x="4407093" y="3242033"/>
              <a:ext cx="295537" cy="332136"/>
            </a:xfrm>
            <a:custGeom>
              <a:avLst/>
              <a:gdLst/>
              <a:ahLst/>
              <a:cxnLst/>
              <a:rect l="l" t="t" r="r" b="b"/>
              <a:pathLst>
                <a:path w="18839" h="21172" extrusionOk="0">
                  <a:moveTo>
                    <a:pt x="14971" y="0"/>
                  </a:moveTo>
                  <a:cubicBezTo>
                    <a:pt x="13258" y="0"/>
                    <a:pt x="11543" y="1266"/>
                    <a:pt x="10262" y="2570"/>
                  </a:cubicBezTo>
                  <a:cubicBezTo>
                    <a:pt x="5627" y="7316"/>
                    <a:pt x="2289" y="13231"/>
                    <a:pt x="602" y="19656"/>
                  </a:cubicBezTo>
                  <a:lnTo>
                    <a:pt x="602" y="19656"/>
                  </a:lnTo>
                  <a:cubicBezTo>
                    <a:pt x="4191" y="16472"/>
                    <a:pt x="8067" y="13609"/>
                    <a:pt x="12155" y="11117"/>
                  </a:cubicBezTo>
                  <a:cubicBezTo>
                    <a:pt x="14225" y="9845"/>
                    <a:pt x="16472" y="8603"/>
                    <a:pt x="17655" y="6444"/>
                  </a:cubicBezTo>
                  <a:cubicBezTo>
                    <a:pt x="18838" y="4345"/>
                    <a:pt x="18395" y="1062"/>
                    <a:pt x="16118" y="204"/>
                  </a:cubicBezTo>
                  <a:cubicBezTo>
                    <a:pt x="15739" y="64"/>
                    <a:pt x="15355" y="0"/>
                    <a:pt x="14971" y="0"/>
                  </a:cubicBezTo>
                  <a:close/>
                  <a:moveTo>
                    <a:pt x="602" y="19656"/>
                  </a:moveTo>
                  <a:cubicBezTo>
                    <a:pt x="401" y="19835"/>
                    <a:pt x="200" y="20015"/>
                    <a:pt x="1" y="20195"/>
                  </a:cubicBezTo>
                  <a:lnTo>
                    <a:pt x="237" y="21171"/>
                  </a:lnTo>
                  <a:cubicBezTo>
                    <a:pt x="349" y="20663"/>
                    <a:pt x="470" y="20158"/>
                    <a:pt x="602" y="196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8"/>
            <p:cNvSpPr/>
            <p:nvPr/>
          </p:nvSpPr>
          <p:spPr>
            <a:xfrm>
              <a:off x="4247974" y="3317396"/>
              <a:ext cx="377065" cy="987214"/>
            </a:xfrm>
            <a:custGeom>
              <a:avLst/>
              <a:gdLst/>
              <a:ahLst/>
              <a:cxnLst/>
              <a:rect l="l" t="t" r="r" b="b"/>
              <a:pathLst>
                <a:path w="24036" h="62930" extrusionOk="0">
                  <a:moveTo>
                    <a:pt x="23521" y="0"/>
                  </a:moveTo>
                  <a:cubicBezTo>
                    <a:pt x="23453" y="0"/>
                    <a:pt x="23380" y="22"/>
                    <a:pt x="23303" y="73"/>
                  </a:cubicBezTo>
                  <a:cubicBezTo>
                    <a:pt x="16472" y="4864"/>
                    <a:pt x="11090" y="11547"/>
                    <a:pt x="7364" y="19029"/>
                  </a:cubicBezTo>
                  <a:cubicBezTo>
                    <a:pt x="3224" y="27368"/>
                    <a:pt x="1124" y="36595"/>
                    <a:pt x="414" y="45821"/>
                  </a:cubicBezTo>
                  <a:cubicBezTo>
                    <a:pt x="0" y="51381"/>
                    <a:pt x="59" y="56941"/>
                    <a:pt x="414" y="62530"/>
                  </a:cubicBezTo>
                  <a:cubicBezTo>
                    <a:pt x="459" y="62796"/>
                    <a:pt x="673" y="62929"/>
                    <a:pt x="876" y="62929"/>
                  </a:cubicBezTo>
                  <a:cubicBezTo>
                    <a:pt x="1080" y="62929"/>
                    <a:pt x="1272" y="62796"/>
                    <a:pt x="1272" y="62530"/>
                  </a:cubicBezTo>
                  <a:cubicBezTo>
                    <a:pt x="592" y="52801"/>
                    <a:pt x="887" y="42953"/>
                    <a:pt x="3105" y="33401"/>
                  </a:cubicBezTo>
                  <a:cubicBezTo>
                    <a:pt x="5028" y="25121"/>
                    <a:pt x="8488" y="17136"/>
                    <a:pt x="13692" y="10423"/>
                  </a:cubicBezTo>
                  <a:cubicBezTo>
                    <a:pt x="16531" y="6727"/>
                    <a:pt x="19902" y="3415"/>
                    <a:pt x="23717" y="753"/>
                  </a:cubicBezTo>
                  <a:cubicBezTo>
                    <a:pt x="24036" y="508"/>
                    <a:pt x="23847" y="0"/>
                    <a:pt x="235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8"/>
            <p:cNvSpPr/>
            <p:nvPr/>
          </p:nvSpPr>
          <p:spPr>
            <a:xfrm>
              <a:off x="3581318" y="4116486"/>
              <a:ext cx="196721" cy="310816"/>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8"/>
            <p:cNvSpPr/>
            <p:nvPr/>
          </p:nvSpPr>
          <p:spPr>
            <a:xfrm>
              <a:off x="3334052" y="4008838"/>
              <a:ext cx="266311" cy="407797"/>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8"/>
            <p:cNvSpPr/>
            <p:nvPr/>
          </p:nvSpPr>
          <p:spPr>
            <a:xfrm>
              <a:off x="3436962" y="4094806"/>
              <a:ext cx="173363" cy="338066"/>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8"/>
            <p:cNvSpPr/>
            <p:nvPr/>
          </p:nvSpPr>
          <p:spPr>
            <a:xfrm>
              <a:off x="3595939" y="4203928"/>
              <a:ext cx="105702" cy="21711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8"/>
            <p:cNvSpPr/>
            <p:nvPr/>
          </p:nvSpPr>
          <p:spPr>
            <a:xfrm>
              <a:off x="3217149" y="4232228"/>
              <a:ext cx="1735524" cy="263738"/>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8"/>
            <p:cNvSpPr/>
            <p:nvPr/>
          </p:nvSpPr>
          <p:spPr>
            <a:xfrm>
              <a:off x="4226624" y="4231601"/>
              <a:ext cx="726520" cy="263911"/>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0" name="Google Shape;710;p38"/>
          <p:cNvSpPr txBox="1">
            <a:spLocks noGrp="1"/>
          </p:cNvSpPr>
          <p:nvPr>
            <p:ph type="ctrTitle" idx="2"/>
          </p:nvPr>
        </p:nvSpPr>
        <p:spPr>
          <a:xfrm>
            <a:off x="1511840" y="3362825"/>
            <a:ext cx="2415600" cy="320400"/>
          </a:xfrm>
          <a:prstGeom prst="rect">
            <a:avLst/>
          </a:prstGeom>
        </p:spPr>
        <p:txBody>
          <a:bodyPr spcFirstLastPara="1" wrap="square" lIns="91425" tIns="91425" rIns="91425" bIns="91425" anchor="ctr" anchorCtr="0">
            <a:noAutofit/>
          </a:bodyPr>
          <a:lstStyle>
            <a:lvl1pPr lvl="0" rtl="0">
              <a:spcBef>
                <a:spcPts val="0"/>
              </a:spcBef>
              <a:spcAft>
                <a:spcPts val="0"/>
              </a:spcAft>
              <a:buSzPts val="2200"/>
              <a:buNone/>
              <a:defRPr sz="2200" b="0"/>
            </a:lvl1pPr>
            <a:lvl2pPr lvl="1" algn="ctr" rtl="0">
              <a:spcBef>
                <a:spcPts val="0"/>
              </a:spcBef>
              <a:spcAft>
                <a:spcPts val="0"/>
              </a:spcAft>
              <a:buSzPts val="2200"/>
              <a:buFont typeface="Patrick Hand"/>
              <a:buNone/>
              <a:defRPr sz="2200" b="0">
                <a:latin typeface="Patrick Hand"/>
                <a:ea typeface="Patrick Hand"/>
                <a:cs typeface="Patrick Hand"/>
                <a:sym typeface="Patrick Hand"/>
              </a:defRPr>
            </a:lvl2pPr>
            <a:lvl3pPr lvl="2" algn="ctr" rtl="0">
              <a:spcBef>
                <a:spcPts val="0"/>
              </a:spcBef>
              <a:spcAft>
                <a:spcPts val="0"/>
              </a:spcAft>
              <a:buSzPts val="2200"/>
              <a:buFont typeface="Patrick Hand"/>
              <a:buNone/>
              <a:defRPr sz="2200" b="0">
                <a:latin typeface="Patrick Hand"/>
                <a:ea typeface="Patrick Hand"/>
                <a:cs typeface="Patrick Hand"/>
                <a:sym typeface="Patrick Hand"/>
              </a:defRPr>
            </a:lvl3pPr>
            <a:lvl4pPr lvl="3" algn="ctr" rtl="0">
              <a:spcBef>
                <a:spcPts val="0"/>
              </a:spcBef>
              <a:spcAft>
                <a:spcPts val="0"/>
              </a:spcAft>
              <a:buSzPts val="2200"/>
              <a:buFont typeface="Patrick Hand"/>
              <a:buNone/>
              <a:defRPr sz="2200" b="0">
                <a:latin typeface="Patrick Hand"/>
                <a:ea typeface="Patrick Hand"/>
                <a:cs typeface="Patrick Hand"/>
                <a:sym typeface="Patrick Hand"/>
              </a:defRPr>
            </a:lvl4pPr>
            <a:lvl5pPr lvl="4" algn="ctr" rtl="0">
              <a:spcBef>
                <a:spcPts val="0"/>
              </a:spcBef>
              <a:spcAft>
                <a:spcPts val="0"/>
              </a:spcAft>
              <a:buSzPts val="2200"/>
              <a:buFont typeface="Patrick Hand"/>
              <a:buNone/>
              <a:defRPr sz="2200" b="0">
                <a:latin typeface="Patrick Hand"/>
                <a:ea typeface="Patrick Hand"/>
                <a:cs typeface="Patrick Hand"/>
                <a:sym typeface="Patrick Hand"/>
              </a:defRPr>
            </a:lvl5pPr>
            <a:lvl6pPr lvl="5" algn="ctr" rtl="0">
              <a:spcBef>
                <a:spcPts val="0"/>
              </a:spcBef>
              <a:spcAft>
                <a:spcPts val="0"/>
              </a:spcAft>
              <a:buSzPts val="2200"/>
              <a:buFont typeface="Patrick Hand"/>
              <a:buNone/>
              <a:defRPr sz="2200" b="0">
                <a:latin typeface="Patrick Hand"/>
                <a:ea typeface="Patrick Hand"/>
                <a:cs typeface="Patrick Hand"/>
                <a:sym typeface="Patrick Hand"/>
              </a:defRPr>
            </a:lvl6pPr>
            <a:lvl7pPr lvl="6" algn="ctr" rtl="0">
              <a:spcBef>
                <a:spcPts val="0"/>
              </a:spcBef>
              <a:spcAft>
                <a:spcPts val="0"/>
              </a:spcAft>
              <a:buSzPts val="2200"/>
              <a:buFont typeface="Patrick Hand"/>
              <a:buNone/>
              <a:defRPr sz="2200" b="0">
                <a:latin typeface="Patrick Hand"/>
                <a:ea typeface="Patrick Hand"/>
                <a:cs typeface="Patrick Hand"/>
                <a:sym typeface="Patrick Hand"/>
              </a:defRPr>
            </a:lvl7pPr>
            <a:lvl8pPr lvl="7" algn="ctr" rtl="0">
              <a:spcBef>
                <a:spcPts val="0"/>
              </a:spcBef>
              <a:spcAft>
                <a:spcPts val="0"/>
              </a:spcAft>
              <a:buSzPts val="2200"/>
              <a:buFont typeface="Patrick Hand"/>
              <a:buNone/>
              <a:defRPr sz="2200" b="0">
                <a:latin typeface="Patrick Hand"/>
                <a:ea typeface="Patrick Hand"/>
                <a:cs typeface="Patrick Hand"/>
                <a:sym typeface="Patrick Hand"/>
              </a:defRPr>
            </a:lvl8pPr>
            <a:lvl9pPr lvl="8" algn="ctr" rtl="0">
              <a:spcBef>
                <a:spcPts val="0"/>
              </a:spcBef>
              <a:spcAft>
                <a:spcPts val="0"/>
              </a:spcAft>
              <a:buSzPts val="2200"/>
              <a:buFont typeface="Patrick Hand"/>
              <a:buNone/>
              <a:defRPr sz="2200" b="0">
                <a:latin typeface="Patrick Hand"/>
                <a:ea typeface="Patrick Hand"/>
                <a:cs typeface="Patrick Hand"/>
                <a:sym typeface="Patrick Hand"/>
              </a:defRPr>
            </a:lvl9pPr>
          </a:lstStyle>
          <a:p>
            <a:endParaRPr/>
          </a:p>
        </p:txBody>
      </p:sp>
      <p:sp>
        <p:nvSpPr>
          <p:cNvPr id="711" name="Google Shape;711;p38"/>
          <p:cNvSpPr txBox="1">
            <a:spLocks noGrp="1"/>
          </p:cNvSpPr>
          <p:nvPr>
            <p:ph type="subTitle" idx="1"/>
          </p:nvPr>
        </p:nvSpPr>
        <p:spPr>
          <a:xfrm>
            <a:off x="1442540" y="3641026"/>
            <a:ext cx="2554200" cy="81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Poppins"/>
              <a:buNone/>
              <a:defRPr>
                <a:latin typeface="Poppins"/>
                <a:ea typeface="Poppins"/>
                <a:cs typeface="Poppins"/>
                <a:sym typeface="Poppins"/>
              </a:defRPr>
            </a:lvl1pPr>
            <a:lvl2pPr lvl="1" algn="ctr" rtl="0">
              <a:lnSpc>
                <a:spcPct val="100000"/>
              </a:lnSpc>
              <a:spcBef>
                <a:spcPts val="0"/>
              </a:spcBef>
              <a:spcAft>
                <a:spcPts val="0"/>
              </a:spcAft>
              <a:buSzPts val="1400"/>
              <a:buFont typeface="Poppins"/>
              <a:buNone/>
              <a:defRPr>
                <a:latin typeface="Poppins"/>
                <a:ea typeface="Poppins"/>
                <a:cs typeface="Poppins"/>
                <a:sym typeface="Poppins"/>
              </a:defRPr>
            </a:lvl2pPr>
            <a:lvl3pPr lvl="2" algn="ctr" rtl="0">
              <a:lnSpc>
                <a:spcPct val="100000"/>
              </a:lnSpc>
              <a:spcBef>
                <a:spcPts val="0"/>
              </a:spcBef>
              <a:spcAft>
                <a:spcPts val="0"/>
              </a:spcAft>
              <a:buSzPts val="1400"/>
              <a:buFont typeface="Poppins"/>
              <a:buNone/>
              <a:defRPr>
                <a:latin typeface="Poppins"/>
                <a:ea typeface="Poppins"/>
                <a:cs typeface="Poppins"/>
                <a:sym typeface="Poppins"/>
              </a:defRPr>
            </a:lvl3pPr>
            <a:lvl4pPr lvl="3" algn="ctr" rtl="0">
              <a:lnSpc>
                <a:spcPct val="100000"/>
              </a:lnSpc>
              <a:spcBef>
                <a:spcPts val="0"/>
              </a:spcBef>
              <a:spcAft>
                <a:spcPts val="0"/>
              </a:spcAft>
              <a:buSzPts val="1400"/>
              <a:buFont typeface="Poppins"/>
              <a:buNone/>
              <a:defRPr>
                <a:latin typeface="Poppins"/>
                <a:ea typeface="Poppins"/>
                <a:cs typeface="Poppins"/>
                <a:sym typeface="Poppins"/>
              </a:defRPr>
            </a:lvl4pPr>
            <a:lvl5pPr lvl="4" algn="ctr" rtl="0">
              <a:lnSpc>
                <a:spcPct val="100000"/>
              </a:lnSpc>
              <a:spcBef>
                <a:spcPts val="0"/>
              </a:spcBef>
              <a:spcAft>
                <a:spcPts val="0"/>
              </a:spcAft>
              <a:buSzPts val="1400"/>
              <a:buFont typeface="Poppins"/>
              <a:buNone/>
              <a:defRPr>
                <a:latin typeface="Poppins"/>
                <a:ea typeface="Poppins"/>
                <a:cs typeface="Poppins"/>
                <a:sym typeface="Poppins"/>
              </a:defRPr>
            </a:lvl5pPr>
            <a:lvl6pPr lvl="5" algn="ctr" rtl="0">
              <a:lnSpc>
                <a:spcPct val="100000"/>
              </a:lnSpc>
              <a:spcBef>
                <a:spcPts val="0"/>
              </a:spcBef>
              <a:spcAft>
                <a:spcPts val="0"/>
              </a:spcAft>
              <a:buSzPts val="1400"/>
              <a:buFont typeface="Poppins"/>
              <a:buNone/>
              <a:defRPr>
                <a:latin typeface="Poppins"/>
                <a:ea typeface="Poppins"/>
                <a:cs typeface="Poppins"/>
                <a:sym typeface="Poppins"/>
              </a:defRPr>
            </a:lvl6pPr>
            <a:lvl7pPr lvl="6" algn="ctr" rtl="0">
              <a:lnSpc>
                <a:spcPct val="100000"/>
              </a:lnSpc>
              <a:spcBef>
                <a:spcPts val="0"/>
              </a:spcBef>
              <a:spcAft>
                <a:spcPts val="0"/>
              </a:spcAft>
              <a:buSzPts val="1400"/>
              <a:buFont typeface="Poppins"/>
              <a:buNone/>
              <a:defRPr>
                <a:latin typeface="Poppins"/>
                <a:ea typeface="Poppins"/>
                <a:cs typeface="Poppins"/>
                <a:sym typeface="Poppins"/>
              </a:defRPr>
            </a:lvl7pPr>
            <a:lvl8pPr lvl="7" algn="ctr" rtl="0">
              <a:lnSpc>
                <a:spcPct val="100000"/>
              </a:lnSpc>
              <a:spcBef>
                <a:spcPts val="0"/>
              </a:spcBef>
              <a:spcAft>
                <a:spcPts val="0"/>
              </a:spcAft>
              <a:buSzPts val="1400"/>
              <a:buFont typeface="Poppins"/>
              <a:buNone/>
              <a:defRPr>
                <a:latin typeface="Poppins"/>
                <a:ea typeface="Poppins"/>
                <a:cs typeface="Poppins"/>
                <a:sym typeface="Poppins"/>
              </a:defRPr>
            </a:lvl8pPr>
            <a:lvl9pPr lvl="8" algn="ctr" rtl="0">
              <a:lnSpc>
                <a:spcPct val="100000"/>
              </a:lnSpc>
              <a:spcBef>
                <a:spcPts val="0"/>
              </a:spcBef>
              <a:spcAft>
                <a:spcPts val="0"/>
              </a:spcAft>
              <a:buSzPts val="1400"/>
              <a:buFont typeface="Poppins"/>
              <a:buNone/>
              <a:defRPr>
                <a:latin typeface="Poppins"/>
                <a:ea typeface="Poppins"/>
                <a:cs typeface="Poppins"/>
                <a:sym typeface="Poppins"/>
              </a:defRPr>
            </a:lvl9pPr>
          </a:lstStyle>
          <a:p>
            <a:endParaRPr/>
          </a:p>
        </p:txBody>
      </p:sp>
      <p:sp>
        <p:nvSpPr>
          <p:cNvPr id="712" name="Google Shape;712;p38"/>
          <p:cNvSpPr txBox="1">
            <a:spLocks noGrp="1"/>
          </p:cNvSpPr>
          <p:nvPr>
            <p:ph type="ctrTitle" idx="3"/>
          </p:nvPr>
        </p:nvSpPr>
        <p:spPr>
          <a:xfrm>
            <a:off x="5210405" y="1844501"/>
            <a:ext cx="2421600" cy="320400"/>
          </a:xfrm>
          <a:prstGeom prst="rect">
            <a:avLst/>
          </a:prstGeom>
        </p:spPr>
        <p:txBody>
          <a:bodyPr spcFirstLastPara="1" wrap="square" lIns="91425" tIns="91425" rIns="91425" bIns="91425" anchor="ctr" anchorCtr="0">
            <a:noAutofit/>
          </a:bodyPr>
          <a:lstStyle>
            <a:lvl1pPr lvl="0" rtl="0">
              <a:spcBef>
                <a:spcPts val="0"/>
              </a:spcBef>
              <a:spcAft>
                <a:spcPts val="0"/>
              </a:spcAft>
              <a:buSzPts val="2200"/>
              <a:buNone/>
              <a:defRPr sz="2200" b="0"/>
            </a:lvl1pPr>
            <a:lvl2pPr lvl="1" algn="ctr" rtl="0">
              <a:spcBef>
                <a:spcPts val="0"/>
              </a:spcBef>
              <a:spcAft>
                <a:spcPts val="0"/>
              </a:spcAft>
              <a:buSzPts val="2200"/>
              <a:buFont typeface="Patrick Hand"/>
              <a:buNone/>
              <a:defRPr sz="2200" b="0">
                <a:latin typeface="Patrick Hand"/>
                <a:ea typeface="Patrick Hand"/>
                <a:cs typeface="Patrick Hand"/>
                <a:sym typeface="Patrick Hand"/>
              </a:defRPr>
            </a:lvl2pPr>
            <a:lvl3pPr lvl="2" algn="ctr" rtl="0">
              <a:spcBef>
                <a:spcPts val="0"/>
              </a:spcBef>
              <a:spcAft>
                <a:spcPts val="0"/>
              </a:spcAft>
              <a:buSzPts val="2200"/>
              <a:buFont typeface="Patrick Hand"/>
              <a:buNone/>
              <a:defRPr sz="2200" b="0">
                <a:latin typeface="Patrick Hand"/>
                <a:ea typeface="Patrick Hand"/>
                <a:cs typeface="Patrick Hand"/>
                <a:sym typeface="Patrick Hand"/>
              </a:defRPr>
            </a:lvl3pPr>
            <a:lvl4pPr lvl="3" algn="ctr" rtl="0">
              <a:spcBef>
                <a:spcPts val="0"/>
              </a:spcBef>
              <a:spcAft>
                <a:spcPts val="0"/>
              </a:spcAft>
              <a:buSzPts val="2200"/>
              <a:buFont typeface="Patrick Hand"/>
              <a:buNone/>
              <a:defRPr sz="2200" b="0">
                <a:latin typeface="Patrick Hand"/>
                <a:ea typeface="Patrick Hand"/>
                <a:cs typeface="Patrick Hand"/>
                <a:sym typeface="Patrick Hand"/>
              </a:defRPr>
            </a:lvl4pPr>
            <a:lvl5pPr lvl="4" algn="ctr" rtl="0">
              <a:spcBef>
                <a:spcPts val="0"/>
              </a:spcBef>
              <a:spcAft>
                <a:spcPts val="0"/>
              </a:spcAft>
              <a:buSzPts val="2200"/>
              <a:buFont typeface="Patrick Hand"/>
              <a:buNone/>
              <a:defRPr sz="2200" b="0">
                <a:latin typeface="Patrick Hand"/>
                <a:ea typeface="Patrick Hand"/>
                <a:cs typeface="Patrick Hand"/>
                <a:sym typeface="Patrick Hand"/>
              </a:defRPr>
            </a:lvl5pPr>
            <a:lvl6pPr lvl="5" algn="ctr" rtl="0">
              <a:spcBef>
                <a:spcPts val="0"/>
              </a:spcBef>
              <a:spcAft>
                <a:spcPts val="0"/>
              </a:spcAft>
              <a:buSzPts val="2200"/>
              <a:buFont typeface="Patrick Hand"/>
              <a:buNone/>
              <a:defRPr sz="2200" b="0">
                <a:latin typeface="Patrick Hand"/>
                <a:ea typeface="Patrick Hand"/>
                <a:cs typeface="Patrick Hand"/>
                <a:sym typeface="Patrick Hand"/>
              </a:defRPr>
            </a:lvl6pPr>
            <a:lvl7pPr lvl="6" algn="ctr" rtl="0">
              <a:spcBef>
                <a:spcPts val="0"/>
              </a:spcBef>
              <a:spcAft>
                <a:spcPts val="0"/>
              </a:spcAft>
              <a:buSzPts val="2200"/>
              <a:buFont typeface="Patrick Hand"/>
              <a:buNone/>
              <a:defRPr sz="2200" b="0">
                <a:latin typeface="Patrick Hand"/>
                <a:ea typeface="Patrick Hand"/>
                <a:cs typeface="Patrick Hand"/>
                <a:sym typeface="Patrick Hand"/>
              </a:defRPr>
            </a:lvl7pPr>
            <a:lvl8pPr lvl="7" algn="ctr" rtl="0">
              <a:spcBef>
                <a:spcPts val="0"/>
              </a:spcBef>
              <a:spcAft>
                <a:spcPts val="0"/>
              </a:spcAft>
              <a:buSzPts val="2200"/>
              <a:buFont typeface="Patrick Hand"/>
              <a:buNone/>
              <a:defRPr sz="2200" b="0">
                <a:latin typeface="Patrick Hand"/>
                <a:ea typeface="Patrick Hand"/>
                <a:cs typeface="Patrick Hand"/>
                <a:sym typeface="Patrick Hand"/>
              </a:defRPr>
            </a:lvl8pPr>
            <a:lvl9pPr lvl="8" algn="ctr" rtl="0">
              <a:spcBef>
                <a:spcPts val="0"/>
              </a:spcBef>
              <a:spcAft>
                <a:spcPts val="0"/>
              </a:spcAft>
              <a:buSzPts val="2200"/>
              <a:buFont typeface="Patrick Hand"/>
              <a:buNone/>
              <a:defRPr sz="2200" b="0">
                <a:latin typeface="Patrick Hand"/>
                <a:ea typeface="Patrick Hand"/>
                <a:cs typeface="Patrick Hand"/>
                <a:sym typeface="Patrick Hand"/>
              </a:defRPr>
            </a:lvl9pPr>
          </a:lstStyle>
          <a:p>
            <a:endParaRPr/>
          </a:p>
        </p:txBody>
      </p:sp>
      <p:sp>
        <p:nvSpPr>
          <p:cNvPr id="713" name="Google Shape;713;p38"/>
          <p:cNvSpPr txBox="1">
            <a:spLocks noGrp="1"/>
          </p:cNvSpPr>
          <p:nvPr>
            <p:ph type="subTitle" idx="4"/>
          </p:nvPr>
        </p:nvSpPr>
        <p:spPr>
          <a:xfrm>
            <a:off x="5140955" y="2122701"/>
            <a:ext cx="2560500" cy="81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Poppins"/>
              <a:buNone/>
              <a:defRPr>
                <a:latin typeface="Poppins"/>
                <a:ea typeface="Poppins"/>
                <a:cs typeface="Poppins"/>
                <a:sym typeface="Poppins"/>
              </a:defRPr>
            </a:lvl1pPr>
            <a:lvl2pPr lvl="1" algn="ctr" rtl="0">
              <a:lnSpc>
                <a:spcPct val="100000"/>
              </a:lnSpc>
              <a:spcBef>
                <a:spcPts val="0"/>
              </a:spcBef>
              <a:spcAft>
                <a:spcPts val="0"/>
              </a:spcAft>
              <a:buSzPts val="1400"/>
              <a:buFont typeface="Poppins"/>
              <a:buNone/>
              <a:defRPr>
                <a:latin typeface="Poppins"/>
                <a:ea typeface="Poppins"/>
                <a:cs typeface="Poppins"/>
                <a:sym typeface="Poppins"/>
              </a:defRPr>
            </a:lvl2pPr>
            <a:lvl3pPr lvl="2" algn="ctr" rtl="0">
              <a:lnSpc>
                <a:spcPct val="100000"/>
              </a:lnSpc>
              <a:spcBef>
                <a:spcPts val="0"/>
              </a:spcBef>
              <a:spcAft>
                <a:spcPts val="0"/>
              </a:spcAft>
              <a:buSzPts val="1400"/>
              <a:buFont typeface="Poppins"/>
              <a:buNone/>
              <a:defRPr>
                <a:latin typeface="Poppins"/>
                <a:ea typeface="Poppins"/>
                <a:cs typeface="Poppins"/>
                <a:sym typeface="Poppins"/>
              </a:defRPr>
            </a:lvl3pPr>
            <a:lvl4pPr lvl="3" algn="ctr" rtl="0">
              <a:lnSpc>
                <a:spcPct val="100000"/>
              </a:lnSpc>
              <a:spcBef>
                <a:spcPts val="0"/>
              </a:spcBef>
              <a:spcAft>
                <a:spcPts val="0"/>
              </a:spcAft>
              <a:buSzPts val="1400"/>
              <a:buFont typeface="Poppins"/>
              <a:buNone/>
              <a:defRPr>
                <a:latin typeface="Poppins"/>
                <a:ea typeface="Poppins"/>
                <a:cs typeface="Poppins"/>
                <a:sym typeface="Poppins"/>
              </a:defRPr>
            </a:lvl4pPr>
            <a:lvl5pPr lvl="4" algn="ctr" rtl="0">
              <a:lnSpc>
                <a:spcPct val="100000"/>
              </a:lnSpc>
              <a:spcBef>
                <a:spcPts val="0"/>
              </a:spcBef>
              <a:spcAft>
                <a:spcPts val="0"/>
              </a:spcAft>
              <a:buSzPts val="1400"/>
              <a:buFont typeface="Poppins"/>
              <a:buNone/>
              <a:defRPr>
                <a:latin typeface="Poppins"/>
                <a:ea typeface="Poppins"/>
                <a:cs typeface="Poppins"/>
                <a:sym typeface="Poppins"/>
              </a:defRPr>
            </a:lvl5pPr>
            <a:lvl6pPr lvl="5" algn="ctr" rtl="0">
              <a:lnSpc>
                <a:spcPct val="100000"/>
              </a:lnSpc>
              <a:spcBef>
                <a:spcPts val="0"/>
              </a:spcBef>
              <a:spcAft>
                <a:spcPts val="0"/>
              </a:spcAft>
              <a:buSzPts val="1400"/>
              <a:buFont typeface="Poppins"/>
              <a:buNone/>
              <a:defRPr>
                <a:latin typeface="Poppins"/>
                <a:ea typeface="Poppins"/>
                <a:cs typeface="Poppins"/>
                <a:sym typeface="Poppins"/>
              </a:defRPr>
            </a:lvl6pPr>
            <a:lvl7pPr lvl="6" algn="ctr" rtl="0">
              <a:lnSpc>
                <a:spcPct val="100000"/>
              </a:lnSpc>
              <a:spcBef>
                <a:spcPts val="0"/>
              </a:spcBef>
              <a:spcAft>
                <a:spcPts val="0"/>
              </a:spcAft>
              <a:buSzPts val="1400"/>
              <a:buFont typeface="Poppins"/>
              <a:buNone/>
              <a:defRPr>
                <a:latin typeface="Poppins"/>
                <a:ea typeface="Poppins"/>
                <a:cs typeface="Poppins"/>
                <a:sym typeface="Poppins"/>
              </a:defRPr>
            </a:lvl7pPr>
            <a:lvl8pPr lvl="7" algn="ctr" rtl="0">
              <a:lnSpc>
                <a:spcPct val="100000"/>
              </a:lnSpc>
              <a:spcBef>
                <a:spcPts val="0"/>
              </a:spcBef>
              <a:spcAft>
                <a:spcPts val="0"/>
              </a:spcAft>
              <a:buSzPts val="1400"/>
              <a:buFont typeface="Poppins"/>
              <a:buNone/>
              <a:defRPr>
                <a:latin typeface="Poppins"/>
                <a:ea typeface="Poppins"/>
                <a:cs typeface="Poppins"/>
                <a:sym typeface="Poppins"/>
              </a:defRPr>
            </a:lvl8pPr>
            <a:lvl9pPr lvl="8" algn="ctr" rtl="0">
              <a:lnSpc>
                <a:spcPct val="100000"/>
              </a:lnSpc>
              <a:spcBef>
                <a:spcPts val="0"/>
              </a:spcBef>
              <a:spcAft>
                <a:spcPts val="0"/>
              </a:spcAft>
              <a:buSzPts val="1400"/>
              <a:buFont typeface="Poppins"/>
              <a:buNone/>
              <a:defRPr>
                <a:latin typeface="Poppins"/>
                <a:ea typeface="Poppins"/>
                <a:cs typeface="Poppins"/>
                <a:sym typeface="Poppins"/>
              </a:defRPr>
            </a:lvl9pPr>
          </a:lstStyle>
          <a:p>
            <a:endParaRPr/>
          </a:p>
        </p:txBody>
      </p:sp>
      <p:sp>
        <p:nvSpPr>
          <p:cNvPr id="714" name="Google Shape;714;p38"/>
          <p:cNvSpPr txBox="1">
            <a:spLocks noGrp="1"/>
          </p:cNvSpPr>
          <p:nvPr>
            <p:ph type="ctrTitle" idx="5"/>
          </p:nvPr>
        </p:nvSpPr>
        <p:spPr>
          <a:xfrm>
            <a:off x="1511840" y="1844501"/>
            <a:ext cx="2415600" cy="320400"/>
          </a:xfrm>
          <a:prstGeom prst="rect">
            <a:avLst/>
          </a:prstGeom>
        </p:spPr>
        <p:txBody>
          <a:bodyPr spcFirstLastPara="1" wrap="square" lIns="91425" tIns="91425" rIns="91425" bIns="91425" anchor="ctr" anchorCtr="0">
            <a:noAutofit/>
          </a:bodyPr>
          <a:lstStyle>
            <a:lvl1pPr lvl="0" rtl="0">
              <a:spcBef>
                <a:spcPts val="0"/>
              </a:spcBef>
              <a:spcAft>
                <a:spcPts val="0"/>
              </a:spcAft>
              <a:buSzPts val="2200"/>
              <a:buNone/>
              <a:defRPr sz="2200" b="0"/>
            </a:lvl1pPr>
            <a:lvl2pPr lvl="1" algn="ctr" rtl="0">
              <a:spcBef>
                <a:spcPts val="0"/>
              </a:spcBef>
              <a:spcAft>
                <a:spcPts val="0"/>
              </a:spcAft>
              <a:buSzPts val="2200"/>
              <a:buFont typeface="Patrick Hand"/>
              <a:buNone/>
              <a:defRPr sz="2200" b="0">
                <a:latin typeface="Patrick Hand"/>
                <a:ea typeface="Patrick Hand"/>
                <a:cs typeface="Patrick Hand"/>
                <a:sym typeface="Patrick Hand"/>
              </a:defRPr>
            </a:lvl2pPr>
            <a:lvl3pPr lvl="2" algn="ctr" rtl="0">
              <a:spcBef>
                <a:spcPts val="0"/>
              </a:spcBef>
              <a:spcAft>
                <a:spcPts val="0"/>
              </a:spcAft>
              <a:buSzPts val="2200"/>
              <a:buFont typeface="Patrick Hand"/>
              <a:buNone/>
              <a:defRPr sz="2200" b="0">
                <a:latin typeface="Patrick Hand"/>
                <a:ea typeface="Patrick Hand"/>
                <a:cs typeface="Patrick Hand"/>
                <a:sym typeface="Patrick Hand"/>
              </a:defRPr>
            </a:lvl3pPr>
            <a:lvl4pPr lvl="3" algn="ctr" rtl="0">
              <a:spcBef>
                <a:spcPts val="0"/>
              </a:spcBef>
              <a:spcAft>
                <a:spcPts val="0"/>
              </a:spcAft>
              <a:buSzPts val="2200"/>
              <a:buFont typeface="Patrick Hand"/>
              <a:buNone/>
              <a:defRPr sz="2200" b="0">
                <a:latin typeface="Patrick Hand"/>
                <a:ea typeface="Patrick Hand"/>
                <a:cs typeface="Patrick Hand"/>
                <a:sym typeface="Patrick Hand"/>
              </a:defRPr>
            </a:lvl4pPr>
            <a:lvl5pPr lvl="4" algn="ctr" rtl="0">
              <a:spcBef>
                <a:spcPts val="0"/>
              </a:spcBef>
              <a:spcAft>
                <a:spcPts val="0"/>
              </a:spcAft>
              <a:buSzPts val="2200"/>
              <a:buFont typeface="Patrick Hand"/>
              <a:buNone/>
              <a:defRPr sz="2200" b="0">
                <a:latin typeface="Patrick Hand"/>
                <a:ea typeface="Patrick Hand"/>
                <a:cs typeface="Patrick Hand"/>
                <a:sym typeface="Patrick Hand"/>
              </a:defRPr>
            </a:lvl5pPr>
            <a:lvl6pPr lvl="5" algn="ctr" rtl="0">
              <a:spcBef>
                <a:spcPts val="0"/>
              </a:spcBef>
              <a:spcAft>
                <a:spcPts val="0"/>
              </a:spcAft>
              <a:buSzPts val="2200"/>
              <a:buFont typeface="Patrick Hand"/>
              <a:buNone/>
              <a:defRPr sz="2200" b="0">
                <a:latin typeface="Patrick Hand"/>
                <a:ea typeface="Patrick Hand"/>
                <a:cs typeface="Patrick Hand"/>
                <a:sym typeface="Patrick Hand"/>
              </a:defRPr>
            </a:lvl6pPr>
            <a:lvl7pPr lvl="6" algn="ctr" rtl="0">
              <a:spcBef>
                <a:spcPts val="0"/>
              </a:spcBef>
              <a:spcAft>
                <a:spcPts val="0"/>
              </a:spcAft>
              <a:buSzPts val="2200"/>
              <a:buFont typeface="Patrick Hand"/>
              <a:buNone/>
              <a:defRPr sz="2200" b="0">
                <a:latin typeface="Patrick Hand"/>
                <a:ea typeface="Patrick Hand"/>
                <a:cs typeface="Patrick Hand"/>
                <a:sym typeface="Patrick Hand"/>
              </a:defRPr>
            </a:lvl7pPr>
            <a:lvl8pPr lvl="7" algn="ctr" rtl="0">
              <a:spcBef>
                <a:spcPts val="0"/>
              </a:spcBef>
              <a:spcAft>
                <a:spcPts val="0"/>
              </a:spcAft>
              <a:buSzPts val="2200"/>
              <a:buFont typeface="Patrick Hand"/>
              <a:buNone/>
              <a:defRPr sz="2200" b="0">
                <a:latin typeface="Patrick Hand"/>
                <a:ea typeface="Patrick Hand"/>
                <a:cs typeface="Patrick Hand"/>
                <a:sym typeface="Patrick Hand"/>
              </a:defRPr>
            </a:lvl8pPr>
            <a:lvl9pPr lvl="8" algn="ctr" rtl="0">
              <a:spcBef>
                <a:spcPts val="0"/>
              </a:spcBef>
              <a:spcAft>
                <a:spcPts val="0"/>
              </a:spcAft>
              <a:buSzPts val="2200"/>
              <a:buFont typeface="Patrick Hand"/>
              <a:buNone/>
              <a:defRPr sz="2200" b="0">
                <a:latin typeface="Patrick Hand"/>
                <a:ea typeface="Patrick Hand"/>
                <a:cs typeface="Patrick Hand"/>
                <a:sym typeface="Patrick Hand"/>
              </a:defRPr>
            </a:lvl9pPr>
          </a:lstStyle>
          <a:p>
            <a:endParaRPr/>
          </a:p>
        </p:txBody>
      </p:sp>
      <p:sp>
        <p:nvSpPr>
          <p:cNvPr id="715" name="Google Shape;715;p38"/>
          <p:cNvSpPr txBox="1">
            <a:spLocks noGrp="1"/>
          </p:cNvSpPr>
          <p:nvPr>
            <p:ph type="subTitle" idx="6"/>
          </p:nvPr>
        </p:nvSpPr>
        <p:spPr>
          <a:xfrm>
            <a:off x="1442540" y="2122701"/>
            <a:ext cx="2554200" cy="81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Poppins"/>
              <a:buNone/>
              <a:defRPr>
                <a:latin typeface="Poppins"/>
                <a:ea typeface="Poppins"/>
                <a:cs typeface="Poppins"/>
                <a:sym typeface="Poppins"/>
              </a:defRPr>
            </a:lvl1pPr>
            <a:lvl2pPr lvl="1" algn="ctr" rtl="0">
              <a:lnSpc>
                <a:spcPct val="100000"/>
              </a:lnSpc>
              <a:spcBef>
                <a:spcPts val="0"/>
              </a:spcBef>
              <a:spcAft>
                <a:spcPts val="0"/>
              </a:spcAft>
              <a:buSzPts val="1400"/>
              <a:buFont typeface="Poppins"/>
              <a:buNone/>
              <a:defRPr>
                <a:latin typeface="Poppins"/>
                <a:ea typeface="Poppins"/>
                <a:cs typeface="Poppins"/>
                <a:sym typeface="Poppins"/>
              </a:defRPr>
            </a:lvl2pPr>
            <a:lvl3pPr lvl="2" algn="ctr" rtl="0">
              <a:lnSpc>
                <a:spcPct val="100000"/>
              </a:lnSpc>
              <a:spcBef>
                <a:spcPts val="0"/>
              </a:spcBef>
              <a:spcAft>
                <a:spcPts val="0"/>
              </a:spcAft>
              <a:buSzPts val="1400"/>
              <a:buFont typeface="Poppins"/>
              <a:buNone/>
              <a:defRPr>
                <a:latin typeface="Poppins"/>
                <a:ea typeface="Poppins"/>
                <a:cs typeface="Poppins"/>
                <a:sym typeface="Poppins"/>
              </a:defRPr>
            </a:lvl3pPr>
            <a:lvl4pPr lvl="3" algn="ctr" rtl="0">
              <a:lnSpc>
                <a:spcPct val="100000"/>
              </a:lnSpc>
              <a:spcBef>
                <a:spcPts val="0"/>
              </a:spcBef>
              <a:spcAft>
                <a:spcPts val="0"/>
              </a:spcAft>
              <a:buSzPts val="1400"/>
              <a:buFont typeface="Poppins"/>
              <a:buNone/>
              <a:defRPr>
                <a:latin typeface="Poppins"/>
                <a:ea typeface="Poppins"/>
                <a:cs typeface="Poppins"/>
                <a:sym typeface="Poppins"/>
              </a:defRPr>
            </a:lvl4pPr>
            <a:lvl5pPr lvl="4" algn="ctr" rtl="0">
              <a:lnSpc>
                <a:spcPct val="100000"/>
              </a:lnSpc>
              <a:spcBef>
                <a:spcPts val="0"/>
              </a:spcBef>
              <a:spcAft>
                <a:spcPts val="0"/>
              </a:spcAft>
              <a:buSzPts val="1400"/>
              <a:buFont typeface="Poppins"/>
              <a:buNone/>
              <a:defRPr>
                <a:latin typeface="Poppins"/>
                <a:ea typeface="Poppins"/>
                <a:cs typeface="Poppins"/>
                <a:sym typeface="Poppins"/>
              </a:defRPr>
            </a:lvl5pPr>
            <a:lvl6pPr lvl="5" algn="ctr" rtl="0">
              <a:lnSpc>
                <a:spcPct val="100000"/>
              </a:lnSpc>
              <a:spcBef>
                <a:spcPts val="0"/>
              </a:spcBef>
              <a:spcAft>
                <a:spcPts val="0"/>
              </a:spcAft>
              <a:buSzPts val="1400"/>
              <a:buFont typeface="Poppins"/>
              <a:buNone/>
              <a:defRPr>
                <a:latin typeface="Poppins"/>
                <a:ea typeface="Poppins"/>
                <a:cs typeface="Poppins"/>
                <a:sym typeface="Poppins"/>
              </a:defRPr>
            </a:lvl6pPr>
            <a:lvl7pPr lvl="6" algn="ctr" rtl="0">
              <a:lnSpc>
                <a:spcPct val="100000"/>
              </a:lnSpc>
              <a:spcBef>
                <a:spcPts val="0"/>
              </a:spcBef>
              <a:spcAft>
                <a:spcPts val="0"/>
              </a:spcAft>
              <a:buSzPts val="1400"/>
              <a:buFont typeface="Poppins"/>
              <a:buNone/>
              <a:defRPr>
                <a:latin typeface="Poppins"/>
                <a:ea typeface="Poppins"/>
                <a:cs typeface="Poppins"/>
                <a:sym typeface="Poppins"/>
              </a:defRPr>
            </a:lvl7pPr>
            <a:lvl8pPr lvl="7" algn="ctr" rtl="0">
              <a:lnSpc>
                <a:spcPct val="100000"/>
              </a:lnSpc>
              <a:spcBef>
                <a:spcPts val="0"/>
              </a:spcBef>
              <a:spcAft>
                <a:spcPts val="0"/>
              </a:spcAft>
              <a:buSzPts val="1400"/>
              <a:buFont typeface="Poppins"/>
              <a:buNone/>
              <a:defRPr>
                <a:latin typeface="Poppins"/>
                <a:ea typeface="Poppins"/>
                <a:cs typeface="Poppins"/>
                <a:sym typeface="Poppins"/>
              </a:defRPr>
            </a:lvl8pPr>
            <a:lvl9pPr lvl="8" algn="ctr" rtl="0">
              <a:lnSpc>
                <a:spcPct val="100000"/>
              </a:lnSpc>
              <a:spcBef>
                <a:spcPts val="0"/>
              </a:spcBef>
              <a:spcAft>
                <a:spcPts val="0"/>
              </a:spcAft>
              <a:buSzPts val="1400"/>
              <a:buFont typeface="Poppins"/>
              <a:buNone/>
              <a:defRPr>
                <a:latin typeface="Poppins"/>
                <a:ea typeface="Poppins"/>
                <a:cs typeface="Poppins"/>
                <a:sym typeface="Poppins"/>
              </a:defRPr>
            </a:lvl9pPr>
          </a:lstStyle>
          <a:p>
            <a:endParaRPr/>
          </a:p>
        </p:txBody>
      </p:sp>
      <p:sp>
        <p:nvSpPr>
          <p:cNvPr id="716" name="Google Shape;716;p38"/>
          <p:cNvSpPr txBox="1">
            <a:spLocks noGrp="1"/>
          </p:cNvSpPr>
          <p:nvPr>
            <p:ph type="ctrTitle" idx="7"/>
          </p:nvPr>
        </p:nvSpPr>
        <p:spPr>
          <a:xfrm>
            <a:off x="5210405" y="3362826"/>
            <a:ext cx="2421600" cy="320400"/>
          </a:xfrm>
          <a:prstGeom prst="rect">
            <a:avLst/>
          </a:prstGeom>
        </p:spPr>
        <p:txBody>
          <a:bodyPr spcFirstLastPara="1" wrap="square" lIns="91425" tIns="91425" rIns="91425" bIns="91425" anchor="ctr" anchorCtr="0">
            <a:noAutofit/>
          </a:bodyPr>
          <a:lstStyle>
            <a:lvl1pPr lvl="0" rtl="0">
              <a:spcBef>
                <a:spcPts val="0"/>
              </a:spcBef>
              <a:spcAft>
                <a:spcPts val="0"/>
              </a:spcAft>
              <a:buSzPts val="2200"/>
              <a:buNone/>
              <a:defRPr sz="2200" b="0"/>
            </a:lvl1pPr>
            <a:lvl2pPr lvl="1" algn="ctr" rtl="0">
              <a:spcBef>
                <a:spcPts val="0"/>
              </a:spcBef>
              <a:spcAft>
                <a:spcPts val="0"/>
              </a:spcAft>
              <a:buSzPts val="2200"/>
              <a:buFont typeface="Patrick Hand"/>
              <a:buNone/>
              <a:defRPr sz="2200" b="0">
                <a:latin typeface="Patrick Hand"/>
                <a:ea typeface="Patrick Hand"/>
                <a:cs typeface="Patrick Hand"/>
                <a:sym typeface="Patrick Hand"/>
              </a:defRPr>
            </a:lvl2pPr>
            <a:lvl3pPr lvl="2" algn="ctr" rtl="0">
              <a:spcBef>
                <a:spcPts val="0"/>
              </a:spcBef>
              <a:spcAft>
                <a:spcPts val="0"/>
              </a:spcAft>
              <a:buSzPts val="2200"/>
              <a:buFont typeface="Patrick Hand"/>
              <a:buNone/>
              <a:defRPr sz="2200" b="0">
                <a:latin typeface="Patrick Hand"/>
                <a:ea typeface="Patrick Hand"/>
                <a:cs typeface="Patrick Hand"/>
                <a:sym typeface="Patrick Hand"/>
              </a:defRPr>
            </a:lvl3pPr>
            <a:lvl4pPr lvl="3" algn="ctr" rtl="0">
              <a:spcBef>
                <a:spcPts val="0"/>
              </a:spcBef>
              <a:spcAft>
                <a:spcPts val="0"/>
              </a:spcAft>
              <a:buSzPts val="2200"/>
              <a:buFont typeface="Patrick Hand"/>
              <a:buNone/>
              <a:defRPr sz="2200" b="0">
                <a:latin typeface="Patrick Hand"/>
                <a:ea typeface="Patrick Hand"/>
                <a:cs typeface="Patrick Hand"/>
                <a:sym typeface="Patrick Hand"/>
              </a:defRPr>
            </a:lvl4pPr>
            <a:lvl5pPr lvl="4" algn="ctr" rtl="0">
              <a:spcBef>
                <a:spcPts val="0"/>
              </a:spcBef>
              <a:spcAft>
                <a:spcPts val="0"/>
              </a:spcAft>
              <a:buSzPts val="2200"/>
              <a:buFont typeface="Patrick Hand"/>
              <a:buNone/>
              <a:defRPr sz="2200" b="0">
                <a:latin typeface="Patrick Hand"/>
                <a:ea typeface="Patrick Hand"/>
                <a:cs typeface="Patrick Hand"/>
                <a:sym typeface="Patrick Hand"/>
              </a:defRPr>
            </a:lvl5pPr>
            <a:lvl6pPr lvl="5" algn="ctr" rtl="0">
              <a:spcBef>
                <a:spcPts val="0"/>
              </a:spcBef>
              <a:spcAft>
                <a:spcPts val="0"/>
              </a:spcAft>
              <a:buSzPts val="2200"/>
              <a:buFont typeface="Patrick Hand"/>
              <a:buNone/>
              <a:defRPr sz="2200" b="0">
                <a:latin typeface="Patrick Hand"/>
                <a:ea typeface="Patrick Hand"/>
                <a:cs typeface="Patrick Hand"/>
                <a:sym typeface="Patrick Hand"/>
              </a:defRPr>
            </a:lvl6pPr>
            <a:lvl7pPr lvl="6" algn="ctr" rtl="0">
              <a:spcBef>
                <a:spcPts val="0"/>
              </a:spcBef>
              <a:spcAft>
                <a:spcPts val="0"/>
              </a:spcAft>
              <a:buSzPts val="2200"/>
              <a:buFont typeface="Patrick Hand"/>
              <a:buNone/>
              <a:defRPr sz="2200" b="0">
                <a:latin typeface="Patrick Hand"/>
                <a:ea typeface="Patrick Hand"/>
                <a:cs typeface="Patrick Hand"/>
                <a:sym typeface="Patrick Hand"/>
              </a:defRPr>
            </a:lvl7pPr>
            <a:lvl8pPr lvl="7" algn="ctr" rtl="0">
              <a:spcBef>
                <a:spcPts val="0"/>
              </a:spcBef>
              <a:spcAft>
                <a:spcPts val="0"/>
              </a:spcAft>
              <a:buSzPts val="2200"/>
              <a:buFont typeface="Patrick Hand"/>
              <a:buNone/>
              <a:defRPr sz="2200" b="0">
                <a:latin typeface="Patrick Hand"/>
                <a:ea typeface="Patrick Hand"/>
                <a:cs typeface="Patrick Hand"/>
                <a:sym typeface="Patrick Hand"/>
              </a:defRPr>
            </a:lvl8pPr>
            <a:lvl9pPr lvl="8" algn="ctr" rtl="0">
              <a:spcBef>
                <a:spcPts val="0"/>
              </a:spcBef>
              <a:spcAft>
                <a:spcPts val="0"/>
              </a:spcAft>
              <a:buSzPts val="2200"/>
              <a:buFont typeface="Patrick Hand"/>
              <a:buNone/>
              <a:defRPr sz="2200" b="0">
                <a:latin typeface="Patrick Hand"/>
                <a:ea typeface="Patrick Hand"/>
                <a:cs typeface="Patrick Hand"/>
                <a:sym typeface="Patrick Hand"/>
              </a:defRPr>
            </a:lvl9pPr>
          </a:lstStyle>
          <a:p>
            <a:endParaRPr/>
          </a:p>
        </p:txBody>
      </p:sp>
      <p:sp>
        <p:nvSpPr>
          <p:cNvPr id="717" name="Google Shape;717;p38"/>
          <p:cNvSpPr txBox="1">
            <a:spLocks noGrp="1"/>
          </p:cNvSpPr>
          <p:nvPr>
            <p:ph type="subTitle" idx="8"/>
          </p:nvPr>
        </p:nvSpPr>
        <p:spPr>
          <a:xfrm>
            <a:off x="5140955" y="3641026"/>
            <a:ext cx="2560500" cy="81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Poppins"/>
              <a:buNone/>
              <a:defRPr>
                <a:latin typeface="Poppins"/>
                <a:ea typeface="Poppins"/>
                <a:cs typeface="Poppins"/>
                <a:sym typeface="Poppins"/>
              </a:defRPr>
            </a:lvl1pPr>
            <a:lvl2pPr lvl="1" algn="ctr" rtl="0">
              <a:lnSpc>
                <a:spcPct val="100000"/>
              </a:lnSpc>
              <a:spcBef>
                <a:spcPts val="0"/>
              </a:spcBef>
              <a:spcAft>
                <a:spcPts val="0"/>
              </a:spcAft>
              <a:buSzPts val="1400"/>
              <a:buFont typeface="Poppins"/>
              <a:buNone/>
              <a:defRPr>
                <a:latin typeface="Poppins"/>
                <a:ea typeface="Poppins"/>
                <a:cs typeface="Poppins"/>
                <a:sym typeface="Poppins"/>
              </a:defRPr>
            </a:lvl2pPr>
            <a:lvl3pPr lvl="2" algn="ctr" rtl="0">
              <a:lnSpc>
                <a:spcPct val="100000"/>
              </a:lnSpc>
              <a:spcBef>
                <a:spcPts val="0"/>
              </a:spcBef>
              <a:spcAft>
                <a:spcPts val="0"/>
              </a:spcAft>
              <a:buSzPts val="1400"/>
              <a:buFont typeface="Poppins"/>
              <a:buNone/>
              <a:defRPr>
                <a:latin typeface="Poppins"/>
                <a:ea typeface="Poppins"/>
                <a:cs typeface="Poppins"/>
                <a:sym typeface="Poppins"/>
              </a:defRPr>
            </a:lvl3pPr>
            <a:lvl4pPr lvl="3" algn="ctr" rtl="0">
              <a:lnSpc>
                <a:spcPct val="100000"/>
              </a:lnSpc>
              <a:spcBef>
                <a:spcPts val="0"/>
              </a:spcBef>
              <a:spcAft>
                <a:spcPts val="0"/>
              </a:spcAft>
              <a:buSzPts val="1400"/>
              <a:buFont typeface="Poppins"/>
              <a:buNone/>
              <a:defRPr>
                <a:latin typeface="Poppins"/>
                <a:ea typeface="Poppins"/>
                <a:cs typeface="Poppins"/>
                <a:sym typeface="Poppins"/>
              </a:defRPr>
            </a:lvl4pPr>
            <a:lvl5pPr lvl="4" algn="ctr" rtl="0">
              <a:lnSpc>
                <a:spcPct val="100000"/>
              </a:lnSpc>
              <a:spcBef>
                <a:spcPts val="0"/>
              </a:spcBef>
              <a:spcAft>
                <a:spcPts val="0"/>
              </a:spcAft>
              <a:buSzPts val="1400"/>
              <a:buFont typeface="Poppins"/>
              <a:buNone/>
              <a:defRPr>
                <a:latin typeface="Poppins"/>
                <a:ea typeface="Poppins"/>
                <a:cs typeface="Poppins"/>
                <a:sym typeface="Poppins"/>
              </a:defRPr>
            </a:lvl5pPr>
            <a:lvl6pPr lvl="5" algn="ctr" rtl="0">
              <a:lnSpc>
                <a:spcPct val="100000"/>
              </a:lnSpc>
              <a:spcBef>
                <a:spcPts val="0"/>
              </a:spcBef>
              <a:spcAft>
                <a:spcPts val="0"/>
              </a:spcAft>
              <a:buSzPts val="1400"/>
              <a:buFont typeface="Poppins"/>
              <a:buNone/>
              <a:defRPr>
                <a:latin typeface="Poppins"/>
                <a:ea typeface="Poppins"/>
                <a:cs typeface="Poppins"/>
                <a:sym typeface="Poppins"/>
              </a:defRPr>
            </a:lvl6pPr>
            <a:lvl7pPr lvl="6" algn="ctr" rtl="0">
              <a:lnSpc>
                <a:spcPct val="100000"/>
              </a:lnSpc>
              <a:spcBef>
                <a:spcPts val="0"/>
              </a:spcBef>
              <a:spcAft>
                <a:spcPts val="0"/>
              </a:spcAft>
              <a:buSzPts val="1400"/>
              <a:buFont typeface="Poppins"/>
              <a:buNone/>
              <a:defRPr>
                <a:latin typeface="Poppins"/>
                <a:ea typeface="Poppins"/>
                <a:cs typeface="Poppins"/>
                <a:sym typeface="Poppins"/>
              </a:defRPr>
            </a:lvl7pPr>
            <a:lvl8pPr lvl="7" algn="ctr" rtl="0">
              <a:lnSpc>
                <a:spcPct val="100000"/>
              </a:lnSpc>
              <a:spcBef>
                <a:spcPts val="0"/>
              </a:spcBef>
              <a:spcAft>
                <a:spcPts val="0"/>
              </a:spcAft>
              <a:buSzPts val="1400"/>
              <a:buFont typeface="Poppins"/>
              <a:buNone/>
              <a:defRPr>
                <a:latin typeface="Poppins"/>
                <a:ea typeface="Poppins"/>
                <a:cs typeface="Poppins"/>
                <a:sym typeface="Poppins"/>
              </a:defRPr>
            </a:lvl8pPr>
            <a:lvl9pPr lvl="8" algn="ctr" rtl="0">
              <a:lnSpc>
                <a:spcPct val="100000"/>
              </a:lnSpc>
              <a:spcBef>
                <a:spcPts val="0"/>
              </a:spcBef>
              <a:spcAft>
                <a:spcPts val="0"/>
              </a:spcAft>
              <a:buSzPts val="1400"/>
              <a:buFont typeface="Poppins"/>
              <a:buNone/>
              <a:defRPr>
                <a:latin typeface="Poppins"/>
                <a:ea typeface="Poppins"/>
                <a:cs typeface="Poppins"/>
                <a:sym typeface="Poppins"/>
              </a:defRPr>
            </a:lvl9pPr>
          </a:lstStyle>
          <a:p>
            <a:endParaRPr/>
          </a:p>
        </p:txBody>
      </p:sp>
    </p:spTree>
    <p:extLst>
      <p:ext uri="{BB962C8B-B14F-4D97-AF65-F5344CB8AC3E}">
        <p14:creationId xmlns:p14="http://schemas.microsoft.com/office/powerpoint/2010/main" val="13408275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bg>
      <p:bgPr>
        <a:solidFill>
          <a:schemeClr val="dk1"/>
        </a:solidFill>
        <a:effectLst/>
      </p:bgPr>
    </p:bg>
    <p:spTree>
      <p:nvGrpSpPr>
        <p:cNvPr id="1" name="Shape 718"/>
        <p:cNvGrpSpPr/>
        <p:nvPr/>
      </p:nvGrpSpPr>
      <p:grpSpPr>
        <a:xfrm>
          <a:off x="0" y="0"/>
          <a:ext cx="0" cy="0"/>
          <a:chOff x="0" y="0"/>
          <a:chExt cx="0" cy="0"/>
        </a:xfrm>
      </p:grpSpPr>
      <p:sp>
        <p:nvSpPr>
          <p:cNvPr id="719" name="Google Shape;719;p39"/>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9"/>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9"/>
          <p:cNvSpPr/>
          <p:nvPr/>
        </p:nvSpPr>
        <p:spPr>
          <a:xfrm>
            <a:off x="6616450" y="562100"/>
            <a:ext cx="1337049" cy="846212"/>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9"/>
          <p:cNvSpPr/>
          <p:nvPr/>
        </p:nvSpPr>
        <p:spPr>
          <a:xfrm>
            <a:off x="8129338" y="3119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9"/>
          <p:cNvSpPr/>
          <p:nvPr/>
        </p:nvSpPr>
        <p:spPr>
          <a:xfrm flipH="1">
            <a:off x="2360239" y="4312975"/>
            <a:ext cx="4695762" cy="84620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9"/>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725" name="Google Shape;725;p39"/>
          <p:cNvSpPr txBox="1">
            <a:spLocks noGrp="1"/>
          </p:cNvSpPr>
          <p:nvPr>
            <p:ph type="ctrTitle" idx="2"/>
          </p:nvPr>
        </p:nvSpPr>
        <p:spPr>
          <a:xfrm>
            <a:off x="1047740" y="3181725"/>
            <a:ext cx="2415600" cy="3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200"/>
              <a:buNone/>
              <a:defRPr sz="2200" b="0"/>
            </a:lvl1pPr>
            <a:lvl2pPr lvl="1" algn="ctr" rtl="0">
              <a:spcBef>
                <a:spcPts val="0"/>
              </a:spcBef>
              <a:spcAft>
                <a:spcPts val="0"/>
              </a:spcAft>
              <a:buSzPts val="2200"/>
              <a:buFont typeface="Patrick Hand"/>
              <a:buNone/>
              <a:defRPr sz="2200" b="0">
                <a:latin typeface="Patrick Hand"/>
                <a:ea typeface="Patrick Hand"/>
                <a:cs typeface="Patrick Hand"/>
                <a:sym typeface="Patrick Hand"/>
              </a:defRPr>
            </a:lvl2pPr>
            <a:lvl3pPr lvl="2" algn="ctr" rtl="0">
              <a:spcBef>
                <a:spcPts val="0"/>
              </a:spcBef>
              <a:spcAft>
                <a:spcPts val="0"/>
              </a:spcAft>
              <a:buSzPts val="2200"/>
              <a:buFont typeface="Patrick Hand"/>
              <a:buNone/>
              <a:defRPr sz="2200" b="0">
                <a:latin typeface="Patrick Hand"/>
                <a:ea typeface="Patrick Hand"/>
                <a:cs typeface="Patrick Hand"/>
                <a:sym typeface="Patrick Hand"/>
              </a:defRPr>
            </a:lvl3pPr>
            <a:lvl4pPr lvl="3" algn="ctr" rtl="0">
              <a:spcBef>
                <a:spcPts val="0"/>
              </a:spcBef>
              <a:spcAft>
                <a:spcPts val="0"/>
              </a:spcAft>
              <a:buSzPts val="2200"/>
              <a:buFont typeface="Patrick Hand"/>
              <a:buNone/>
              <a:defRPr sz="2200" b="0">
                <a:latin typeface="Patrick Hand"/>
                <a:ea typeface="Patrick Hand"/>
                <a:cs typeface="Patrick Hand"/>
                <a:sym typeface="Patrick Hand"/>
              </a:defRPr>
            </a:lvl4pPr>
            <a:lvl5pPr lvl="4" algn="ctr" rtl="0">
              <a:spcBef>
                <a:spcPts val="0"/>
              </a:spcBef>
              <a:spcAft>
                <a:spcPts val="0"/>
              </a:spcAft>
              <a:buSzPts val="2200"/>
              <a:buFont typeface="Patrick Hand"/>
              <a:buNone/>
              <a:defRPr sz="2200" b="0">
                <a:latin typeface="Patrick Hand"/>
                <a:ea typeface="Patrick Hand"/>
                <a:cs typeface="Patrick Hand"/>
                <a:sym typeface="Patrick Hand"/>
              </a:defRPr>
            </a:lvl5pPr>
            <a:lvl6pPr lvl="5" algn="ctr" rtl="0">
              <a:spcBef>
                <a:spcPts val="0"/>
              </a:spcBef>
              <a:spcAft>
                <a:spcPts val="0"/>
              </a:spcAft>
              <a:buSzPts val="2200"/>
              <a:buFont typeface="Patrick Hand"/>
              <a:buNone/>
              <a:defRPr sz="2200" b="0">
                <a:latin typeface="Patrick Hand"/>
                <a:ea typeface="Patrick Hand"/>
                <a:cs typeface="Patrick Hand"/>
                <a:sym typeface="Patrick Hand"/>
              </a:defRPr>
            </a:lvl6pPr>
            <a:lvl7pPr lvl="6" algn="ctr" rtl="0">
              <a:spcBef>
                <a:spcPts val="0"/>
              </a:spcBef>
              <a:spcAft>
                <a:spcPts val="0"/>
              </a:spcAft>
              <a:buSzPts val="2200"/>
              <a:buFont typeface="Patrick Hand"/>
              <a:buNone/>
              <a:defRPr sz="2200" b="0">
                <a:latin typeface="Patrick Hand"/>
                <a:ea typeface="Patrick Hand"/>
                <a:cs typeface="Patrick Hand"/>
                <a:sym typeface="Patrick Hand"/>
              </a:defRPr>
            </a:lvl7pPr>
            <a:lvl8pPr lvl="7" algn="ctr" rtl="0">
              <a:spcBef>
                <a:spcPts val="0"/>
              </a:spcBef>
              <a:spcAft>
                <a:spcPts val="0"/>
              </a:spcAft>
              <a:buSzPts val="2200"/>
              <a:buFont typeface="Patrick Hand"/>
              <a:buNone/>
              <a:defRPr sz="2200" b="0">
                <a:latin typeface="Patrick Hand"/>
                <a:ea typeface="Patrick Hand"/>
                <a:cs typeface="Patrick Hand"/>
                <a:sym typeface="Patrick Hand"/>
              </a:defRPr>
            </a:lvl8pPr>
            <a:lvl9pPr lvl="8" algn="ctr" rtl="0">
              <a:spcBef>
                <a:spcPts val="0"/>
              </a:spcBef>
              <a:spcAft>
                <a:spcPts val="0"/>
              </a:spcAft>
              <a:buSzPts val="2200"/>
              <a:buFont typeface="Patrick Hand"/>
              <a:buNone/>
              <a:defRPr sz="2200" b="0">
                <a:latin typeface="Patrick Hand"/>
                <a:ea typeface="Patrick Hand"/>
                <a:cs typeface="Patrick Hand"/>
                <a:sym typeface="Patrick Hand"/>
              </a:defRPr>
            </a:lvl9pPr>
          </a:lstStyle>
          <a:p>
            <a:endParaRPr/>
          </a:p>
        </p:txBody>
      </p:sp>
      <p:sp>
        <p:nvSpPr>
          <p:cNvPr id="726" name="Google Shape;726;p39"/>
          <p:cNvSpPr txBox="1">
            <a:spLocks noGrp="1"/>
          </p:cNvSpPr>
          <p:nvPr>
            <p:ph type="subTitle" idx="1"/>
          </p:nvPr>
        </p:nvSpPr>
        <p:spPr>
          <a:xfrm>
            <a:off x="909140" y="3459925"/>
            <a:ext cx="2554200" cy="810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Font typeface="Poppins"/>
              <a:buNone/>
              <a:defRPr>
                <a:latin typeface="Poppins"/>
                <a:ea typeface="Poppins"/>
                <a:cs typeface="Poppins"/>
                <a:sym typeface="Poppins"/>
              </a:defRPr>
            </a:lvl1pPr>
            <a:lvl2pPr lvl="1" algn="ctr" rtl="0">
              <a:lnSpc>
                <a:spcPct val="100000"/>
              </a:lnSpc>
              <a:spcBef>
                <a:spcPts val="0"/>
              </a:spcBef>
              <a:spcAft>
                <a:spcPts val="0"/>
              </a:spcAft>
              <a:buSzPts val="1400"/>
              <a:buFont typeface="Poppins"/>
              <a:buNone/>
              <a:defRPr>
                <a:latin typeface="Poppins"/>
                <a:ea typeface="Poppins"/>
                <a:cs typeface="Poppins"/>
                <a:sym typeface="Poppins"/>
              </a:defRPr>
            </a:lvl2pPr>
            <a:lvl3pPr lvl="2" algn="ctr" rtl="0">
              <a:lnSpc>
                <a:spcPct val="100000"/>
              </a:lnSpc>
              <a:spcBef>
                <a:spcPts val="0"/>
              </a:spcBef>
              <a:spcAft>
                <a:spcPts val="0"/>
              </a:spcAft>
              <a:buSzPts val="1400"/>
              <a:buFont typeface="Poppins"/>
              <a:buNone/>
              <a:defRPr>
                <a:latin typeface="Poppins"/>
                <a:ea typeface="Poppins"/>
                <a:cs typeface="Poppins"/>
                <a:sym typeface="Poppins"/>
              </a:defRPr>
            </a:lvl3pPr>
            <a:lvl4pPr lvl="3" algn="ctr" rtl="0">
              <a:lnSpc>
                <a:spcPct val="100000"/>
              </a:lnSpc>
              <a:spcBef>
                <a:spcPts val="0"/>
              </a:spcBef>
              <a:spcAft>
                <a:spcPts val="0"/>
              </a:spcAft>
              <a:buSzPts val="1400"/>
              <a:buFont typeface="Poppins"/>
              <a:buNone/>
              <a:defRPr>
                <a:latin typeface="Poppins"/>
                <a:ea typeface="Poppins"/>
                <a:cs typeface="Poppins"/>
                <a:sym typeface="Poppins"/>
              </a:defRPr>
            </a:lvl4pPr>
            <a:lvl5pPr lvl="4" algn="ctr" rtl="0">
              <a:lnSpc>
                <a:spcPct val="100000"/>
              </a:lnSpc>
              <a:spcBef>
                <a:spcPts val="0"/>
              </a:spcBef>
              <a:spcAft>
                <a:spcPts val="0"/>
              </a:spcAft>
              <a:buSzPts val="1400"/>
              <a:buFont typeface="Poppins"/>
              <a:buNone/>
              <a:defRPr>
                <a:latin typeface="Poppins"/>
                <a:ea typeface="Poppins"/>
                <a:cs typeface="Poppins"/>
                <a:sym typeface="Poppins"/>
              </a:defRPr>
            </a:lvl5pPr>
            <a:lvl6pPr lvl="5" algn="ctr" rtl="0">
              <a:lnSpc>
                <a:spcPct val="100000"/>
              </a:lnSpc>
              <a:spcBef>
                <a:spcPts val="0"/>
              </a:spcBef>
              <a:spcAft>
                <a:spcPts val="0"/>
              </a:spcAft>
              <a:buSzPts val="1400"/>
              <a:buFont typeface="Poppins"/>
              <a:buNone/>
              <a:defRPr>
                <a:latin typeface="Poppins"/>
                <a:ea typeface="Poppins"/>
                <a:cs typeface="Poppins"/>
                <a:sym typeface="Poppins"/>
              </a:defRPr>
            </a:lvl6pPr>
            <a:lvl7pPr lvl="6" algn="ctr" rtl="0">
              <a:lnSpc>
                <a:spcPct val="100000"/>
              </a:lnSpc>
              <a:spcBef>
                <a:spcPts val="0"/>
              </a:spcBef>
              <a:spcAft>
                <a:spcPts val="0"/>
              </a:spcAft>
              <a:buSzPts val="1400"/>
              <a:buFont typeface="Poppins"/>
              <a:buNone/>
              <a:defRPr>
                <a:latin typeface="Poppins"/>
                <a:ea typeface="Poppins"/>
                <a:cs typeface="Poppins"/>
                <a:sym typeface="Poppins"/>
              </a:defRPr>
            </a:lvl7pPr>
            <a:lvl8pPr lvl="7" algn="ctr" rtl="0">
              <a:lnSpc>
                <a:spcPct val="100000"/>
              </a:lnSpc>
              <a:spcBef>
                <a:spcPts val="0"/>
              </a:spcBef>
              <a:spcAft>
                <a:spcPts val="0"/>
              </a:spcAft>
              <a:buSzPts val="1400"/>
              <a:buFont typeface="Poppins"/>
              <a:buNone/>
              <a:defRPr>
                <a:latin typeface="Poppins"/>
                <a:ea typeface="Poppins"/>
                <a:cs typeface="Poppins"/>
                <a:sym typeface="Poppins"/>
              </a:defRPr>
            </a:lvl8pPr>
            <a:lvl9pPr lvl="8" algn="ctr" rtl="0">
              <a:lnSpc>
                <a:spcPct val="100000"/>
              </a:lnSpc>
              <a:spcBef>
                <a:spcPts val="0"/>
              </a:spcBef>
              <a:spcAft>
                <a:spcPts val="0"/>
              </a:spcAft>
              <a:buSzPts val="1400"/>
              <a:buFont typeface="Poppins"/>
              <a:buNone/>
              <a:defRPr>
                <a:latin typeface="Poppins"/>
                <a:ea typeface="Poppins"/>
                <a:cs typeface="Poppins"/>
                <a:sym typeface="Poppins"/>
              </a:defRPr>
            </a:lvl9pPr>
          </a:lstStyle>
          <a:p>
            <a:endParaRPr/>
          </a:p>
        </p:txBody>
      </p:sp>
      <p:sp>
        <p:nvSpPr>
          <p:cNvPr id="727" name="Google Shape;727;p39"/>
          <p:cNvSpPr txBox="1">
            <a:spLocks noGrp="1"/>
          </p:cNvSpPr>
          <p:nvPr>
            <p:ph type="ctrTitle" idx="3"/>
          </p:nvPr>
        </p:nvSpPr>
        <p:spPr>
          <a:xfrm>
            <a:off x="5674355" y="1739600"/>
            <a:ext cx="2421600" cy="32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200"/>
              <a:buNone/>
              <a:defRPr sz="2200" b="0"/>
            </a:lvl1pPr>
            <a:lvl2pPr lvl="1" algn="ctr" rtl="0">
              <a:spcBef>
                <a:spcPts val="0"/>
              </a:spcBef>
              <a:spcAft>
                <a:spcPts val="0"/>
              </a:spcAft>
              <a:buSzPts val="2200"/>
              <a:buFont typeface="Patrick Hand"/>
              <a:buNone/>
              <a:defRPr sz="2200" b="0">
                <a:latin typeface="Patrick Hand"/>
                <a:ea typeface="Patrick Hand"/>
                <a:cs typeface="Patrick Hand"/>
                <a:sym typeface="Patrick Hand"/>
              </a:defRPr>
            </a:lvl2pPr>
            <a:lvl3pPr lvl="2" algn="ctr" rtl="0">
              <a:spcBef>
                <a:spcPts val="0"/>
              </a:spcBef>
              <a:spcAft>
                <a:spcPts val="0"/>
              </a:spcAft>
              <a:buSzPts val="2200"/>
              <a:buFont typeface="Patrick Hand"/>
              <a:buNone/>
              <a:defRPr sz="2200" b="0">
                <a:latin typeface="Patrick Hand"/>
                <a:ea typeface="Patrick Hand"/>
                <a:cs typeface="Patrick Hand"/>
                <a:sym typeface="Patrick Hand"/>
              </a:defRPr>
            </a:lvl3pPr>
            <a:lvl4pPr lvl="3" algn="ctr" rtl="0">
              <a:spcBef>
                <a:spcPts val="0"/>
              </a:spcBef>
              <a:spcAft>
                <a:spcPts val="0"/>
              </a:spcAft>
              <a:buSzPts val="2200"/>
              <a:buFont typeface="Patrick Hand"/>
              <a:buNone/>
              <a:defRPr sz="2200" b="0">
                <a:latin typeface="Patrick Hand"/>
                <a:ea typeface="Patrick Hand"/>
                <a:cs typeface="Patrick Hand"/>
                <a:sym typeface="Patrick Hand"/>
              </a:defRPr>
            </a:lvl4pPr>
            <a:lvl5pPr lvl="4" algn="ctr" rtl="0">
              <a:spcBef>
                <a:spcPts val="0"/>
              </a:spcBef>
              <a:spcAft>
                <a:spcPts val="0"/>
              </a:spcAft>
              <a:buSzPts val="2200"/>
              <a:buFont typeface="Patrick Hand"/>
              <a:buNone/>
              <a:defRPr sz="2200" b="0">
                <a:latin typeface="Patrick Hand"/>
                <a:ea typeface="Patrick Hand"/>
                <a:cs typeface="Patrick Hand"/>
                <a:sym typeface="Patrick Hand"/>
              </a:defRPr>
            </a:lvl5pPr>
            <a:lvl6pPr lvl="5" algn="ctr" rtl="0">
              <a:spcBef>
                <a:spcPts val="0"/>
              </a:spcBef>
              <a:spcAft>
                <a:spcPts val="0"/>
              </a:spcAft>
              <a:buSzPts val="2200"/>
              <a:buFont typeface="Patrick Hand"/>
              <a:buNone/>
              <a:defRPr sz="2200" b="0">
                <a:latin typeface="Patrick Hand"/>
                <a:ea typeface="Patrick Hand"/>
                <a:cs typeface="Patrick Hand"/>
                <a:sym typeface="Patrick Hand"/>
              </a:defRPr>
            </a:lvl6pPr>
            <a:lvl7pPr lvl="6" algn="ctr" rtl="0">
              <a:spcBef>
                <a:spcPts val="0"/>
              </a:spcBef>
              <a:spcAft>
                <a:spcPts val="0"/>
              </a:spcAft>
              <a:buSzPts val="2200"/>
              <a:buFont typeface="Patrick Hand"/>
              <a:buNone/>
              <a:defRPr sz="2200" b="0">
                <a:latin typeface="Patrick Hand"/>
                <a:ea typeface="Patrick Hand"/>
                <a:cs typeface="Patrick Hand"/>
                <a:sym typeface="Patrick Hand"/>
              </a:defRPr>
            </a:lvl7pPr>
            <a:lvl8pPr lvl="7" algn="ctr" rtl="0">
              <a:spcBef>
                <a:spcPts val="0"/>
              </a:spcBef>
              <a:spcAft>
                <a:spcPts val="0"/>
              </a:spcAft>
              <a:buSzPts val="2200"/>
              <a:buFont typeface="Patrick Hand"/>
              <a:buNone/>
              <a:defRPr sz="2200" b="0">
                <a:latin typeface="Patrick Hand"/>
                <a:ea typeface="Patrick Hand"/>
                <a:cs typeface="Patrick Hand"/>
                <a:sym typeface="Patrick Hand"/>
              </a:defRPr>
            </a:lvl8pPr>
            <a:lvl9pPr lvl="8" algn="ctr" rtl="0">
              <a:spcBef>
                <a:spcPts val="0"/>
              </a:spcBef>
              <a:spcAft>
                <a:spcPts val="0"/>
              </a:spcAft>
              <a:buSzPts val="2200"/>
              <a:buFont typeface="Patrick Hand"/>
              <a:buNone/>
              <a:defRPr sz="2200" b="0">
                <a:latin typeface="Patrick Hand"/>
                <a:ea typeface="Patrick Hand"/>
                <a:cs typeface="Patrick Hand"/>
                <a:sym typeface="Patrick Hand"/>
              </a:defRPr>
            </a:lvl9pPr>
          </a:lstStyle>
          <a:p>
            <a:endParaRPr/>
          </a:p>
        </p:txBody>
      </p:sp>
      <p:sp>
        <p:nvSpPr>
          <p:cNvPr id="728" name="Google Shape;728;p39"/>
          <p:cNvSpPr txBox="1">
            <a:spLocks noGrp="1"/>
          </p:cNvSpPr>
          <p:nvPr>
            <p:ph type="subTitle" idx="4"/>
          </p:nvPr>
        </p:nvSpPr>
        <p:spPr>
          <a:xfrm>
            <a:off x="5674355" y="2017800"/>
            <a:ext cx="2560500" cy="81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Poppins"/>
              <a:buNone/>
              <a:defRPr>
                <a:latin typeface="Poppins"/>
                <a:ea typeface="Poppins"/>
                <a:cs typeface="Poppins"/>
                <a:sym typeface="Poppins"/>
              </a:defRPr>
            </a:lvl1pPr>
            <a:lvl2pPr lvl="1" algn="ctr" rtl="0">
              <a:lnSpc>
                <a:spcPct val="100000"/>
              </a:lnSpc>
              <a:spcBef>
                <a:spcPts val="0"/>
              </a:spcBef>
              <a:spcAft>
                <a:spcPts val="0"/>
              </a:spcAft>
              <a:buSzPts val="1400"/>
              <a:buFont typeface="Poppins"/>
              <a:buNone/>
              <a:defRPr>
                <a:latin typeface="Poppins"/>
                <a:ea typeface="Poppins"/>
                <a:cs typeface="Poppins"/>
                <a:sym typeface="Poppins"/>
              </a:defRPr>
            </a:lvl2pPr>
            <a:lvl3pPr lvl="2" algn="ctr" rtl="0">
              <a:lnSpc>
                <a:spcPct val="100000"/>
              </a:lnSpc>
              <a:spcBef>
                <a:spcPts val="0"/>
              </a:spcBef>
              <a:spcAft>
                <a:spcPts val="0"/>
              </a:spcAft>
              <a:buSzPts val="1400"/>
              <a:buFont typeface="Poppins"/>
              <a:buNone/>
              <a:defRPr>
                <a:latin typeface="Poppins"/>
                <a:ea typeface="Poppins"/>
                <a:cs typeface="Poppins"/>
                <a:sym typeface="Poppins"/>
              </a:defRPr>
            </a:lvl3pPr>
            <a:lvl4pPr lvl="3" algn="ctr" rtl="0">
              <a:lnSpc>
                <a:spcPct val="100000"/>
              </a:lnSpc>
              <a:spcBef>
                <a:spcPts val="0"/>
              </a:spcBef>
              <a:spcAft>
                <a:spcPts val="0"/>
              </a:spcAft>
              <a:buSzPts val="1400"/>
              <a:buFont typeface="Poppins"/>
              <a:buNone/>
              <a:defRPr>
                <a:latin typeface="Poppins"/>
                <a:ea typeface="Poppins"/>
                <a:cs typeface="Poppins"/>
                <a:sym typeface="Poppins"/>
              </a:defRPr>
            </a:lvl4pPr>
            <a:lvl5pPr lvl="4" algn="ctr" rtl="0">
              <a:lnSpc>
                <a:spcPct val="100000"/>
              </a:lnSpc>
              <a:spcBef>
                <a:spcPts val="0"/>
              </a:spcBef>
              <a:spcAft>
                <a:spcPts val="0"/>
              </a:spcAft>
              <a:buSzPts val="1400"/>
              <a:buFont typeface="Poppins"/>
              <a:buNone/>
              <a:defRPr>
                <a:latin typeface="Poppins"/>
                <a:ea typeface="Poppins"/>
                <a:cs typeface="Poppins"/>
                <a:sym typeface="Poppins"/>
              </a:defRPr>
            </a:lvl5pPr>
            <a:lvl6pPr lvl="5" algn="ctr" rtl="0">
              <a:lnSpc>
                <a:spcPct val="100000"/>
              </a:lnSpc>
              <a:spcBef>
                <a:spcPts val="0"/>
              </a:spcBef>
              <a:spcAft>
                <a:spcPts val="0"/>
              </a:spcAft>
              <a:buSzPts val="1400"/>
              <a:buFont typeface="Poppins"/>
              <a:buNone/>
              <a:defRPr>
                <a:latin typeface="Poppins"/>
                <a:ea typeface="Poppins"/>
                <a:cs typeface="Poppins"/>
                <a:sym typeface="Poppins"/>
              </a:defRPr>
            </a:lvl6pPr>
            <a:lvl7pPr lvl="6" algn="ctr" rtl="0">
              <a:lnSpc>
                <a:spcPct val="100000"/>
              </a:lnSpc>
              <a:spcBef>
                <a:spcPts val="0"/>
              </a:spcBef>
              <a:spcAft>
                <a:spcPts val="0"/>
              </a:spcAft>
              <a:buSzPts val="1400"/>
              <a:buFont typeface="Poppins"/>
              <a:buNone/>
              <a:defRPr>
                <a:latin typeface="Poppins"/>
                <a:ea typeface="Poppins"/>
                <a:cs typeface="Poppins"/>
                <a:sym typeface="Poppins"/>
              </a:defRPr>
            </a:lvl7pPr>
            <a:lvl8pPr lvl="7" algn="ctr" rtl="0">
              <a:lnSpc>
                <a:spcPct val="100000"/>
              </a:lnSpc>
              <a:spcBef>
                <a:spcPts val="0"/>
              </a:spcBef>
              <a:spcAft>
                <a:spcPts val="0"/>
              </a:spcAft>
              <a:buSzPts val="1400"/>
              <a:buFont typeface="Poppins"/>
              <a:buNone/>
              <a:defRPr>
                <a:latin typeface="Poppins"/>
                <a:ea typeface="Poppins"/>
                <a:cs typeface="Poppins"/>
                <a:sym typeface="Poppins"/>
              </a:defRPr>
            </a:lvl8pPr>
            <a:lvl9pPr lvl="8" algn="ctr" rtl="0">
              <a:lnSpc>
                <a:spcPct val="100000"/>
              </a:lnSpc>
              <a:spcBef>
                <a:spcPts val="0"/>
              </a:spcBef>
              <a:spcAft>
                <a:spcPts val="0"/>
              </a:spcAft>
              <a:buSzPts val="1400"/>
              <a:buFont typeface="Poppins"/>
              <a:buNone/>
              <a:defRPr>
                <a:latin typeface="Poppins"/>
                <a:ea typeface="Poppins"/>
                <a:cs typeface="Poppins"/>
                <a:sym typeface="Poppins"/>
              </a:defRPr>
            </a:lvl9pPr>
          </a:lstStyle>
          <a:p>
            <a:endParaRPr/>
          </a:p>
        </p:txBody>
      </p:sp>
      <p:sp>
        <p:nvSpPr>
          <p:cNvPr id="729" name="Google Shape;729;p39"/>
          <p:cNvSpPr txBox="1">
            <a:spLocks noGrp="1"/>
          </p:cNvSpPr>
          <p:nvPr>
            <p:ph type="ctrTitle" idx="5"/>
          </p:nvPr>
        </p:nvSpPr>
        <p:spPr>
          <a:xfrm>
            <a:off x="1047740" y="1739600"/>
            <a:ext cx="2415600" cy="3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200"/>
              <a:buNone/>
              <a:defRPr sz="2200" b="0"/>
            </a:lvl1pPr>
            <a:lvl2pPr lvl="1" algn="ctr" rtl="0">
              <a:spcBef>
                <a:spcPts val="0"/>
              </a:spcBef>
              <a:spcAft>
                <a:spcPts val="0"/>
              </a:spcAft>
              <a:buSzPts val="2200"/>
              <a:buFont typeface="Patrick Hand"/>
              <a:buNone/>
              <a:defRPr sz="2200" b="0">
                <a:latin typeface="Patrick Hand"/>
                <a:ea typeface="Patrick Hand"/>
                <a:cs typeface="Patrick Hand"/>
                <a:sym typeface="Patrick Hand"/>
              </a:defRPr>
            </a:lvl2pPr>
            <a:lvl3pPr lvl="2" algn="ctr" rtl="0">
              <a:spcBef>
                <a:spcPts val="0"/>
              </a:spcBef>
              <a:spcAft>
                <a:spcPts val="0"/>
              </a:spcAft>
              <a:buSzPts val="2200"/>
              <a:buFont typeface="Patrick Hand"/>
              <a:buNone/>
              <a:defRPr sz="2200" b="0">
                <a:latin typeface="Patrick Hand"/>
                <a:ea typeface="Patrick Hand"/>
                <a:cs typeface="Patrick Hand"/>
                <a:sym typeface="Patrick Hand"/>
              </a:defRPr>
            </a:lvl3pPr>
            <a:lvl4pPr lvl="3" algn="ctr" rtl="0">
              <a:spcBef>
                <a:spcPts val="0"/>
              </a:spcBef>
              <a:spcAft>
                <a:spcPts val="0"/>
              </a:spcAft>
              <a:buSzPts val="2200"/>
              <a:buFont typeface="Patrick Hand"/>
              <a:buNone/>
              <a:defRPr sz="2200" b="0">
                <a:latin typeface="Patrick Hand"/>
                <a:ea typeface="Patrick Hand"/>
                <a:cs typeface="Patrick Hand"/>
                <a:sym typeface="Patrick Hand"/>
              </a:defRPr>
            </a:lvl4pPr>
            <a:lvl5pPr lvl="4" algn="ctr" rtl="0">
              <a:spcBef>
                <a:spcPts val="0"/>
              </a:spcBef>
              <a:spcAft>
                <a:spcPts val="0"/>
              </a:spcAft>
              <a:buSzPts val="2200"/>
              <a:buFont typeface="Patrick Hand"/>
              <a:buNone/>
              <a:defRPr sz="2200" b="0">
                <a:latin typeface="Patrick Hand"/>
                <a:ea typeface="Patrick Hand"/>
                <a:cs typeface="Patrick Hand"/>
                <a:sym typeface="Patrick Hand"/>
              </a:defRPr>
            </a:lvl5pPr>
            <a:lvl6pPr lvl="5" algn="ctr" rtl="0">
              <a:spcBef>
                <a:spcPts val="0"/>
              </a:spcBef>
              <a:spcAft>
                <a:spcPts val="0"/>
              </a:spcAft>
              <a:buSzPts val="2200"/>
              <a:buFont typeface="Patrick Hand"/>
              <a:buNone/>
              <a:defRPr sz="2200" b="0">
                <a:latin typeface="Patrick Hand"/>
                <a:ea typeface="Patrick Hand"/>
                <a:cs typeface="Patrick Hand"/>
                <a:sym typeface="Patrick Hand"/>
              </a:defRPr>
            </a:lvl6pPr>
            <a:lvl7pPr lvl="6" algn="ctr" rtl="0">
              <a:spcBef>
                <a:spcPts val="0"/>
              </a:spcBef>
              <a:spcAft>
                <a:spcPts val="0"/>
              </a:spcAft>
              <a:buSzPts val="2200"/>
              <a:buFont typeface="Patrick Hand"/>
              <a:buNone/>
              <a:defRPr sz="2200" b="0">
                <a:latin typeface="Patrick Hand"/>
                <a:ea typeface="Patrick Hand"/>
                <a:cs typeface="Patrick Hand"/>
                <a:sym typeface="Patrick Hand"/>
              </a:defRPr>
            </a:lvl7pPr>
            <a:lvl8pPr lvl="7" algn="ctr" rtl="0">
              <a:spcBef>
                <a:spcPts val="0"/>
              </a:spcBef>
              <a:spcAft>
                <a:spcPts val="0"/>
              </a:spcAft>
              <a:buSzPts val="2200"/>
              <a:buFont typeface="Patrick Hand"/>
              <a:buNone/>
              <a:defRPr sz="2200" b="0">
                <a:latin typeface="Patrick Hand"/>
                <a:ea typeface="Patrick Hand"/>
                <a:cs typeface="Patrick Hand"/>
                <a:sym typeface="Patrick Hand"/>
              </a:defRPr>
            </a:lvl8pPr>
            <a:lvl9pPr lvl="8" algn="ctr" rtl="0">
              <a:spcBef>
                <a:spcPts val="0"/>
              </a:spcBef>
              <a:spcAft>
                <a:spcPts val="0"/>
              </a:spcAft>
              <a:buSzPts val="2200"/>
              <a:buFont typeface="Patrick Hand"/>
              <a:buNone/>
              <a:defRPr sz="2200" b="0">
                <a:latin typeface="Patrick Hand"/>
                <a:ea typeface="Patrick Hand"/>
                <a:cs typeface="Patrick Hand"/>
                <a:sym typeface="Patrick Hand"/>
              </a:defRPr>
            </a:lvl9pPr>
          </a:lstStyle>
          <a:p>
            <a:endParaRPr/>
          </a:p>
        </p:txBody>
      </p:sp>
      <p:sp>
        <p:nvSpPr>
          <p:cNvPr id="730" name="Google Shape;730;p39"/>
          <p:cNvSpPr txBox="1">
            <a:spLocks noGrp="1"/>
          </p:cNvSpPr>
          <p:nvPr>
            <p:ph type="subTitle" idx="6"/>
          </p:nvPr>
        </p:nvSpPr>
        <p:spPr>
          <a:xfrm>
            <a:off x="909140" y="2017800"/>
            <a:ext cx="2554200" cy="810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Font typeface="Poppins"/>
              <a:buNone/>
              <a:defRPr>
                <a:latin typeface="Poppins"/>
                <a:ea typeface="Poppins"/>
                <a:cs typeface="Poppins"/>
                <a:sym typeface="Poppins"/>
              </a:defRPr>
            </a:lvl1pPr>
            <a:lvl2pPr lvl="1" algn="ctr" rtl="0">
              <a:lnSpc>
                <a:spcPct val="100000"/>
              </a:lnSpc>
              <a:spcBef>
                <a:spcPts val="0"/>
              </a:spcBef>
              <a:spcAft>
                <a:spcPts val="0"/>
              </a:spcAft>
              <a:buSzPts val="1400"/>
              <a:buFont typeface="Poppins"/>
              <a:buNone/>
              <a:defRPr>
                <a:latin typeface="Poppins"/>
                <a:ea typeface="Poppins"/>
                <a:cs typeface="Poppins"/>
                <a:sym typeface="Poppins"/>
              </a:defRPr>
            </a:lvl2pPr>
            <a:lvl3pPr lvl="2" algn="ctr" rtl="0">
              <a:lnSpc>
                <a:spcPct val="100000"/>
              </a:lnSpc>
              <a:spcBef>
                <a:spcPts val="0"/>
              </a:spcBef>
              <a:spcAft>
                <a:spcPts val="0"/>
              </a:spcAft>
              <a:buSzPts val="1400"/>
              <a:buFont typeface="Poppins"/>
              <a:buNone/>
              <a:defRPr>
                <a:latin typeface="Poppins"/>
                <a:ea typeface="Poppins"/>
                <a:cs typeface="Poppins"/>
                <a:sym typeface="Poppins"/>
              </a:defRPr>
            </a:lvl3pPr>
            <a:lvl4pPr lvl="3" algn="ctr" rtl="0">
              <a:lnSpc>
                <a:spcPct val="100000"/>
              </a:lnSpc>
              <a:spcBef>
                <a:spcPts val="0"/>
              </a:spcBef>
              <a:spcAft>
                <a:spcPts val="0"/>
              </a:spcAft>
              <a:buSzPts val="1400"/>
              <a:buFont typeface="Poppins"/>
              <a:buNone/>
              <a:defRPr>
                <a:latin typeface="Poppins"/>
                <a:ea typeface="Poppins"/>
                <a:cs typeface="Poppins"/>
                <a:sym typeface="Poppins"/>
              </a:defRPr>
            </a:lvl4pPr>
            <a:lvl5pPr lvl="4" algn="ctr" rtl="0">
              <a:lnSpc>
                <a:spcPct val="100000"/>
              </a:lnSpc>
              <a:spcBef>
                <a:spcPts val="0"/>
              </a:spcBef>
              <a:spcAft>
                <a:spcPts val="0"/>
              </a:spcAft>
              <a:buSzPts val="1400"/>
              <a:buFont typeface="Poppins"/>
              <a:buNone/>
              <a:defRPr>
                <a:latin typeface="Poppins"/>
                <a:ea typeface="Poppins"/>
                <a:cs typeface="Poppins"/>
                <a:sym typeface="Poppins"/>
              </a:defRPr>
            </a:lvl5pPr>
            <a:lvl6pPr lvl="5" algn="ctr" rtl="0">
              <a:lnSpc>
                <a:spcPct val="100000"/>
              </a:lnSpc>
              <a:spcBef>
                <a:spcPts val="0"/>
              </a:spcBef>
              <a:spcAft>
                <a:spcPts val="0"/>
              </a:spcAft>
              <a:buSzPts val="1400"/>
              <a:buFont typeface="Poppins"/>
              <a:buNone/>
              <a:defRPr>
                <a:latin typeface="Poppins"/>
                <a:ea typeface="Poppins"/>
                <a:cs typeface="Poppins"/>
                <a:sym typeface="Poppins"/>
              </a:defRPr>
            </a:lvl6pPr>
            <a:lvl7pPr lvl="6" algn="ctr" rtl="0">
              <a:lnSpc>
                <a:spcPct val="100000"/>
              </a:lnSpc>
              <a:spcBef>
                <a:spcPts val="0"/>
              </a:spcBef>
              <a:spcAft>
                <a:spcPts val="0"/>
              </a:spcAft>
              <a:buSzPts val="1400"/>
              <a:buFont typeface="Poppins"/>
              <a:buNone/>
              <a:defRPr>
                <a:latin typeface="Poppins"/>
                <a:ea typeface="Poppins"/>
                <a:cs typeface="Poppins"/>
                <a:sym typeface="Poppins"/>
              </a:defRPr>
            </a:lvl7pPr>
            <a:lvl8pPr lvl="7" algn="ctr" rtl="0">
              <a:lnSpc>
                <a:spcPct val="100000"/>
              </a:lnSpc>
              <a:spcBef>
                <a:spcPts val="0"/>
              </a:spcBef>
              <a:spcAft>
                <a:spcPts val="0"/>
              </a:spcAft>
              <a:buSzPts val="1400"/>
              <a:buFont typeface="Poppins"/>
              <a:buNone/>
              <a:defRPr>
                <a:latin typeface="Poppins"/>
                <a:ea typeface="Poppins"/>
                <a:cs typeface="Poppins"/>
                <a:sym typeface="Poppins"/>
              </a:defRPr>
            </a:lvl8pPr>
            <a:lvl9pPr lvl="8" algn="ctr" rtl="0">
              <a:lnSpc>
                <a:spcPct val="100000"/>
              </a:lnSpc>
              <a:spcBef>
                <a:spcPts val="0"/>
              </a:spcBef>
              <a:spcAft>
                <a:spcPts val="0"/>
              </a:spcAft>
              <a:buSzPts val="1400"/>
              <a:buFont typeface="Poppins"/>
              <a:buNone/>
              <a:defRPr>
                <a:latin typeface="Poppins"/>
                <a:ea typeface="Poppins"/>
                <a:cs typeface="Poppins"/>
                <a:sym typeface="Poppins"/>
              </a:defRPr>
            </a:lvl9pPr>
          </a:lstStyle>
          <a:p>
            <a:endParaRPr/>
          </a:p>
        </p:txBody>
      </p:sp>
      <p:sp>
        <p:nvSpPr>
          <p:cNvPr id="731" name="Google Shape;731;p39"/>
          <p:cNvSpPr txBox="1">
            <a:spLocks noGrp="1"/>
          </p:cNvSpPr>
          <p:nvPr>
            <p:ph type="ctrTitle" idx="7"/>
          </p:nvPr>
        </p:nvSpPr>
        <p:spPr>
          <a:xfrm>
            <a:off x="5674355" y="3181725"/>
            <a:ext cx="2421600" cy="32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200"/>
              <a:buNone/>
              <a:defRPr sz="2200" b="0"/>
            </a:lvl1pPr>
            <a:lvl2pPr lvl="1" algn="ctr" rtl="0">
              <a:spcBef>
                <a:spcPts val="0"/>
              </a:spcBef>
              <a:spcAft>
                <a:spcPts val="0"/>
              </a:spcAft>
              <a:buSzPts val="2200"/>
              <a:buFont typeface="Patrick Hand"/>
              <a:buNone/>
              <a:defRPr sz="2200" b="0">
                <a:latin typeface="Patrick Hand"/>
                <a:ea typeface="Patrick Hand"/>
                <a:cs typeface="Patrick Hand"/>
                <a:sym typeface="Patrick Hand"/>
              </a:defRPr>
            </a:lvl2pPr>
            <a:lvl3pPr lvl="2" algn="ctr" rtl="0">
              <a:spcBef>
                <a:spcPts val="0"/>
              </a:spcBef>
              <a:spcAft>
                <a:spcPts val="0"/>
              </a:spcAft>
              <a:buSzPts val="2200"/>
              <a:buFont typeface="Patrick Hand"/>
              <a:buNone/>
              <a:defRPr sz="2200" b="0">
                <a:latin typeface="Patrick Hand"/>
                <a:ea typeface="Patrick Hand"/>
                <a:cs typeface="Patrick Hand"/>
                <a:sym typeface="Patrick Hand"/>
              </a:defRPr>
            </a:lvl3pPr>
            <a:lvl4pPr lvl="3" algn="ctr" rtl="0">
              <a:spcBef>
                <a:spcPts val="0"/>
              </a:spcBef>
              <a:spcAft>
                <a:spcPts val="0"/>
              </a:spcAft>
              <a:buSzPts val="2200"/>
              <a:buFont typeface="Patrick Hand"/>
              <a:buNone/>
              <a:defRPr sz="2200" b="0">
                <a:latin typeface="Patrick Hand"/>
                <a:ea typeface="Patrick Hand"/>
                <a:cs typeface="Patrick Hand"/>
                <a:sym typeface="Patrick Hand"/>
              </a:defRPr>
            </a:lvl4pPr>
            <a:lvl5pPr lvl="4" algn="ctr" rtl="0">
              <a:spcBef>
                <a:spcPts val="0"/>
              </a:spcBef>
              <a:spcAft>
                <a:spcPts val="0"/>
              </a:spcAft>
              <a:buSzPts val="2200"/>
              <a:buFont typeface="Patrick Hand"/>
              <a:buNone/>
              <a:defRPr sz="2200" b="0">
                <a:latin typeface="Patrick Hand"/>
                <a:ea typeface="Patrick Hand"/>
                <a:cs typeface="Patrick Hand"/>
                <a:sym typeface="Patrick Hand"/>
              </a:defRPr>
            </a:lvl5pPr>
            <a:lvl6pPr lvl="5" algn="ctr" rtl="0">
              <a:spcBef>
                <a:spcPts val="0"/>
              </a:spcBef>
              <a:spcAft>
                <a:spcPts val="0"/>
              </a:spcAft>
              <a:buSzPts val="2200"/>
              <a:buFont typeface="Patrick Hand"/>
              <a:buNone/>
              <a:defRPr sz="2200" b="0">
                <a:latin typeface="Patrick Hand"/>
                <a:ea typeface="Patrick Hand"/>
                <a:cs typeface="Patrick Hand"/>
                <a:sym typeface="Patrick Hand"/>
              </a:defRPr>
            </a:lvl6pPr>
            <a:lvl7pPr lvl="6" algn="ctr" rtl="0">
              <a:spcBef>
                <a:spcPts val="0"/>
              </a:spcBef>
              <a:spcAft>
                <a:spcPts val="0"/>
              </a:spcAft>
              <a:buSzPts val="2200"/>
              <a:buFont typeface="Patrick Hand"/>
              <a:buNone/>
              <a:defRPr sz="2200" b="0">
                <a:latin typeface="Patrick Hand"/>
                <a:ea typeface="Patrick Hand"/>
                <a:cs typeface="Patrick Hand"/>
                <a:sym typeface="Patrick Hand"/>
              </a:defRPr>
            </a:lvl7pPr>
            <a:lvl8pPr lvl="7" algn="ctr" rtl="0">
              <a:spcBef>
                <a:spcPts val="0"/>
              </a:spcBef>
              <a:spcAft>
                <a:spcPts val="0"/>
              </a:spcAft>
              <a:buSzPts val="2200"/>
              <a:buFont typeface="Patrick Hand"/>
              <a:buNone/>
              <a:defRPr sz="2200" b="0">
                <a:latin typeface="Patrick Hand"/>
                <a:ea typeface="Patrick Hand"/>
                <a:cs typeface="Patrick Hand"/>
                <a:sym typeface="Patrick Hand"/>
              </a:defRPr>
            </a:lvl8pPr>
            <a:lvl9pPr lvl="8" algn="ctr" rtl="0">
              <a:spcBef>
                <a:spcPts val="0"/>
              </a:spcBef>
              <a:spcAft>
                <a:spcPts val="0"/>
              </a:spcAft>
              <a:buSzPts val="2200"/>
              <a:buFont typeface="Patrick Hand"/>
              <a:buNone/>
              <a:defRPr sz="2200" b="0">
                <a:latin typeface="Patrick Hand"/>
                <a:ea typeface="Patrick Hand"/>
                <a:cs typeface="Patrick Hand"/>
                <a:sym typeface="Patrick Hand"/>
              </a:defRPr>
            </a:lvl9pPr>
          </a:lstStyle>
          <a:p>
            <a:endParaRPr/>
          </a:p>
        </p:txBody>
      </p:sp>
      <p:sp>
        <p:nvSpPr>
          <p:cNvPr id="732" name="Google Shape;732;p39"/>
          <p:cNvSpPr txBox="1">
            <a:spLocks noGrp="1"/>
          </p:cNvSpPr>
          <p:nvPr>
            <p:ph type="subTitle" idx="8"/>
          </p:nvPr>
        </p:nvSpPr>
        <p:spPr>
          <a:xfrm>
            <a:off x="5674355" y="3459925"/>
            <a:ext cx="2560500" cy="81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Poppins"/>
              <a:buNone/>
              <a:defRPr>
                <a:latin typeface="Poppins"/>
                <a:ea typeface="Poppins"/>
                <a:cs typeface="Poppins"/>
                <a:sym typeface="Poppins"/>
              </a:defRPr>
            </a:lvl1pPr>
            <a:lvl2pPr lvl="1" algn="ctr" rtl="0">
              <a:lnSpc>
                <a:spcPct val="100000"/>
              </a:lnSpc>
              <a:spcBef>
                <a:spcPts val="0"/>
              </a:spcBef>
              <a:spcAft>
                <a:spcPts val="0"/>
              </a:spcAft>
              <a:buSzPts val="1400"/>
              <a:buFont typeface="Poppins"/>
              <a:buNone/>
              <a:defRPr>
                <a:latin typeface="Poppins"/>
                <a:ea typeface="Poppins"/>
                <a:cs typeface="Poppins"/>
                <a:sym typeface="Poppins"/>
              </a:defRPr>
            </a:lvl2pPr>
            <a:lvl3pPr lvl="2" algn="ctr" rtl="0">
              <a:lnSpc>
                <a:spcPct val="100000"/>
              </a:lnSpc>
              <a:spcBef>
                <a:spcPts val="0"/>
              </a:spcBef>
              <a:spcAft>
                <a:spcPts val="0"/>
              </a:spcAft>
              <a:buSzPts val="1400"/>
              <a:buFont typeface="Poppins"/>
              <a:buNone/>
              <a:defRPr>
                <a:latin typeface="Poppins"/>
                <a:ea typeface="Poppins"/>
                <a:cs typeface="Poppins"/>
                <a:sym typeface="Poppins"/>
              </a:defRPr>
            </a:lvl3pPr>
            <a:lvl4pPr lvl="3" algn="ctr" rtl="0">
              <a:lnSpc>
                <a:spcPct val="100000"/>
              </a:lnSpc>
              <a:spcBef>
                <a:spcPts val="0"/>
              </a:spcBef>
              <a:spcAft>
                <a:spcPts val="0"/>
              </a:spcAft>
              <a:buSzPts val="1400"/>
              <a:buFont typeface="Poppins"/>
              <a:buNone/>
              <a:defRPr>
                <a:latin typeface="Poppins"/>
                <a:ea typeface="Poppins"/>
                <a:cs typeface="Poppins"/>
                <a:sym typeface="Poppins"/>
              </a:defRPr>
            </a:lvl4pPr>
            <a:lvl5pPr lvl="4" algn="ctr" rtl="0">
              <a:lnSpc>
                <a:spcPct val="100000"/>
              </a:lnSpc>
              <a:spcBef>
                <a:spcPts val="0"/>
              </a:spcBef>
              <a:spcAft>
                <a:spcPts val="0"/>
              </a:spcAft>
              <a:buSzPts val="1400"/>
              <a:buFont typeface="Poppins"/>
              <a:buNone/>
              <a:defRPr>
                <a:latin typeface="Poppins"/>
                <a:ea typeface="Poppins"/>
                <a:cs typeface="Poppins"/>
                <a:sym typeface="Poppins"/>
              </a:defRPr>
            </a:lvl5pPr>
            <a:lvl6pPr lvl="5" algn="ctr" rtl="0">
              <a:lnSpc>
                <a:spcPct val="100000"/>
              </a:lnSpc>
              <a:spcBef>
                <a:spcPts val="0"/>
              </a:spcBef>
              <a:spcAft>
                <a:spcPts val="0"/>
              </a:spcAft>
              <a:buSzPts val="1400"/>
              <a:buFont typeface="Poppins"/>
              <a:buNone/>
              <a:defRPr>
                <a:latin typeface="Poppins"/>
                <a:ea typeface="Poppins"/>
                <a:cs typeface="Poppins"/>
                <a:sym typeface="Poppins"/>
              </a:defRPr>
            </a:lvl6pPr>
            <a:lvl7pPr lvl="6" algn="ctr" rtl="0">
              <a:lnSpc>
                <a:spcPct val="100000"/>
              </a:lnSpc>
              <a:spcBef>
                <a:spcPts val="0"/>
              </a:spcBef>
              <a:spcAft>
                <a:spcPts val="0"/>
              </a:spcAft>
              <a:buSzPts val="1400"/>
              <a:buFont typeface="Poppins"/>
              <a:buNone/>
              <a:defRPr>
                <a:latin typeface="Poppins"/>
                <a:ea typeface="Poppins"/>
                <a:cs typeface="Poppins"/>
                <a:sym typeface="Poppins"/>
              </a:defRPr>
            </a:lvl7pPr>
            <a:lvl8pPr lvl="7" algn="ctr" rtl="0">
              <a:lnSpc>
                <a:spcPct val="100000"/>
              </a:lnSpc>
              <a:spcBef>
                <a:spcPts val="0"/>
              </a:spcBef>
              <a:spcAft>
                <a:spcPts val="0"/>
              </a:spcAft>
              <a:buSzPts val="1400"/>
              <a:buFont typeface="Poppins"/>
              <a:buNone/>
              <a:defRPr>
                <a:latin typeface="Poppins"/>
                <a:ea typeface="Poppins"/>
                <a:cs typeface="Poppins"/>
                <a:sym typeface="Poppins"/>
              </a:defRPr>
            </a:lvl8pPr>
            <a:lvl9pPr lvl="8" algn="ctr" rtl="0">
              <a:lnSpc>
                <a:spcPct val="100000"/>
              </a:lnSpc>
              <a:spcBef>
                <a:spcPts val="0"/>
              </a:spcBef>
              <a:spcAft>
                <a:spcPts val="0"/>
              </a:spcAft>
              <a:buSzPts val="1400"/>
              <a:buFont typeface="Poppins"/>
              <a:buNone/>
              <a:defRPr>
                <a:latin typeface="Poppins"/>
                <a:ea typeface="Poppins"/>
                <a:cs typeface="Poppins"/>
                <a:sym typeface="Poppins"/>
              </a:defRPr>
            </a:lvl9pPr>
          </a:lstStyle>
          <a:p>
            <a:endParaRPr/>
          </a:p>
        </p:txBody>
      </p:sp>
      <p:sp>
        <p:nvSpPr>
          <p:cNvPr id="733" name="Google Shape;733;p39"/>
          <p:cNvSpPr/>
          <p:nvPr/>
        </p:nvSpPr>
        <p:spPr>
          <a:xfrm>
            <a:off x="0" y="4729277"/>
            <a:ext cx="4695762" cy="42990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9"/>
          <p:cNvSpPr/>
          <p:nvPr/>
        </p:nvSpPr>
        <p:spPr>
          <a:xfrm>
            <a:off x="0" y="4458449"/>
            <a:ext cx="9143996" cy="685092"/>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5817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170"/>
        <p:cNvGrpSpPr/>
        <p:nvPr/>
      </p:nvGrpSpPr>
      <p:grpSpPr>
        <a:xfrm>
          <a:off x="0" y="0"/>
          <a:ext cx="0" cy="0"/>
          <a:chOff x="0" y="0"/>
          <a:chExt cx="0" cy="0"/>
        </a:xfrm>
      </p:grpSpPr>
      <p:grpSp>
        <p:nvGrpSpPr>
          <p:cNvPr id="171" name="Google Shape;171;p11"/>
          <p:cNvGrpSpPr/>
          <p:nvPr/>
        </p:nvGrpSpPr>
        <p:grpSpPr>
          <a:xfrm flipH="1">
            <a:off x="3062687" y="3829748"/>
            <a:ext cx="3391103" cy="1313742"/>
            <a:chOff x="2189450" y="2220300"/>
            <a:chExt cx="3202175" cy="1240550"/>
          </a:xfrm>
        </p:grpSpPr>
        <p:sp>
          <p:nvSpPr>
            <p:cNvPr id="172" name="Google Shape;172;p1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 name="Google Shape;174;p11"/>
          <p:cNvGrpSpPr/>
          <p:nvPr/>
        </p:nvGrpSpPr>
        <p:grpSpPr>
          <a:xfrm flipH="1">
            <a:off x="4708478" y="3471522"/>
            <a:ext cx="4309167" cy="1669408"/>
            <a:chOff x="2189450" y="2220300"/>
            <a:chExt cx="3202175" cy="1240550"/>
          </a:xfrm>
        </p:grpSpPr>
        <p:sp>
          <p:nvSpPr>
            <p:cNvPr id="175" name="Google Shape;175;p1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11"/>
          <p:cNvSpPr/>
          <p:nvPr/>
        </p:nvSpPr>
        <p:spPr>
          <a:xfrm flipH="1">
            <a:off x="46" y="4851064"/>
            <a:ext cx="4467697" cy="28780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flipH="1">
            <a:off x="0" y="4547649"/>
            <a:ext cx="9143996" cy="59579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txBox="1">
            <a:spLocks noGrp="1"/>
          </p:cNvSpPr>
          <p:nvPr>
            <p:ph type="title" hasCustomPrompt="1"/>
          </p:nvPr>
        </p:nvSpPr>
        <p:spPr>
          <a:xfrm>
            <a:off x="536900" y="1508125"/>
            <a:ext cx="8070300" cy="143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1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80" name="Google Shape;180;p11"/>
          <p:cNvSpPr txBox="1">
            <a:spLocks noGrp="1"/>
          </p:cNvSpPr>
          <p:nvPr>
            <p:ph type="body" idx="1"/>
          </p:nvPr>
        </p:nvSpPr>
        <p:spPr>
          <a:xfrm>
            <a:off x="536900" y="3052725"/>
            <a:ext cx="8070300" cy="423300"/>
          </a:xfrm>
          <a:prstGeom prst="rect">
            <a:avLst/>
          </a:prstGeom>
        </p:spPr>
        <p:txBody>
          <a:bodyPr spcFirstLastPara="1" wrap="square" lIns="91425" tIns="91425" rIns="91425" bIns="91425" anchor="t" anchorCtr="0">
            <a:noAutofit/>
          </a:bodyPr>
          <a:lstStyle>
            <a:lvl1pPr marL="457200" lvl="0" indent="-317500" algn="ctr">
              <a:lnSpc>
                <a:spcPct val="100000"/>
              </a:lnSpc>
              <a:spcBef>
                <a:spcPts val="0"/>
              </a:spcBef>
              <a:spcAft>
                <a:spcPts val="0"/>
              </a:spcAft>
              <a:buSzPts val="1400"/>
              <a:buChar char="●"/>
              <a:defRPr/>
            </a:lvl1pPr>
            <a:lvl2pPr marL="914400" lvl="1" indent="-317500" algn="ctr">
              <a:spcBef>
                <a:spcPts val="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81" name="Google Shape;181;p11"/>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 name="Google Shape;186;p11"/>
          <p:cNvGrpSpPr/>
          <p:nvPr/>
        </p:nvGrpSpPr>
        <p:grpSpPr>
          <a:xfrm>
            <a:off x="893068" y="3907831"/>
            <a:ext cx="1186803" cy="1014012"/>
            <a:chOff x="6771225" y="2829938"/>
            <a:chExt cx="1528400" cy="1305875"/>
          </a:xfrm>
        </p:grpSpPr>
        <p:sp>
          <p:nvSpPr>
            <p:cNvPr id="187" name="Google Shape;187;p11"/>
            <p:cNvSpPr/>
            <p:nvPr/>
          </p:nvSpPr>
          <p:spPr>
            <a:xfrm>
              <a:off x="6771225" y="3808963"/>
              <a:ext cx="202000" cy="26295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a:off x="7897875" y="3619463"/>
              <a:ext cx="328300" cy="504600"/>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1"/>
            <p:cNvSpPr/>
            <p:nvPr/>
          </p:nvSpPr>
          <p:spPr>
            <a:xfrm>
              <a:off x="7318400" y="2829938"/>
              <a:ext cx="981225" cy="1021650"/>
            </a:xfrm>
            <a:custGeom>
              <a:avLst/>
              <a:gdLst/>
              <a:ahLst/>
              <a:cxnLst/>
              <a:rect l="l" t="t" r="r" b="b"/>
              <a:pathLst>
                <a:path w="39249" h="40866" extrusionOk="0">
                  <a:moveTo>
                    <a:pt x="19624" y="1"/>
                  </a:moveTo>
                  <a:cubicBezTo>
                    <a:pt x="9724" y="1"/>
                    <a:pt x="0" y="13779"/>
                    <a:pt x="0" y="25089"/>
                  </a:cubicBezTo>
                  <a:cubicBezTo>
                    <a:pt x="0" y="36370"/>
                    <a:pt x="9724" y="40865"/>
                    <a:pt x="19624" y="40865"/>
                  </a:cubicBezTo>
                  <a:cubicBezTo>
                    <a:pt x="29525" y="40865"/>
                    <a:pt x="39249" y="36077"/>
                    <a:pt x="39249" y="24796"/>
                  </a:cubicBezTo>
                  <a:cubicBezTo>
                    <a:pt x="39249" y="13485"/>
                    <a:pt x="29495" y="1"/>
                    <a:pt x="19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1"/>
            <p:cNvSpPr/>
            <p:nvPr/>
          </p:nvSpPr>
          <p:spPr>
            <a:xfrm>
              <a:off x="7318400" y="3055413"/>
              <a:ext cx="907775" cy="795425"/>
            </a:xfrm>
            <a:custGeom>
              <a:avLst/>
              <a:gdLst/>
              <a:ahLst/>
              <a:cxnLst/>
              <a:rect l="l" t="t" r="r" b="b"/>
              <a:pathLst>
                <a:path w="36311" h="31817" extrusionOk="0">
                  <a:moveTo>
                    <a:pt x="5582" y="1"/>
                  </a:moveTo>
                  <a:cubicBezTo>
                    <a:pt x="2204" y="4731"/>
                    <a:pt x="0" y="10665"/>
                    <a:pt x="0" y="16041"/>
                  </a:cubicBezTo>
                  <a:cubicBezTo>
                    <a:pt x="0" y="27322"/>
                    <a:pt x="9724" y="31817"/>
                    <a:pt x="19624" y="31817"/>
                  </a:cubicBezTo>
                  <a:cubicBezTo>
                    <a:pt x="26176" y="31817"/>
                    <a:pt x="32668" y="29731"/>
                    <a:pt x="36311" y="25001"/>
                  </a:cubicBezTo>
                  <a:lnTo>
                    <a:pt x="36311" y="25001"/>
                  </a:lnTo>
                  <a:cubicBezTo>
                    <a:pt x="35800" y="25025"/>
                    <a:pt x="35288" y="25036"/>
                    <a:pt x="34778" y="25036"/>
                  </a:cubicBezTo>
                  <a:cubicBezTo>
                    <a:pt x="32735" y="25036"/>
                    <a:pt x="30700" y="24848"/>
                    <a:pt x="28702" y="24472"/>
                  </a:cubicBezTo>
                  <a:cubicBezTo>
                    <a:pt x="24354" y="23591"/>
                    <a:pt x="20506" y="21535"/>
                    <a:pt x="16980" y="18861"/>
                  </a:cubicBezTo>
                  <a:cubicBezTo>
                    <a:pt x="13631" y="16364"/>
                    <a:pt x="9754" y="13632"/>
                    <a:pt x="7580" y="9930"/>
                  </a:cubicBezTo>
                  <a:cubicBezTo>
                    <a:pt x="5729" y="6787"/>
                    <a:pt x="5611" y="3438"/>
                    <a:pt x="5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1"/>
            <p:cNvSpPr/>
            <p:nvPr/>
          </p:nvSpPr>
          <p:spPr>
            <a:xfrm>
              <a:off x="7438850" y="2901188"/>
              <a:ext cx="740325" cy="1211125"/>
            </a:xfrm>
            <a:custGeom>
              <a:avLst/>
              <a:gdLst/>
              <a:ahLst/>
              <a:cxnLst/>
              <a:rect l="l" t="t" r="r" b="b"/>
              <a:pathLst>
                <a:path w="29613" h="48445" extrusionOk="0">
                  <a:moveTo>
                    <a:pt x="14748" y="1"/>
                  </a:moveTo>
                  <a:lnTo>
                    <a:pt x="13954" y="882"/>
                  </a:lnTo>
                  <a:lnTo>
                    <a:pt x="13367" y="16305"/>
                  </a:lnTo>
                  <a:lnTo>
                    <a:pt x="9078" y="12515"/>
                  </a:lnTo>
                  <a:lnTo>
                    <a:pt x="8813" y="5024"/>
                  </a:lnTo>
                  <a:lnTo>
                    <a:pt x="8520" y="5024"/>
                  </a:lnTo>
                  <a:lnTo>
                    <a:pt x="8167" y="11663"/>
                  </a:lnTo>
                  <a:lnTo>
                    <a:pt x="1616" y="7786"/>
                  </a:lnTo>
                  <a:lnTo>
                    <a:pt x="1616" y="8285"/>
                  </a:lnTo>
                  <a:lnTo>
                    <a:pt x="7462" y="12750"/>
                  </a:lnTo>
                  <a:lnTo>
                    <a:pt x="1293" y="13984"/>
                  </a:lnTo>
                  <a:lnTo>
                    <a:pt x="1263" y="14572"/>
                  </a:lnTo>
                  <a:lnTo>
                    <a:pt x="8549" y="13426"/>
                  </a:lnTo>
                  <a:lnTo>
                    <a:pt x="13367" y="17745"/>
                  </a:lnTo>
                  <a:lnTo>
                    <a:pt x="13132" y="30348"/>
                  </a:lnTo>
                  <a:lnTo>
                    <a:pt x="6581" y="26734"/>
                  </a:lnTo>
                  <a:lnTo>
                    <a:pt x="5934" y="20624"/>
                  </a:lnTo>
                  <a:lnTo>
                    <a:pt x="5582" y="20624"/>
                  </a:lnTo>
                  <a:lnTo>
                    <a:pt x="5758" y="26029"/>
                  </a:lnTo>
                  <a:lnTo>
                    <a:pt x="1087" y="23033"/>
                  </a:lnTo>
                  <a:lnTo>
                    <a:pt x="1528" y="24120"/>
                  </a:lnTo>
                  <a:lnTo>
                    <a:pt x="5024" y="26999"/>
                  </a:lnTo>
                  <a:lnTo>
                    <a:pt x="0" y="29349"/>
                  </a:lnTo>
                  <a:lnTo>
                    <a:pt x="0" y="29878"/>
                  </a:lnTo>
                  <a:lnTo>
                    <a:pt x="5846" y="27733"/>
                  </a:lnTo>
                  <a:lnTo>
                    <a:pt x="13132" y="32580"/>
                  </a:lnTo>
                  <a:lnTo>
                    <a:pt x="13132" y="48444"/>
                  </a:lnTo>
                  <a:lnTo>
                    <a:pt x="15835" y="48444"/>
                  </a:lnTo>
                  <a:lnTo>
                    <a:pt x="14806" y="31699"/>
                  </a:lnTo>
                  <a:lnTo>
                    <a:pt x="20535" y="28350"/>
                  </a:lnTo>
                  <a:lnTo>
                    <a:pt x="28614" y="30906"/>
                  </a:lnTo>
                  <a:lnTo>
                    <a:pt x="28819" y="30612"/>
                  </a:lnTo>
                  <a:lnTo>
                    <a:pt x="21593" y="27469"/>
                  </a:lnTo>
                  <a:lnTo>
                    <a:pt x="27821" y="22944"/>
                  </a:lnTo>
                  <a:lnTo>
                    <a:pt x="26910" y="22944"/>
                  </a:lnTo>
                  <a:lnTo>
                    <a:pt x="20799" y="26999"/>
                  </a:lnTo>
                  <a:lnTo>
                    <a:pt x="20153" y="21505"/>
                  </a:lnTo>
                  <a:lnTo>
                    <a:pt x="19712" y="22239"/>
                  </a:lnTo>
                  <a:lnTo>
                    <a:pt x="19801" y="27557"/>
                  </a:lnTo>
                  <a:lnTo>
                    <a:pt x="14806" y="30083"/>
                  </a:lnTo>
                  <a:lnTo>
                    <a:pt x="14395" y="21799"/>
                  </a:lnTo>
                  <a:lnTo>
                    <a:pt x="21416" y="17275"/>
                  </a:lnTo>
                  <a:lnTo>
                    <a:pt x="29613" y="17803"/>
                  </a:lnTo>
                  <a:lnTo>
                    <a:pt x="29613" y="17363"/>
                  </a:lnTo>
                  <a:lnTo>
                    <a:pt x="22768" y="16217"/>
                  </a:lnTo>
                  <a:lnTo>
                    <a:pt x="29084" y="11517"/>
                  </a:lnTo>
                  <a:lnTo>
                    <a:pt x="29084" y="10606"/>
                  </a:lnTo>
                  <a:lnTo>
                    <a:pt x="22239" y="15747"/>
                  </a:lnTo>
                  <a:lnTo>
                    <a:pt x="23502" y="8902"/>
                  </a:lnTo>
                  <a:lnTo>
                    <a:pt x="22826" y="9196"/>
                  </a:lnTo>
                  <a:lnTo>
                    <a:pt x="20887" y="16393"/>
                  </a:lnTo>
                  <a:lnTo>
                    <a:pt x="14307" y="20154"/>
                  </a:lnTo>
                  <a:lnTo>
                    <a:pt x="147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1"/>
            <p:cNvSpPr/>
            <p:nvPr/>
          </p:nvSpPr>
          <p:spPr>
            <a:xfrm>
              <a:off x="7779625" y="2901188"/>
              <a:ext cx="399550" cy="1211125"/>
            </a:xfrm>
            <a:custGeom>
              <a:avLst/>
              <a:gdLst/>
              <a:ahLst/>
              <a:cxnLst/>
              <a:rect l="l" t="t" r="r" b="b"/>
              <a:pathLst>
                <a:path w="15982" h="48445" extrusionOk="0">
                  <a:moveTo>
                    <a:pt x="1117" y="1"/>
                  </a:moveTo>
                  <a:lnTo>
                    <a:pt x="882" y="265"/>
                  </a:lnTo>
                  <a:lnTo>
                    <a:pt x="882" y="412"/>
                  </a:lnTo>
                  <a:cubicBezTo>
                    <a:pt x="882" y="3732"/>
                    <a:pt x="852" y="7110"/>
                    <a:pt x="705" y="10459"/>
                  </a:cubicBezTo>
                  <a:cubicBezTo>
                    <a:pt x="529" y="13691"/>
                    <a:pt x="558" y="17010"/>
                    <a:pt x="206" y="20242"/>
                  </a:cubicBezTo>
                  <a:cubicBezTo>
                    <a:pt x="0" y="22181"/>
                    <a:pt x="265" y="48444"/>
                    <a:pt x="265" y="48444"/>
                  </a:cubicBezTo>
                  <a:lnTo>
                    <a:pt x="2204" y="48444"/>
                  </a:lnTo>
                  <a:lnTo>
                    <a:pt x="1175" y="31699"/>
                  </a:lnTo>
                  <a:lnTo>
                    <a:pt x="6875" y="28350"/>
                  </a:lnTo>
                  <a:lnTo>
                    <a:pt x="14953" y="30935"/>
                  </a:lnTo>
                  <a:lnTo>
                    <a:pt x="15159" y="30641"/>
                  </a:lnTo>
                  <a:lnTo>
                    <a:pt x="7962" y="27469"/>
                  </a:lnTo>
                  <a:lnTo>
                    <a:pt x="14160" y="22974"/>
                  </a:lnTo>
                  <a:lnTo>
                    <a:pt x="13250" y="22974"/>
                  </a:lnTo>
                  <a:lnTo>
                    <a:pt x="7139" y="27028"/>
                  </a:lnTo>
                  <a:lnTo>
                    <a:pt x="6493" y="21505"/>
                  </a:lnTo>
                  <a:lnTo>
                    <a:pt x="6052" y="22239"/>
                  </a:lnTo>
                  <a:lnTo>
                    <a:pt x="6140" y="27557"/>
                  </a:lnTo>
                  <a:lnTo>
                    <a:pt x="1175" y="30054"/>
                  </a:lnTo>
                  <a:lnTo>
                    <a:pt x="764" y="21769"/>
                  </a:lnTo>
                  <a:lnTo>
                    <a:pt x="7785" y="17275"/>
                  </a:lnTo>
                  <a:lnTo>
                    <a:pt x="15982" y="17803"/>
                  </a:lnTo>
                  <a:lnTo>
                    <a:pt x="15982" y="17363"/>
                  </a:lnTo>
                  <a:lnTo>
                    <a:pt x="9137" y="16217"/>
                  </a:lnTo>
                  <a:lnTo>
                    <a:pt x="15453" y="11517"/>
                  </a:lnTo>
                  <a:lnTo>
                    <a:pt x="15453" y="10606"/>
                  </a:lnTo>
                  <a:lnTo>
                    <a:pt x="8608" y="15747"/>
                  </a:lnTo>
                  <a:lnTo>
                    <a:pt x="9871" y="8931"/>
                  </a:lnTo>
                  <a:lnTo>
                    <a:pt x="9195" y="9196"/>
                  </a:lnTo>
                  <a:lnTo>
                    <a:pt x="7256" y="16393"/>
                  </a:lnTo>
                  <a:lnTo>
                    <a:pt x="676" y="20183"/>
                  </a:lnTo>
                  <a:lnTo>
                    <a:pt x="11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1"/>
            <p:cNvSpPr/>
            <p:nvPr/>
          </p:nvSpPr>
          <p:spPr>
            <a:xfrm>
              <a:off x="6847625" y="3176613"/>
              <a:ext cx="734450" cy="764575"/>
            </a:xfrm>
            <a:custGeom>
              <a:avLst/>
              <a:gdLst/>
              <a:ahLst/>
              <a:cxnLst/>
              <a:rect l="l" t="t" r="r" b="b"/>
              <a:pathLst>
                <a:path w="29378" h="30583" extrusionOk="0">
                  <a:moveTo>
                    <a:pt x="14689" y="0"/>
                  </a:moveTo>
                  <a:cubicBezTo>
                    <a:pt x="7286" y="0"/>
                    <a:pt x="0" y="10106"/>
                    <a:pt x="0" y="18537"/>
                  </a:cubicBezTo>
                  <a:cubicBezTo>
                    <a:pt x="0" y="26969"/>
                    <a:pt x="7286" y="30582"/>
                    <a:pt x="14689" y="30582"/>
                  </a:cubicBezTo>
                  <a:cubicBezTo>
                    <a:pt x="22092" y="30582"/>
                    <a:pt x="29378" y="27204"/>
                    <a:pt x="29378" y="18743"/>
                  </a:cubicBezTo>
                  <a:cubicBezTo>
                    <a:pt x="29378" y="10312"/>
                    <a:pt x="22092" y="0"/>
                    <a:pt x="14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1"/>
            <p:cNvSpPr/>
            <p:nvPr/>
          </p:nvSpPr>
          <p:spPr>
            <a:xfrm>
              <a:off x="6901975" y="3345513"/>
              <a:ext cx="679375" cy="595675"/>
            </a:xfrm>
            <a:custGeom>
              <a:avLst/>
              <a:gdLst/>
              <a:ahLst/>
              <a:cxnLst/>
              <a:rect l="l" t="t" r="r" b="b"/>
              <a:pathLst>
                <a:path w="27175" h="23827" extrusionOk="0">
                  <a:moveTo>
                    <a:pt x="23032" y="1"/>
                  </a:moveTo>
                  <a:cubicBezTo>
                    <a:pt x="23003" y="2557"/>
                    <a:pt x="22885" y="5083"/>
                    <a:pt x="21534" y="7434"/>
                  </a:cubicBezTo>
                  <a:cubicBezTo>
                    <a:pt x="19918" y="10195"/>
                    <a:pt x="16980" y="12222"/>
                    <a:pt x="14483" y="14102"/>
                  </a:cubicBezTo>
                  <a:cubicBezTo>
                    <a:pt x="11869" y="16100"/>
                    <a:pt x="8990" y="17628"/>
                    <a:pt x="5729" y="18303"/>
                  </a:cubicBezTo>
                  <a:cubicBezTo>
                    <a:pt x="4205" y="18589"/>
                    <a:pt x="2643" y="18739"/>
                    <a:pt x="1090" y="18739"/>
                  </a:cubicBezTo>
                  <a:cubicBezTo>
                    <a:pt x="726" y="18739"/>
                    <a:pt x="363" y="18731"/>
                    <a:pt x="0" y="18714"/>
                  </a:cubicBezTo>
                  <a:lnTo>
                    <a:pt x="0" y="18714"/>
                  </a:lnTo>
                  <a:cubicBezTo>
                    <a:pt x="2732" y="22240"/>
                    <a:pt x="7580" y="23826"/>
                    <a:pt x="12486" y="23826"/>
                  </a:cubicBezTo>
                  <a:cubicBezTo>
                    <a:pt x="19918" y="23826"/>
                    <a:pt x="27174" y="20448"/>
                    <a:pt x="27174" y="11987"/>
                  </a:cubicBezTo>
                  <a:cubicBezTo>
                    <a:pt x="27174" y="7992"/>
                    <a:pt x="25529" y="3556"/>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1"/>
            <p:cNvSpPr/>
            <p:nvPr/>
          </p:nvSpPr>
          <p:spPr>
            <a:xfrm>
              <a:off x="6937950" y="3229488"/>
              <a:ext cx="553800" cy="906325"/>
            </a:xfrm>
            <a:custGeom>
              <a:avLst/>
              <a:gdLst/>
              <a:ahLst/>
              <a:cxnLst/>
              <a:rect l="l" t="t" r="r" b="b"/>
              <a:pathLst>
                <a:path w="22152" h="36253" extrusionOk="0">
                  <a:moveTo>
                    <a:pt x="11105" y="0"/>
                  </a:moveTo>
                  <a:lnTo>
                    <a:pt x="11458" y="15100"/>
                  </a:lnTo>
                  <a:lnTo>
                    <a:pt x="6522" y="12280"/>
                  </a:lnTo>
                  <a:lnTo>
                    <a:pt x="5083" y="6875"/>
                  </a:lnTo>
                  <a:lnTo>
                    <a:pt x="4584" y="6669"/>
                  </a:lnTo>
                  <a:lnTo>
                    <a:pt x="4584" y="6669"/>
                  </a:lnTo>
                  <a:lnTo>
                    <a:pt x="5524" y="11781"/>
                  </a:lnTo>
                  <a:lnTo>
                    <a:pt x="383" y="7962"/>
                  </a:lnTo>
                  <a:lnTo>
                    <a:pt x="383" y="8637"/>
                  </a:lnTo>
                  <a:lnTo>
                    <a:pt x="5112" y="12133"/>
                  </a:lnTo>
                  <a:lnTo>
                    <a:pt x="1" y="13015"/>
                  </a:lnTo>
                  <a:lnTo>
                    <a:pt x="1" y="13338"/>
                  </a:lnTo>
                  <a:lnTo>
                    <a:pt x="6111" y="12956"/>
                  </a:lnTo>
                  <a:lnTo>
                    <a:pt x="11370" y="16305"/>
                  </a:lnTo>
                  <a:lnTo>
                    <a:pt x="11076" y="22504"/>
                  </a:lnTo>
                  <a:lnTo>
                    <a:pt x="7345" y="20623"/>
                  </a:lnTo>
                  <a:lnTo>
                    <a:pt x="7404" y="16657"/>
                  </a:lnTo>
                  <a:lnTo>
                    <a:pt x="7051" y="16099"/>
                  </a:lnTo>
                  <a:lnTo>
                    <a:pt x="6581" y="20212"/>
                  </a:lnTo>
                  <a:lnTo>
                    <a:pt x="1998" y="17186"/>
                  </a:lnTo>
                  <a:lnTo>
                    <a:pt x="1323" y="17186"/>
                  </a:lnTo>
                  <a:lnTo>
                    <a:pt x="5994" y="20565"/>
                  </a:lnTo>
                  <a:lnTo>
                    <a:pt x="588" y="22915"/>
                  </a:lnTo>
                  <a:lnTo>
                    <a:pt x="735" y="23120"/>
                  </a:lnTo>
                  <a:lnTo>
                    <a:pt x="6787" y="21240"/>
                  </a:lnTo>
                  <a:lnTo>
                    <a:pt x="11076" y="23708"/>
                  </a:lnTo>
                  <a:lnTo>
                    <a:pt x="10312" y="36252"/>
                  </a:lnTo>
                  <a:lnTo>
                    <a:pt x="12310" y="36252"/>
                  </a:lnTo>
                  <a:lnTo>
                    <a:pt x="12310" y="24384"/>
                  </a:lnTo>
                  <a:lnTo>
                    <a:pt x="17774" y="20741"/>
                  </a:lnTo>
                  <a:lnTo>
                    <a:pt x="22151" y="22357"/>
                  </a:lnTo>
                  <a:lnTo>
                    <a:pt x="22151" y="21975"/>
                  </a:lnTo>
                  <a:lnTo>
                    <a:pt x="18391" y="20212"/>
                  </a:lnTo>
                  <a:lnTo>
                    <a:pt x="21006" y="18068"/>
                  </a:lnTo>
                  <a:lnTo>
                    <a:pt x="21329" y="17245"/>
                  </a:lnTo>
                  <a:lnTo>
                    <a:pt x="17833" y="19478"/>
                  </a:lnTo>
                  <a:lnTo>
                    <a:pt x="17980" y="15424"/>
                  </a:lnTo>
                  <a:lnTo>
                    <a:pt x="17686" y="15424"/>
                  </a:lnTo>
                  <a:lnTo>
                    <a:pt x="17245" y="20006"/>
                  </a:lnTo>
                  <a:lnTo>
                    <a:pt x="12310" y="22709"/>
                  </a:lnTo>
                  <a:lnTo>
                    <a:pt x="12134" y="13279"/>
                  </a:lnTo>
                  <a:lnTo>
                    <a:pt x="15747" y="10047"/>
                  </a:lnTo>
                  <a:lnTo>
                    <a:pt x="21211" y="10929"/>
                  </a:lnTo>
                  <a:lnTo>
                    <a:pt x="21182" y="10488"/>
                  </a:lnTo>
                  <a:lnTo>
                    <a:pt x="16570" y="9548"/>
                  </a:lnTo>
                  <a:lnTo>
                    <a:pt x="20947" y="6199"/>
                  </a:lnTo>
                  <a:lnTo>
                    <a:pt x="20947" y="5817"/>
                  </a:lnTo>
                  <a:lnTo>
                    <a:pt x="16041" y="8725"/>
                  </a:lnTo>
                  <a:lnTo>
                    <a:pt x="15776" y="3790"/>
                  </a:lnTo>
                  <a:lnTo>
                    <a:pt x="15541" y="3790"/>
                  </a:lnTo>
                  <a:lnTo>
                    <a:pt x="15336" y="9372"/>
                  </a:lnTo>
                  <a:lnTo>
                    <a:pt x="12134" y="12221"/>
                  </a:lnTo>
                  <a:lnTo>
                    <a:pt x="11722" y="676"/>
                  </a:lnTo>
                  <a:lnTo>
                    <a:pt x="111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1"/>
            <p:cNvSpPr/>
            <p:nvPr/>
          </p:nvSpPr>
          <p:spPr>
            <a:xfrm>
              <a:off x="6937950" y="3229488"/>
              <a:ext cx="298950" cy="906325"/>
            </a:xfrm>
            <a:custGeom>
              <a:avLst/>
              <a:gdLst/>
              <a:ahLst/>
              <a:cxnLst/>
              <a:rect l="l" t="t" r="r" b="b"/>
              <a:pathLst>
                <a:path w="11958" h="36253" extrusionOk="0">
                  <a:moveTo>
                    <a:pt x="11105" y="0"/>
                  </a:moveTo>
                  <a:lnTo>
                    <a:pt x="11458" y="15100"/>
                  </a:lnTo>
                  <a:lnTo>
                    <a:pt x="11458" y="15100"/>
                  </a:lnTo>
                  <a:lnTo>
                    <a:pt x="6552" y="12280"/>
                  </a:lnTo>
                  <a:lnTo>
                    <a:pt x="5083" y="6875"/>
                  </a:lnTo>
                  <a:lnTo>
                    <a:pt x="4584" y="6669"/>
                  </a:lnTo>
                  <a:lnTo>
                    <a:pt x="4584" y="6669"/>
                  </a:lnTo>
                  <a:lnTo>
                    <a:pt x="5524" y="11781"/>
                  </a:lnTo>
                  <a:lnTo>
                    <a:pt x="412" y="7962"/>
                  </a:lnTo>
                  <a:lnTo>
                    <a:pt x="412" y="8637"/>
                  </a:lnTo>
                  <a:lnTo>
                    <a:pt x="5142" y="12163"/>
                  </a:lnTo>
                  <a:lnTo>
                    <a:pt x="1" y="13015"/>
                  </a:lnTo>
                  <a:lnTo>
                    <a:pt x="1" y="13338"/>
                  </a:lnTo>
                  <a:lnTo>
                    <a:pt x="6111" y="12956"/>
                  </a:lnTo>
                  <a:lnTo>
                    <a:pt x="11370" y="16305"/>
                  </a:lnTo>
                  <a:lnTo>
                    <a:pt x="11076" y="22504"/>
                  </a:lnTo>
                  <a:lnTo>
                    <a:pt x="7345" y="20623"/>
                  </a:lnTo>
                  <a:lnTo>
                    <a:pt x="7404" y="16657"/>
                  </a:lnTo>
                  <a:lnTo>
                    <a:pt x="7081" y="16129"/>
                  </a:lnTo>
                  <a:lnTo>
                    <a:pt x="6611" y="20241"/>
                  </a:lnTo>
                  <a:lnTo>
                    <a:pt x="2028" y="17186"/>
                  </a:lnTo>
                  <a:lnTo>
                    <a:pt x="1352" y="17186"/>
                  </a:lnTo>
                  <a:lnTo>
                    <a:pt x="5994" y="20565"/>
                  </a:lnTo>
                  <a:lnTo>
                    <a:pt x="588" y="22915"/>
                  </a:lnTo>
                  <a:lnTo>
                    <a:pt x="735" y="23150"/>
                  </a:lnTo>
                  <a:lnTo>
                    <a:pt x="6787" y="21240"/>
                  </a:lnTo>
                  <a:lnTo>
                    <a:pt x="11076" y="23737"/>
                  </a:lnTo>
                  <a:lnTo>
                    <a:pt x="10312" y="36252"/>
                  </a:lnTo>
                  <a:lnTo>
                    <a:pt x="11752" y="36252"/>
                  </a:lnTo>
                  <a:cubicBezTo>
                    <a:pt x="11752" y="36252"/>
                    <a:pt x="11957" y="16599"/>
                    <a:pt x="11810" y="15159"/>
                  </a:cubicBezTo>
                  <a:cubicBezTo>
                    <a:pt x="11517" y="12721"/>
                    <a:pt x="11546" y="10253"/>
                    <a:pt x="11429" y="7815"/>
                  </a:cubicBezTo>
                  <a:cubicBezTo>
                    <a:pt x="11282" y="5318"/>
                    <a:pt x="11282" y="2791"/>
                    <a:pt x="11282" y="294"/>
                  </a:cubicBezTo>
                  <a:cubicBezTo>
                    <a:pt x="11282" y="265"/>
                    <a:pt x="11282" y="235"/>
                    <a:pt x="11282" y="206"/>
                  </a:cubicBezTo>
                  <a:lnTo>
                    <a:pt x="11105" y="0"/>
                  </a:lnTo>
                  <a:close/>
                </a:path>
              </a:pathLst>
            </a:custGeom>
            <a:solidFill>
              <a:srgbClr val="44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Four Columns">
  <p:cSld name="1_Title and Four Columns">
    <p:bg>
      <p:bgPr>
        <a:solidFill>
          <a:schemeClr val="dk1"/>
        </a:solidFill>
        <a:effectLst/>
      </p:bgPr>
    </p:bg>
    <p:spTree>
      <p:nvGrpSpPr>
        <p:cNvPr id="1" name="Shape 735"/>
        <p:cNvGrpSpPr/>
        <p:nvPr/>
      </p:nvGrpSpPr>
      <p:grpSpPr>
        <a:xfrm>
          <a:off x="0" y="0"/>
          <a:ext cx="0" cy="0"/>
          <a:chOff x="0" y="0"/>
          <a:chExt cx="0" cy="0"/>
        </a:xfrm>
      </p:grpSpPr>
      <p:grpSp>
        <p:nvGrpSpPr>
          <p:cNvPr id="736" name="Google Shape;736;p40"/>
          <p:cNvGrpSpPr/>
          <p:nvPr/>
        </p:nvGrpSpPr>
        <p:grpSpPr>
          <a:xfrm>
            <a:off x="313566" y="3695318"/>
            <a:ext cx="3349475" cy="1297615"/>
            <a:chOff x="2189450" y="2220300"/>
            <a:chExt cx="3202175" cy="1240550"/>
          </a:xfrm>
        </p:grpSpPr>
        <p:sp>
          <p:nvSpPr>
            <p:cNvPr id="737" name="Google Shape;737;p4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9" name="Google Shape;739;p40"/>
          <p:cNvGrpSpPr/>
          <p:nvPr/>
        </p:nvGrpSpPr>
        <p:grpSpPr>
          <a:xfrm>
            <a:off x="2306553" y="3973883"/>
            <a:ext cx="2636030" cy="1021221"/>
            <a:chOff x="2189450" y="2220300"/>
            <a:chExt cx="3202175" cy="1240550"/>
          </a:xfrm>
        </p:grpSpPr>
        <p:sp>
          <p:nvSpPr>
            <p:cNvPr id="740" name="Google Shape;740;p4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2" name="Google Shape;742;p40"/>
          <p:cNvSpPr/>
          <p:nvPr/>
        </p:nvSpPr>
        <p:spPr>
          <a:xfrm>
            <a:off x="1116425" y="28654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0"/>
          <p:cNvSpPr/>
          <p:nvPr/>
        </p:nvSpPr>
        <p:spPr>
          <a:xfrm>
            <a:off x="417059" y="43356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0"/>
          <p:cNvSpPr/>
          <p:nvPr/>
        </p:nvSpPr>
        <p:spPr>
          <a:xfrm>
            <a:off x="7021900" y="243101"/>
            <a:ext cx="1281282" cy="80950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0"/>
          <p:cNvSpPr/>
          <p:nvPr/>
        </p:nvSpPr>
        <p:spPr>
          <a:xfrm>
            <a:off x="8151912" y="1158576"/>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0"/>
          <p:cNvSpPr/>
          <p:nvPr/>
        </p:nvSpPr>
        <p:spPr>
          <a:xfrm>
            <a:off x="6602950" y="1052590"/>
            <a:ext cx="376439" cy="23783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0"/>
          <p:cNvSpPr/>
          <p:nvPr/>
        </p:nvSpPr>
        <p:spPr>
          <a:xfrm>
            <a:off x="4676248" y="4603180"/>
            <a:ext cx="4467697" cy="53173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0"/>
          <p:cNvSpPr/>
          <p:nvPr/>
        </p:nvSpPr>
        <p:spPr>
          <a:xfrm>
            <a:off x="0" y="4042575"/>
            <a:ext cx="9143996" cy="1100928"/>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0"/>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750" name="Google Shape;750;p40"/>
          <p:cNvSpPr txBox="1">
            <a:spLocks noGrp="1"/>
          </p:cNvSpPr>
          <p:nvPr>
            <p:ph type="subTitle" idx="1"/>
          </p:nvPr>
        </p:nvSpPr>
        <p:spPr>
          <a:xfrm>
            <a:off x="788850" y="2662350"/>
            <a:ext cx="1856100" cy="343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2200"/>
              <a:buFont typeface="Patrick Hand"/>
              <a:buNone/>
              <a:defRPr sz="2200">
                <a:solidFill>
                  <a:schemeClr val="dk2"/>
                </a:solidFill>
                <a:latin typeface="Patrick Hand"/>
                <a:ea typeface="Patrick Hand"/>
                <a:cs typeface="Patrick Hand"/>
                <a:sym typeface="Patrick Hand"/>
              </a:defRPr>
            </a:lvl1pPr>
            <a:lvl2pPr lvl="1">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a:spcBef>
                <a:spcPts val="1600"/>
              </a:spcBef>
              <a:spcAft>
                <a:spcPts val="1600"/>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1" name="Google Shape;751;p40"/>
          <p:cNvSpPr txBox="1">
            <a:spLocks noGrp="1"/>
          </p:cNvSpPr>
          <p:nvPr>
            <p:ph type="subTitle" idx="2"/>
          </p:nvPr>
        </p:nvSpPr>
        <p:spPr>
          <a:xfrm>
            <a:off x="788850" y="2933743"/>
            <a:ext cx="1856100" cy="126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52" name="Google Shape;752;p40"/>
          <p:cNvSpPr txBox="1">
            <a:spLocks noGrp="1"/>
          </p:cNvSpPr>
          <p:nvPr>
            <p:ph type="subTitle" idx="3"/>
          </p:nvPr>
        </p:nvSpPr>
        <p:spPr>
          <a:xfrm>
            <a:off x="2696513" y="2662350"/>
            <a:ext cx="1856100" cy="343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200">
                <a:solidFill>
                  <a:schemeClr val="dk2"/>
                </a:solidFill>
                <a:latin typeface="Patrick Hand"/>
                <a:ea typeface="Patrick Hand"/>
                <a:cs typeface="Patrick Hand"/>
                <a:sym typeface="Patrick Hand"/>
              </a:defRPr>
            </a:lvl1pPr>
            <a:lvl2pPr lvl="1"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1600"/>
              </a:spcBef>
              <a:spcAft>
                <a:spcPts val="1600"/>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3" name="Google Shape;753;p40"/>
          <p:cNvSpPr txBox="1">
            <a:spLocks noGrp="1"/>
          </p:cNvSpPr>
          <p:nvPr>
            <p:ph type="subTitle" idx="4"/>
          </p:nvPr>
        </p:nvSpPr>
        <p:spPr>
          <a:xfrm>
            <a:off x="2696513" y="2933750"/>
            <a:ext cx="1856100" cy="126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54" name="Google Shape;754;p40"/>
          <p:cNvSpPr txBox="1">
            <a:spLocks noGrp="1"/>
          </p:cNvSpPr>
          <p:nvPr>
            <p:ph type="subTitle" idx="5"/>
          </p:nvPr>
        </p:nvSpPr>
        <p:spPr>
          <a:xfrm>
            <a:off x="4648888" y="2662350"/>
            <a:ext cx="1856100" cy="343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200">
                <a:solidFill>
                  <a:schemeClr val="dk2"/>
                </a:solidFill>
                <a:latin typeface="Patrick Hand"/>
                <a:ea typeface="Patrick Hand"/>
                <a:cs typeface="Patrick Hand"/>
                <a:sym typeface="Patrick Hand"/>
              </a:defRPr>
            </a:lvl1pPr>
            <a:lvl2pPr lvl="1"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1600"/>
              </a:spcBef>
              <a:spcAft>
                <a:spcPts val="1600"/>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5" name="Google Shape;755;p40"/>
          <p:cNvSpPr txBox="1">
            <a:spLocks noGrp="1"/>
          </p:cNvSpPr>
          <p:nvPr>
            <p:ph type="subTitle" idx="6"/>
          </p:nvPr>
        </p:nvSpPr>
        <p:spPr>
          <a:xfrm>
            <a:off x="4648888" y="2933750"/>
            <a:ext cx="1856100" cy="126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56" name="Google Shape;756;p40"/>
          <p:cNvSpPr txBox="1">
            <a:spLocks noGrp="1"/>
          </p:cNvSpPr>
          <p:nvPr>
            <p:ph type="subTitle" idx="7"/>
          </p:nvPr>
        </p:nvSpPr>
        <p:spPr>
          <a:xfrm>
            <a:off x="6601263" y="2662350"/>
            <a:ext cx="1856100" cy="343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200">
                <a:solidFill>
                  <a:schemeClr val="dk2"/>
                </a:solidFill>
                <a:latin typeface="Patrick Hand"/>
                <a:ea typeface="Patrick Hand"/>
                <a:cs typeface="Patrick Hand"/>
                <a:sym typeface="Patrick Hand"/>
              </a:defRPr>
            </a:lvl1pPr>
            <a:lvl2pPr lvl="1"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1600"/>
              </a:spcBef>
              <a:spcAft>
                <a:spcPts val="1600"/>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7" name="Google Shape;757;p40"/>
          <p:cNvSpPr txBox="1">
            <a:spLocks noGrp="1"/>
          </p:cNvSpPr>
          <p:nvPr>
            <p:ph type="subTitle" idx="8"/>
          </p:nvPr>
        </p:nvSpPr>
        <p:spPr>
          <a:xfrm>
            <a:off x="6601263" y="2933750"/>
            <a:ext cx="1856100" cy="126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28541102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dk1"/>
        </a:solidFill>
        <a:effectLst/>
      </p:bgPr>
    </p:bg>
    <p:spTree>
      <p:nvGrpSpPr>
        <p:cNvPr id="1" name="Shape 758"/>
        <p:cNvGrpSpPr/>
        <p:nvPr/>
      </p:nvGrpSpPr>
      <p:grpSpPr>
        <a:xfrm>
          <a:off x="0" y="0"/>
          <a:ext cx="0" cy="0"/>
          <a:chOff x="0" y="0"/>
          <a:chExt cx="0" cy="0"/>
        </a:xfrm>
      </p:grpSpPr>
      <p:sp>
        <p:nvSpPr>
          <p:cNvPr id="759" name="Google Shape;759;p41"/>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1"/>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1"/>
          <p:cNvSpPr/>
          <p:nvPr/>
        </p:nvSpPr>
        <p:spPr>
          <a:xfrm>
            <a:off x="6616450" y="562100"/>
            <a:ext cx="1337049" cy="846212"/>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1"/>
          <p:cNvSpPr/>
          <p:nvPr/>
        </p:nvSpPr>
        <p:spPr>
          <a:xfrm>
            <a:off x="8129338" y="3119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1"/>
          <p:cNvSpPr/>
          <p:nvPr/>
        </p:nvSpPr>
        <p:spPr>
          <a:xfrm>
            <a:off x="1193900" y="4844250"/>
            <a:ext cx="4266954" cy="24740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764" name="Google Shape;764;p41"/>
          <p:cNvSpPr/>
          <p:nvPr/>
        </p:nvSpPr>
        <p:spPr>
          <a:xfrm flipH="1">
            <a:off x="68" y="4925097"/>
            <a:ext cx="9143932" cy="21840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1"/>
          <p:cNvSpPr txBox="1">
            <a:spLocks noGrp="1"/>
          </p:cNvSpPr>
          <p:nvPr>
            <p:ph type="subTitle" idx="1"/>
          </p:nvPr>
        </p:nvSpPr>
        <p:spPr>
          <a:xfrm>
            <a:off x="3435725" y="1549275"/>
            <a:ext cx="22725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766" name="Google Shape;766;p41"/>
          <p:cNvSpPr txBox="1">
            <a:spLocks noGrp="1"/>
          </p:cNvSpPr>
          <p:nvPr>
            <p:ph type="subTitle" idx="2"/>
          </p:nvPr>
        </p:nvSpPr>
        <p:spPr>
          <a:xfrm>
            <a:off x="3436726" y="1819725"/>
            <a:ext cx="2270700" cy="64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7" name="Google Shape;767;p41"/>
          <p:cNvSpPr txBox="1">
            <a:spLocks noGrp="1"/>
          </p:cNvSpPr>
          <p:nvPr>
            <p:ph type="subTitle" idx="3"/>
          </p:nvPr>
        </p:nvSpPr>
        <p:spPr>
          <a:xfrm>
            <a:off x="3435725" y="2877025"/>
            <a:ext cx="22725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768" name="Google Shape;768;p41"/>
          <p:cNvSpPr txBox="1">
            <a:spLocks noGrp="1"/>
          </p:cNvSpPr>
          <p:nvPr>
            <p:ph type="subTitle" idx="4"/>
          </p:nvPr>
        </p:nvSpPr>
        <p:spPr>
          <a:xfrm>
            <a:off x="3436726" y="3147375"/>
            <a:ext cx="2270700" cy="64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9" name="Google Shape;769;p41"/>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770" name="Google Shape;770;p41"/>
          <p:cNvSpPr txBox="1">
            <a:spLocks noGrp="1"/>
          </p:cNvSpPr>
          <p:nvPr>
            <p:ph type="subTitle" idx="5"/>
          </p:nvPr>
        </p:nvSpPr>
        <p:spPr>
          <a:xfrm>
            <a:off x="6153450" y="1549275"/>
            <a:ext cx="22707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771" name="Google Shape;771;p41"/>
          <p:cNvSpPr txBox="1">
            <a:spLocks noGrp="1"/>
          </p:cNvSpPr>
          <p:nvPr>
            <p:ph type="subTitle" idx="6"/>
          </p:nvPr>
        </p:nvSpPr>
        <p:spPr>
          <a:xfrm>
            <a:off x="6154450" y="1819725"/>
            <a:ext cx="2268600" cy="64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2" name="Google Shape;772;p41"/>
          <p:cNvSpPr txBox="1">
            <a:spLocks noGrp="1"/>
          </p:cNvSpPr>
          <p:nvPr>
            <p:ph type="subTitle" idx="7"/>
          </p:nvPr>
        </p:nvSpPr>
        <p:spPr>
          <a:xfrm>
            <a:off x="6153450" y="2877025"/>
            <a:ext cx="22707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773" name="Google Shape;773;p41"/>
          <p:cNvSpPr txBox="1">
            <a:spLocks noGrp="1"/>
          </p:cNvSpPr>
          <p:nvPr>
            <p:ph type="subTitle" idx="8"/>
          </p:nvPr>
        </p:nvSpPr>
        <p:spPr>
          <a:xfrm>
            <a:off x="6154450" y="3147375"/>
            <a:ext cx="2268600" cy="64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4" name="Google Shape;774;p41"/>
          <p:cNvSpPr txBox="1">
            <a:spLocks noGrp="1"/>
          </p:cNvSpPr>
          <p:nvPr>
            <p:ph type="subTitle" idx="9"/>
          </p:nvPr>
        </p:nvSpPr>
        <p:spPr>
          <a:xfrm>
            <a:off x="722000" y="1549275"/>
            <a:ext cx="22686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775" name="Google Shape;775;p41"/>
          <p:cNvSpPr txBox="1">
            <a:spLocks noGrp="1"/>
          </p:cNvSpPr>
          <p:nvPr>
            <p:ph type="subTitle" idx="13"/>
          </p:nvPr>
        </p:nvSpPr>
        <p:spPr>
          <a:xfrm>
            <a:off x="723000" y="1819725"/>
            <a:ext cx="2266500" cy="64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6" name="Google Shape;776;p41"/>
          <p:cNvSpPr txBox="1">
            <a:spLocks noGrp="1"/>
          </p:cNvSpPr>
          <p:nvPr>
            <p:ph type="subTitle" idx="14"/>
          </p:nvPr>
        </p:nvSpPr>
        <p:spPr>
          <a:xfrm>
            <a:off x="722000" y="2877025"/>
            <a:ext cx="22686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777" name="Google Shape;777;p41"/>
          <p:cNvSpPr txBox="1">
            <a:spLocks noGrp="1"/>
          </p:cNvSpPr>
          <p:nvPr>
            <p:ph type="subTitle" idx="15"/>
          </p:nvPr>
        </p:nvSpPr>
        <p:spPr>
          <a:xfrm>
            <a:off x="723000" y="3147375"/>
            <a:ext cx="2266500" cy="64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576231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ig number 2">
  <p:cSld name="Big number 2">
    <p:bg>
      <p:bgPr>
        <a:solidFill>
          <a:schemeClr val="dk1"/>
        </a:solidFill>
        <a:effectLst/>
      </p:bgPr>
    </p:bg>
    <p:spTree>
      <p:nvGrpSpPr>
        <p:cNvPr id="1" name="Shape 778"/>
        <p:cNvGrpSpPr/>
        <p:nvPr/>
      </p:nvGrpSpPr>
      <p:grpSpPr>
        <a:xfrm>
          <a:off x="0" y="0"/>
          <a:ext cx="0" cy="0"/>
          <a:chOff x="0" y="0"/>
          <a:chExt cx="0" cy="0"/>
        </a:xfrm>
      </p:grpSpPr>
      <p:sp>
        <p:nvSpPr>
          <p:cNvPr id="779" name="Google Shape;779;p42"/>
          <p:cNvSpPr/>
          <p:nvPr/>
        </p:nvSpPr>
        <p:spPr>
          <a:xfrm>
            <a:off x="1193900" y="4844250"/>
            <a:ext cx="4266954" cy="24740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780" name="Google Shape;780;p42"/>
          <p:cNvSpPr/>
          <p:nvPr/>
        </p:nvSpPr>
        <p:spPr>
          <a:xfrm flipH="1">
            <a:off x="68" y="4925097"/>
            <a:ext cx="9143932" cy="21840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2"/>
          <p:cNvSpPr txBox="1">
            <a:spLocks noGrp="1"/>
          </p:cNvSpPr>
          <p:nvPr>
            <p:ph type="title" hasCustomPrompt="1"/>
          </p:nvPr>
        </p:nvSpPr>
        <p:spPr>
          <a:xfrm>
            <a:off x="740775" y="1761875"/>
            <a:ext cx="5610900" cy="14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4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82" name="Google Shape;782;p42"/>
          <p:cNvSpPr txBox="1">
            <a:spLocks noGrp="1"/>
          </p:cNvSpPr>
          <p:nvPr>
            <p:ph type="subTitle" idx="1"/>
          </p:nvPr>
        </p:nvSpPr>
        <p:spPr>
          <a:xfrm>
            <a:off x="2253025" y="3398250"/>
            <a:ext cx="2586300" cy="6837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783" name="Google Shape;783;p42"/>
          <p:cNvSpPr txBox="1">
            <a:spLocks noGrp="1"/>
          </p:cNvSpPr>
          <p:nvPr>
            <p:ph type="subTitle" idx="2"/>
          </p:nvPr>
        </p:nvSpPr>
        <p:spPr>
          <a:xfrm>
            <a:off x="2252975" y="971236"/>
            <a:ext cx="2586300" cy="6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41014993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dk1"/>
        </a:solidFill>
        <a:effectLst/>
      </p:bgPr>
    </p:bg>
    <p:spTree>
      <p:nvGrpSpPr>
        <p:cNvPr id="1" name="Shape 784"/>
        <p:cNvGrpSpPr/>
        <p:nvPr/>
      </p:nvGrpSpPr>
      <p:grpSpPr>
        <a:xfrm>
          <a:off x="0" y="0"/>
          <a:ext cx="0" cy="0"/>
          <a:chOff x="0" y="0"/>
          <a:chExt cx="0" cy="0"/>
        </a:xfrm>
      </p:grpSpPr>
      <p:sp>
        <p:nvSpPr>
          <p:cNvPr id="785" name="Google Shape;785;p43"/>
          <p:cNvSpPr/>
          <p:nvPr/>
        </p:nvSpPr>
        <p:spPr>
          <a:xfrm flipH="1">
            <a:off x="46" y="4851064"/>
            <a:ext cx="4467697" cy="28780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3"/>
          <p:cNvSpPr/>
          <p:nvPr/>
        </p:nvSpPr>
        <p:spPr>
          <a:xfrm flipH="1">
            <a:off x="0" y="4547649"/>
            <a:ext cx="9143996" cy="59579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3"/>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3"/>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3"/>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3"/>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3"/>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3"/>
          <p:cNvSpPr txBox="1">
            <a:spLocks noGrp="1"/>
          </p:cNvSpPr>
          <p:nvPr>
            <p:ph type="subTitle" idx="1"/>
          </p:nvPr>
        </p:nvSpPr>
        <p:spPr>
          <a:xfrm>
            <a:off x="1646415" y="1412641"/>
            <a:ext cx="5877300" cy="39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93" name="Google Shape;793;p43"/>
          <p:cNvSpPr txBox="1">
            <a:spLocks noGrp="1"/>
          </p:cNvSpPr>
          <p:nvPr>
            <p:ph type="title" hasCustomPrompt="1"/>
          </p:nvPr>
        </p:nvSpPr>
        <p:spPr>
          <a:xfrm>
            <a:off x="1635775" y="564500"/>
            <a:ext cx="5877300" cy="98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9600"/>
              <a:buNone/>
              <a:defRPr sz="63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794" name="Google Shape;794;p43"/>
          <p:cNvSpPr txBox="1">
            <a:spLocks noGrp="1"/>
          </p:cNvSpPr>
          <p:nvPr>
            <p:ph type="subTitle" idx="2"/>
          </p:nvPr>
        </p:nvSpPr>
        <p:spPr>
          <a:xfrm>
            <a:off x="1646415" y="2778694"/>
            <a:ext cx="5877300" cy="390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5" name="Google Shape;795;p43"/>
          <p:cNvSpPr txBox="1">
            <a:spLocks noGrp="1"/>
          </p:cNvSpPr>
          <p:nvPr>
            <p:ph type="title" idx="3" hasCustomPrompt="1"/>
          </p:nvPr>
        </p:nvSpPr>
        <p:spPr>
          <a:xfrm>
            <a:off x="1635775" y="1930553"/>
            <a:ext cx="5877300" cy="98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9600"/>
              <a:buNone/>
              <a:defRPr sz="6300">
                <a:solidFill>
                  <a:schemeClr val="accent4"/>
                </a:solidFill>
              </a:defRPr>
            </a:lvl1pPr>
            <a:lvl2pPr lvl="1" algn="ctr" rtl="0">
              <a:lnSpc>
                <a:spcPct val="100000"/>
              </a:lnSpc>
              <a:spcBef>
                <a:spcPts val="0"/>
              </a:spcBef>
              <a:spcAft>
                <a:spcPts val="0"/>
              </a:spcAft>
              <a:buClr>
                <a:schemeClr val="accent2"/>
              </a:buClr>
              <a:buSzPts val="12000"/>
              <a:buNone/>
              <a:defRPr sz="12000">
                <a:solidFill>
                  <a:schemeClr val="accent2"/>
                </a:solidFill>
              </a:defRPr>
            </a:lvl2pPr>
            <a:lvl3pPr lvl="2" algn="ctr" rtl="0">
              <a:lnSpc>
                <a:spcPct val="100000"/>
              </a:lnSpc>
              <a:spcBef>
                <a:spcPts val="0"/>
              </a:spcBef>
              <a:spcAft>
                <a:spcPts val="0"/>
              </a:spcAft>
              <a:buClr>
                <a:schemeClr val="accent2"/>
              </a:buClr>
              <a:buSzPts val="12000"/>
              <a:buNone/>
              <a:defRPr sz="12000">
                <a:solidFill>
                  <a:schemeClr val="accent2"/>
                </a:solidFill>
              </a:defRPr>
            </a:lvl3pPr>
            <a:lvl4pPr lvl="3" algn="ctr" rtl="0">
              <a:lnSpc>
                <a:spcPct val="100000"/>
              </a:lnSpc>
              <a:spcBef>
                <a:spcPts val="0"/>
              </a:spcBef>
              <a:spcAft>
                <a:spcPts val="0"/>
              </a:spcAft>
              <a:buClr>
                <a:schemeClr val="accent2"/>
              </a:buClr>
              <a:buSzPts val="12000"/>
              <a:buNone/>
              <a:defRPr sz="12000">
                <a:solidFill>
                  <a:schemeClr val="accent2"/>
                </a:solidFill>
              </a:defRPr>
            </a:lvl4pPr>
            <a:lvl5pPr lvl="4" algn="ctr" rtl="0">
              <a:lnSpc>
                <a:spcPct val="100000"/>
              </a:lnSpc>
              <a:spcBef>
                <a:spcPts val="0"/>
              </a:spcBef>
              <a:spcAft>
                <a:spcPts val="0"/>
              </a:spcAft>
              <a:buClr>
                <a:schemeClr val="accent2"/>
              </a:buClr>
              <a:buSzPts val="12000"/>
              <a:buNone/>
              <a:defRPr sz="12000">
                <a:solidFill>
                  <a:schemeClr val="accent2"/>
                </a:solidFill>
              </a:defRPr>
            </a:lvl5pPr>
            <a:lvl6pPr lvl="5" algn="ctr" rtl="0">
              <a:lnSpc>
                <a:spcPct val="100000"/>
              </a:lnSpc>
              <a:spcBef>
                <a:spcPts val="0"/>
              </a:spcBef>
              <a:spcAft>
                <a:spcPts val="0"/>
              </a:spcAft>
              <a:buClr>
                <a:schemeClr val="accent2"/>
              </a:buClr>
              <a:buSzPts val="12000"/>
              <a:buNone/>
              <a:defRPr sz="12000">
                <a:solidFill>
                  <a:schemeClr val="accent2"/>
                </a:solidFill>
              </a:defRPr>
            </a:lvl6pPr>
            <a:lvl7pPr lvl="6" algn="ctr" rtl="0">
              <a:lnSpc>
                <a:spcPct val="100000"/>
              </a:lnSpc>
              <a:spcBef>
                <a:spcPts val="0"/>
              </a:spcBef>
              <a:spcAft>
                <a:spcPts val="0"/>
              </a:spcAft>
              <a:buClr>
                <a:schemeClr val="accent2"/>
              </a:buClr>
              <a:buSzPts val="12000"/>
              <a:buNone/>
              <a:defRPr sz="12000">
                <a:solidFill>
                  <a:schemeClr val="accent2"/>
                </a:solidFill>
              </a:defRPr>
            </a:lvl7pPr>
            <a:lvl8pPr lvl="7" algn="ctr" rtl="0">
              <a:lnSpc>
                <a:spcPct val="100000"/>
              </a:lnSpc>
              <a:spcBef>
                <a:spcPts val="0"/>
              </a:spcBef>
              <a:spcAft>
                <a:spcPts val="0"/>
              </a:spcAft>
              <a:buClr>
                <a:schemeClr val="accent2"/>
              </a:buClr>
              <a:buSzPts val="12000"/>
              <a:buNone/>
              <a:defRPr sz="12000">
                <a:solidFill>
                  <a:schemeClr val="accent2"/>
                </a:solidFill>
              </a:defRPr>
            </a:lvl8pPr>
            <a:lvl9pPr lvl="8" algn="ctr" rtl="0">
              <a:lnSpc>
                <a:spcPct val="100000"/>
              </a:lnSpc>
              <a:spcBef>
                <a:spcPts val="0"/>
              </a:spcBef>
              <a:spcAft>
                <a:spcPts val="0"/>
              </a:spcAft>
              <a:buClr>
                <a:schemeClr val="accent2"/>
              </a:buClr>
              <a:buSzPts val="12000"/>
              <a:buNone/>
              <a:defRPr sz="12000">
                <a:solidFill>
                  <a:schemeClr val="accent2"/>
                </a:solidFill>
              </a:defRPr>
            </a:lvl9pPr>
          </a:lstStyle>
          <a:p>
            <a:r>
              <a:t>xx%</a:t>
            </a:r>
          </a:p>
        </p:txBody>
      </p:sp>
      <p:sp>
        <p:nvSpPr>
          <p:cNvPr id="796" name="Google Shape;796;p43"/>
          <p:cNvSpPr txBox="1">
            <a:spLocks noGrp="1"/>
          </p:cNvSpPr>
          <p:nvPr>
            <p:ph type="subTitle" idx="4"/>
          </p:nvPr>
        </p:nvSpPr>
        <p:spPr>
          <a:xfrm>
            <a:off x="1646415" y="4145084"/>
            <a:ext cx="5877300" cy="390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7" name="Google Shape;797;p43"/>
          <p:cNvSpPr txBox="1">
            <a:spLocks noGrp="1"/>
          </p:cNvSpPr>
          <p:nvPr>
            <p:ph type="title" idx="5" hasCustomPrompt="1"/>
          </p:nvPr>
        </p:nvSpPr>
        <p:spPr>
          <a:xfrm>
            <a:off x="1635775" y="3296943"/>
            <a:ext cx="5877300" cy="98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1"/>
              </a:buClr>
              <a:buSzPts val="9600"/>
              <a:buNone/>
              <a:defRPr sz="6300">
                <a:solidFill>
                  <a:schemeClr val="accent1"/>
                </a:solidFill>
              </a:defRPr>
            </a:lvl1pPr>
            <a:lvl2pPr lvl="1" algn="ctr" rtl="0">
              <a:lnSpc>
                <a:spcPct val="100000"/>
              </a:lnSpc>
              <a:spcBef>
                <a:spcPts val="0"/>
              </a:spcBef>
              <a:spcAft>
                <a:spcPts val="0"/>
              </a:spcAft>
              <a:buClr>
                <a:schemeClr val="accent1"/>
              </a:buClr>
              <a:buSzPts val="12000"/>
              <a:buNone/>
              <a:defRPr sz="12000">
                <a:solidFill>
                  <a:schemeClr val="accent1"/>
                </a:solidFill>
              </a:defRPr>
            </a:lvl2pPr>
            <a:lvl3pPr lvl="2" algn="ctr" rtl="0">
              <a:lnSpc>
                <a:spcPct val="100000"/>
              </a:lnSpc>
              <a:spcBef>
                <a:spcPts val="0"/>
              </a:spcBef>
              <a:spcAft>
                <a:spcPts val="0"/>
              </a:spcAft>
              <a:buClr>
                <a:schemeClr val="accent1"/>
              </a:buClr>
              <a:buSzPts val="12000"/>
              <a:buNone/>
              <a:defRPr sz="12000">
                <a:solidFill>
                  <a:schemeClr val="accent1"/>
                </a:solidFill>
              </a:defRPr>
            </a:lvl3pPr>
            <a:lvl4pPr lvl="3" algn="ctr" rtl="0">
              <a:lnSpc>
                <a:spcPct val="100000"/>
              </a:lnSpc>
              <a:spcBef>
                <a:spcPts val="0"/>
              </a:spcBef>
              <a:spcAft>
                <a:spcPts val="0"/>
              </a:spcAft>
              <a:buClr>
                <a:schemeClr val="accent1"/>
              </a:buClr>
              <a:buSzPts val="12000"/>
              <a:buNone/>
              <a:defRPr sz="12000">
                <a:solidFill>
                  <a:schemeClr val="accent1"/>
                </a:solidFill>
              </a:defRPr>
            </a:lvl4pPr>
            <a:lvl5pPr lvl="4" algn="ctr" rtl="0">
              <a:lnSpc>
                <a:spcPct val="100000"/>
              </a:lnSpc>
              <a:spcBef>
                <a:spcPts val="0"/>
              </a:spcBef>
              <a:spcAft>
                <a:spcPts val="0"/>
              </a:spcAft>
              <a:buClr>
                <a:schemeClr val="accent1"/>
              </a:buClr>
              <a:buSzPts val="12000"/>
              <a:buNone/>
              <a:defRPr sz="12000">
                <a:solidFill>
                  <a:schemeClr val="accent1"/>
                </a:solidFill>
              </a:defRPr>
            </a:lvl5pPr>
            <a:lvl6pPr lvl="5" algn="ctr" rtl="0">
              <a:lnSpc>
                <a:spcPct val="100000"/>
              </a:lnSpc>
              <a:spcBef>
                <a:spcPts val="0"/>
              </a:spcBef>
              <a:spcAft>
                <a:spcPts val="0"/>
              </a:spcAft>
              <a:buClr>
                <a:schemeClr val="accent1"/>
              </a:buClr>
              <a:buSzPts val="12000"/>
              <a:buNone/>
              <a:defRPr sz="12000">
                <a:solidFill>
                  <a:schemeClr val="accent1"/>
                </a:solidFill>
              </a:defRPr>
            </a:lvl6pPr>
            <a:lvl7pPr lvl="6" algn="ctr" rtl="0">
              <a:lnSpc>
                <a:spcPct val="100000"/>
              </a:lnSpc>
              <a:spcBef>
                <a:spcPts val="0"/>
              </a:spcBef>
              <a:spcAft>
                <a:spcPts val="0"/>
              </a:spcAft>
              <a:buClr>
                <a:schemeClr val="accent1"/>
              </a:buClr>
              <a:buSzPts val="12000"/>
              <a:buNone/>
              <a:defRPr sz="12000">
                <a:solidFill>
                  <a:schemeClr val="accent1"/>
                </a:solidFill>
              </a:defRPr>
            </a:lvl7pPr>
            <a:lvl8pPr lvl="7" algn="ctr" rtl="0">
              <a:lnSpc>
                <a:spcPct val="100000"/>
              </a:lnSpc>
              <a:spcBef>
                <a:spcPts val="0"/>
              </a:spcBef>
              <a:spcAft>
                <a:spcPts val="0"/>
              </a:spcAft>
              <a:buClr>
                <a:schemeClr val="accent1"/>
              </a:buClr>
              <a:buSzPts val="12000"/>
              <a:buNone/>
              <a:defRPr sz="12000">
                <a:solidFill>
                  <a:schemeClr val="accent1"/>
                </a:solidFill>
              </a:defRPr>
            </a:lvl8pPr>
            <a:lvl9pPr lvl="8" algn="ctr" rtl="0">
              <a:lnSpc>
                <a:spcPct val="100000"/>
              </a:lnSpc>
              <a:spcBef>
                <a:spcPts val="0"/>
              </a:spcBef>
              <a:spcAft>
                <a:spcPts val="0"/>
              </a:spcAft>
              <a:buClr>
                <a:schemeClr val="accent1"/>
              </a:buClr>
              <a:buSzPts val="12000"/>
              <a:buNone/>
              <a:defRPr sz="12000">
                <a:solidFill>
                  <a:schemeClr val="accent1"/>
                </a:solidFill>
              </a:defRPr>
            </a:lvl9pPr>
          </a:lstStyle>
          <a:p>
            <a:r>
              <a:t>xx%</a:t>
            </a:r>
          </a:p>
        </p:txBody>
      </p:sp>
    </p:spTree>
    <p:extLst>
      <p:ext uri="{BB962C8B-B14F-4D97-AF65-F5344CB8AC3E}">
        <p14:creationId xmlns:p14="http://schemas.microsoft.com/office/powerpoint/2010/main" val="20247740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Numbers and text 2">
  <p:cSld name="Numbers and text 2">
    <p:bg>
      <p:bgPr>
        <a:solidFill>
          <a:schemeClr val="dk1"/>
        </a:solidFill>
        <a:effectLst/>
      </p:bgPr>
    </p:bg>
    <p:spTree>
      <p:nvGrpSpPr>
        <p:cNvPr id="1" name="Shape 798"/>
        <p:cNvGrpSpPr/>
        <p:nvPr/>
      </p:nvGrpSpPr>
      <p:grpSpPr>
        <a:xfrm>
          <a:off x="0" y="0"/>
          <a:ext cx="0" cy="0"/>
          <a:chOff x="0" y="0"/>
          <a:chExt cx="0" cy="0"/>
        </a:xfrm>
      </p:grpSpPr>
      <p:sp>
        <p:nvSpPr>
          <p:cNvPr id="799" name="Google Shape;799;p44"/>
          <p:cNvSpPr/>
          <p:nvPr/>
        </p:nvSpPr>
        <p:spPr>
          <a:xfrm flipH="1">
            <a:off x="46" y="4851064"/>
            <a:ext cx="4467697" cy="28780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4"/>
          <p:cNvSpPr/>
          <p:nvPr/>
        </p:nvSpPr>
        <p:spPr>
          <a:xfrm flipH="1">
            <a:off x="0" y="4547649"/>
            <a:ext cx="9143996" cy="59579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4"/>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4"/>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4"/>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4"/>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4"/>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4"/>
          <p:cNvSpPr txBox="1">
            <a:spLocks noGrp="1"/>
          </p:cNvSpPr>
          <p:nvPr>
            <p:ph type="subTitle" idx="1"/>
          </p:nvPr>
        </p:nvSpPr>
        <p:spPr>
          <a:xfrm>
            <a:off x="2600300" y="2010500"/>
            <a:ext cx="3964500" cy="390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7" name="Google Shape;807;p44"/>
          <p:cNvSpPr txBox="1">
            <a:spLocks noGrp="1"/>
          </p:cNvSpPr>
          <p:nvPr>
            <p:ph type="title" hasCustomPrompt="1"/>
          </p:nvPr>
        </p:nvSpPr>
        <p:spPr>
          <a:xfrm>
            <a:off x="3000775" y="945500"/>
            <a:ext cx="3152100" cy="98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9600"/>
              <a:buNone/>
              <a:defRPr sz="9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808" name="Google Shape;808;p44"/>
          <p:cNvSpPr txBox="1">
            <a:spLocks noGrp="1"/>
          </p:cNvSpPr>
          <p:nvPr>
            <p:ph type="subTitle" idx="2"/>
          </p:nvPr>
        </p:nvSpPr>
        <p:spPr>
          <a:xfrm>
            <a:off x="1153206" y="3630289"/>
            <a:ext cx="3152100" cy="390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9" name="Google Shape;809;p44"/>
          <p:cNvSpPr txBox="1">
            <a:spLocks noGrp="1"/>
          </p:cNvSpPr>
          <p:nvPr>
            <p:ph type="title" idx="3" hasCustomPrompt="1"/>
          </p:nvPr>
        </p:nvSpPr>
        <p:spPr>
          <a:xfrm>
            <a:off x="1147500" y="2717700"/>
            <a:ext cx="3152100" cy="98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9600"/>
              <a:buNone/>
              <a:defRPr sz="6300">
                <a:solidFill>
                  <a:schemeClr val="accent4"/>
                </a:solidFill>
              </a:defRPr>
            </a:lvl1pPr>
            <a:lvl2pPr lvl="1" algn="ctr" rtl="0">
              <a:lnSpc>
                <a:spcPct val="100000"/>
              </a:lnSpc>
              <a:spcBef>
                <a:spcPts val="0"/>
              </a:spcBef>
              <a:spcAft>
                <a:spcPts val="0"/>
              </a:spcAft>
              <a:buClr>
                <a:schemeClr val="accent2"/>
              </a:buClr>
              <a:buSzPts val="12000"/>
              <a:buNone/>
              <a:defRPr sz="12000">
                <a:solidFill>
                  <a:schemeClr val="accent2"/>
                </a:solidFill>
              </a:defRPr>
            </a:lvl2pPr>
            <a:lvl3pPr lvl="2" algn="ctr" rtl="0">
              <a:lnSpc>
                <a:spcPct val="100000"/>
              </a:lnSpc>
              <a:spcBef>
                <a:spcPts val="0"/>
              </a:spcBef>
              <a:spcAft>
                <a:spcPts val="0"/>
              </a:spcAft>
              <a:buClr>
                <a:schemeClr val="accent2"/>
              </a:buClr>
              <a:buSzPts val="12000"/>
              <a:buNone/>
              <a:defRPr sz="12000">
                <a:solidFill>
                  <a:schemeClr val="accent2"/>
                </a:solidFill>
              </a:defRPr>
            </a:lvl3pPr>
            <a:lvl4pPr lvl="3" algn="ctr" rtl="0">
              <a:lnSpc>
                <a:spcPct val="100000"/>
              </a:lnSpc>
              <a:spcBef>
                <a:spcPts val="0"/>
              </a:spcBef>
              <a:spcAft>
                <a:spcPts val="0"/>
              </a:spcAft>
              <a:buClr>
                <a:schemeClr val="accent2"/>
              </a:buClr>
              <a:buSzPts val="12000"/>
              <a:buNone/>
              <a:defRPr sz="12000">
                <a:solidFill>
                  <a:schemeClr val="accent2"/>
                </a:solidFill>
              </a:defRPr>
            </a:lvl4pPr>
            <a:lvl5pPr lvl="4" algn="ctr" rtl="0">
              <a:lnSpc>
                <a:spcPct val="100000"/>
              </a:lnSpc>
              <a:spcBef>
                <a:spcPts val="0"/>
              </a:spcBef>
              <a:spcAft>
                <a:spcPts val="0"/>
              </a:spcAft>
              <a:buClr>
                <a:schemeClr val="accent2"/>
              </a:buClr>
              <a:buSzPts val="12000"/>
              <a:buNone/>
              <a:defRPr sz="12000">
                <a:solidFill>
                  <a:schemeClr val="accent2"/>
                </a:solidFill>
              </a:defRPr>
            </a:lvl5pPr>
            <a:lvl6pPr lvl="5" algn="ctr" rtl="0">
              <a:lnSpc>
                <a:spcPct val="100000"/>
              </a:lnSpc>
              <a:spcBef>
                <a:spcPts val="0"/>
              </a:spcBef>
              <a:spcAft>
                <a:spcPts val="0"/>
              </a:spcAft>
              <a:buClr>
                <a:schemeClr val="accent2"/>
              </a:buClr>
              <a:buSzPts val="12000"/>
              <a:buNone/>
              <a:defRPr sz="12000">
                <a:solidFill>
                  <a:schemeClr val="accent2"/>
                </a:solidFill>
              </a:defRPr>
            </a:lvl6pPr>
            <a:lvl7pPr lvl="6" algn="ctr" rtl="0">
              <a:lnSpc>
                <a:spcPct val="100000"/>
              </a:lnSpc>
              <a:spcBef>
                <a:spcPts val="0"/>
              </a:spcBef>
              <a:spcAft>
                <a:spcPts val="0"/>
              </a:spcAft>
              <a:buClr>
                <a:schemeClr val="accent2"/>
              </a:buClr>
              <a:buSzPts val="12000"/>
              <a:buNone/>
              <a:defRPr sz="12000">
                <a:solidFill>
                  <a:schemeClr val="accent2"/>
                </a:solidFill>
              </a:defRPr>
            </a:lvl7pPr>
            <a:lvl8pPr lvl="7" algn="ctr" rtl="0">
              <a:lnSpc>
                <a:spcPct val="100000"/>
              </a:lnSpc>
              <a:spcBef>
                <a:spcPts val="0"/>
              </a:spcBef>
              <a:spcAft>
                <a:spcPts val="0"/>
              </a:spcAft>
              <a:buClr>
                <a:schemeClr val="accent2"/>
              </a:buClr>
              <a:buSzPts val="12000"/>
              <a:buNone/>
              <a:defRPr sz="12000">
                <a:solidFill>
                  <a:schemeClr val="accent2"/>
                </a:solidFill>
              </a:defRPr>
            </a:lvl8pPr>
            <a:lvl9pPr lvl="8" algn="ctr" rtl="0">
              <a:lnSpc>
                <a:spcPct val="100000"/>
              </a:lnSpc>
              <a:spcBef>
                <a:spcPts val="0"/>
              </a:spcBef>
              <a:spcAft>
                <a:spcPts val="0"/>
              </a:spcAft>
              <a:buClr>
                <a:schemeClr val="accent2"/>
              </a:buClr>
              <a:buSzPts val="12000"/>
              <a:buNone/>
              <a:defRPr sz="12000">
                <a:solidFill>
                  <a:schemeClr val="accent2"/>
                </a:solidFill>
              </a:defRPr>
            </a:lvl9pPr>
          </a:lstStyle>
          <a:p>
            <a:r>
              <a:t>xx%</a:t>
            </a:r>
          </a:p>
        </p:txBody>
      </p:sp>
      <p:sp>
        <p:nvSpPr>
          <p:cNvPr id="810" name="Google Shape;810;p44"/>
          <p:cNvSpPr txBox="1">
            <a:spLocks noGrp="1"/>
          </p:cNvSpPr>
          <p:nvPr>
            <p:ph type="subTitle" idx="4"/>
          </p:nvPr>
        </p:nvSpPr>
        <p:spPr>
          <a:xfrm>
            <a:off x="4844406" y="3630300"/>
            <a:ext cx="3152100" cy="390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1" name="Google Shape;811;p44"/>
          <p:cNvSpPr txBox="1">
            <a:spLocks noGrp="1"/>
          </p:cNvSpPr>
          <p:nvPr>
            <p:ph type="title" idx="5" hasCustomPrompt="1"/>
          </p:nvPr>
        </p:nvSpPr>
        <p:spPr>
          <a:xfrm>
            <a:off x="4838700" y="2717711"/>
            <a:ext cx="3152100" cy="98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1"/>
              </a:buClr>
              <a:buSzPts val="9600"/>
              <a:buNone/>
              <a:defRPr sz="6300">
                <a:solidFill>
                  <a:schemeClr val="accent1"/>
                </a:solidFill>
              </a:defRPr>
            </a:lvl1pPr>
            <a:lvl2pPr lvl="1" algn="ctr" rtl="0">
              <a:lnSpc>
                <a:spcPct val="100000"/>
              </a:lnSpc>
              <a:spcBef>
                <a:spcPts val="0"/>
              </a:spcBef>
              <a:spcAft>
                <a:spcPts val="0"/>
              </a:spcAft>
              <a:buClr>
                <a:schemeClr val="accent1"/>
              </a:buClr>
              <a:buSzPts val="12000"/>
              <a:buNone/>
              <a:defRPr sz="12000">
                <a:solidFill>
                  <a:schemeClr val="accent1"/>
                </a:solidFill>
              </a:defRPr>
            </a:lvl2pPr>
            <a:lvl3pPr lvl="2" algn="ctr" rtl="0">
              <a:lnSpc>
                <a:spcPct val="100000"/>
              </a:lnSpc>
              <a:spcBef>
                <a:spcPts val="0"/>
              </a:spcBef>
              <a:spcAft>
                <a:spcPts val="0"/>
              </a:spcAft>
              <a:buClr>
                <a:schemeClr val="accent1"/>
              </a:buClr>
              <a:buSzPts val="12000"/>
              <a:buNone/>
              <a:defRPr sz="12000">
                <a:solidFill>
                  <a:schemeClr val="accent1"/>
                </a:solidFill>
              </a:defRPr>
            </a:lvl3pPr>
            <a:lvl4pPr lvl="3" algn="ctr" rtl="0">
              <a:lnSpc>
                <a:spcPct val="100000"/>
              </a:lnSpc>
              <a:spcBef>
                <a:spcPts val="0"/>
              </a:spcBef>
              <a:spcAft>
                <a:spcPts val="0"/>
              </a:spcAft>
              <a:buClr>
                <a:schemeClr val="accent1"/>
              </a:buClr>
              <a:buSzPts val="12000"/>
              <a:buNone/>
              <a:defRPr sz="12000">
                <a:solidFill>
                  <a:schemeClr val="accent1"/>
                </a:solidFill>
              </a:defRPr>
            </a:lvl4pPr>
            <a:lvl5pPr lvl="4" algn="ctr" rtl="0">
              <a:lnSpc>
                <a:spcPct val="100000"/>
              </a:lnSpc>
              <a:spcBef>
                <a:spcPts val="0"/>
              </a:spcBef>
              <a:spcAft>
                <a:spcPts val="0"/>
              </a:spcAft>
              <a:buClr>
                <a:schemeClr val="accent1"/>
              </a:buClr>
              <a:buSzPts val="12000"/>
              <a:buNone/>
              <a:defRPr sz="12000">
                <a:solidFill>
                  <a:schemeClr val="accent1"/>
                </a:solidFill>
              </a:defRPr>
            </a:lvl5pPr>
            <a:lvl6pPr lvl="5" algn="ctr" rtl="0">
              <a:lnSpc>
                <a:spcPct val="100000"/>
              </a:lnSpc>
              <a:spcBef>
                <a:spcPts val="0"/>
              </a:spcBef>
              <a:spcAft>
                <a:spcPts val="0"/>
              </a:spcAft>
              <a:buClr>
                <a:schemeClr val="accent1"/>
              </a:buClr>
              <a:buSzPts val="12000"/>
              <a:buNone/>
              <a:defRPr sz="12000">
                <a:solidFill>
                  <a:schemeClr val="accent1"/>
                </a:solidFill>
              </a:defRPr>
            </a:lvl6pPr>
            <a:lvl7pPr lvl="6" algn="ctr" rtl="0">
              <a:lnSpc>
                <a:spcPct val="100000"/>
              </a:lnSpc>
              <a:spcBef>
                <a:spcPts val="0"/>
              </a:spcBef>
              <a:spcAft>
                <a:spcPts val="0"/>
              </a:spcAft>
              <a:buClr>
                <a:schemeClr val="accent1"/>
              </a:buClr>
              <a:buSzPts val="12000"/>
              <a:buNone/>
              <a:defRPr sz="12000">
                <a:solidFill>
                  <a:schemeClr val="accent1"/>
                </a:solidFill>
              </a:defRPr>
            </a:lvl7pPr>
            <a:lvl8pPr lvl="7" algn="ctr" rtl="0">
              <a:lnSpc>
                <a:spcPct val="100000"/>
              </a:lnSpc>
              <a:spcBef>
                <a:spcPts val="0"/>
              </a:spcBef>
              <a:spcAft>
                <a:spcPts val="0"/>
              </a:spcAft>
              <a:buClr>
                <a:schemeClr val="accent1"/>
              </a:buClr>
              <a:buSzPts val="12000"/>
              <a:buNone/>
              <a:defRPr sz="12000">
                <a:solidFill>
                  <a:schemeClr val="accent1"/>
                </a:solidFill>
              </a:defRPr>
            </a:lvl8pPr>
            <a:lvl9pPr lvl="8" algn="ctr" rtl="0">
              <a:lnSpc>
                <a:spcPct val="100000"/>
              </a:lnSpc>
              <a:spcBef>
                <a:spcPts val="0"/>
              </a:spcBef>
              <a:spcAft>
                <a:spcPts val="0"/>
              </a:spcAft>
              <a:buClr>
                <a:schemeClr val="accent1"/>
              </a:buClr>
              <a:buSzPts val="12000"/>
              <a:buNone/>
              <a:defRPr sz="12000">
                <a:solidFill>
                  <a:schemeClr val="accent1"/>
                </a:solidFill>
              </a:defRPr>
            </a:lvl9pPr>
          </a:lstStyle>
          <a:p>
            <a:r>
              <a:t>xx%</a:t>
            </a:r>
          </a:p>
        </p:txBody>
      </p:sp>
    </p:spTree>
    <p:extLst>
      <p:ext uri="{BB962C8B-B14F-4D97-AF65-F5344CB8AC3E}">
        <p14:creationId xmlns:p14="http://schemas.microsoft.com/office/powerpoint/2010/main" val="8228104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Numbers and text 3">
  <p:cSld name="Numbers and text 3">
    <p:bg>
      <p:bgPr>
        <a:solidFill>
          <a:schemeClr val="dk1"/>
        </a:solidFill>
        <a:effectLst/>
      </p:bgPr>
    </p:bg>
    <p:spTree>
      <p:nvGrpSpPr>
        <p:cNvPr id="1" name="Shape 812"/>
        <p:cNvGrpSpPr/>
        <p:nvPr/>
      </p:nvGrpSpPr>
      <p:grpSpPr>
        <a:xfrm>
          <a:off x="0" y="0"/>
          <a:ext cx="0" cy="0"/>
          <a:chOff x="0" y="0"/>
          <a:chExt cx="0" cy="0"/>
        </a:xfrm>
      </p:grpSpPr>
      <p:sp>
        <p:nvSpPr>
          <p:cNvPr id="813" name="Google Shape;813;p45"/>
          <p:cNvSpPr/>
          <p:nvPr/>
        </p:nvSpPr>
        <p:spPr>
          <a:xfrm flipH="1">
            <a:off x="46" y="4851064"/>
            <a:ext cx="4467697" cy="28780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5"/>
          <p:cNvSpPr/>
          <p:nvPr/>
        </p:nvSpPr>
        <p:spPr>
          <a:xfrm flipH="1">
            <a:off x="0" y="4547649"/>
            <a:ext cx="9143996" cy="59579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5"/>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5"/>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5"/>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5"/>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5"/>
          <p:cNvSpPr/>
          <p:nvPr/>
        </p:nvSpPr>
        <p:spPr>
          <a:xfrm>
            <a:off x="3971453" y="1283906"/>
            <a:ext cx="26171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5"/>
          <p:cNvSpPr txBox="1">
            <a:spLocks noGrp="1"/>
          </p:cNvSpPr>
          <p:nvPr>
            <p:ph type="subTitle" idx="1"/>
          </p:nvPr>
        </p:nvSpPr>
        <p:spPr>
          <a:xfrm>
            <a:off x="872222" y="1949707"/>
            <a:ext cx="3506100" cy="390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1" name="Google Shape;821;p45"/>
          <p:cNvSpPr txBox="1">
            <a:spLocks noGrp="1"/>
          </p:cNvSpPr>
          <p:nvPr>
            <p:ph type="title" hasCustomPrompt="1"/>
          </p:nvPr>
        </p:nvSpPr>
        <p:spPr>
          <a:xfrm>
            <a:off x="872222" y="1101568"/>
            <a:ext cx="3506100" cy="98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9600"/>
              <a:buNone/>
              <a:defRPr sz="63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822" name="Google Shape;822;p45"/>
          <p:cNvSpPr txBox="1">
            <a:spLocks noGrp="1"/>
          </p:cNvSpPr>
          <p:nvPr>
            <p:ph type="subTitle" idx="2"/>
          </p:nvPr>
        </p:nvSpPr>
        <p:spPr>
          <a:xfrm>
            <a:off x="872222" y="3620557"/>
            <a:ext cx="3506100" cy="390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3" name="Google Shape;823;p45"/>
          <p:cNvSpPr txBox="1">
            <a:spLocks noGrp="1"/>
          </p:cNvSpPr>
          <p:nvPr>
            <p:ph type="title" idx="3" hasCustomPrompt="1"/>
          </p:nvPr>
        </p:nvSpPr>
        <p:spPr>
          <a:xfrm>
            <a:off x="872222" y="2772419"/>
            <a:ext cx="3506100" cy="98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9600"/>
              <a:buNone/>
              <a:defRPr sz="6300">
                <a:solidFill>
                  <a:schemeClr val="accent4"/>
                </a:solidFill>
              </a:defRPr>
            </a:lvl1pPr>
            <a:lvl2pPr lvl="1" algn="ctr" rtl="0">
              <a:lnSpc>
                <a:spcPct val="100000"/>
              </a:lnSpc>
              <a:spcBef>
                <a:spcPts val="0"/>
              </a:spcBef>
              <a:spcAft>
                <a:spcPts val="0"/>
              </a:spcAft>
              <a:buClr>
                <a:schemeClr val="accent2"/>
              </a:buClr>
              <a:buSzPts val="12000"/>
              <a:buNone/>
              <a:defRPr sz="12000">
                <a:solidFill>
                  <a:schemeClr val="accent2"/>
                </a:solidFill>
              </a:defRPr>
            </a:lvl2pPr>
            <a:lvl3pPr lvl="2" algn="ctr" rtl="0">
              <a:lnSpc>
                <a:spcPct val="100000"/>
              </a:lnSpc>
              <a:spcBef>
                <a:spcPts val="0"/>
              </a:spcBef>
              <a:spcAft>
                <a:spcPts val="0"/>
              </a:spcAft>
              <a:buClr>
                <a:schemeClr val="accent2"/>
              </a:buClr>
              <a:buSzPts val="12000"/>
              <a:buNone/>
              <a:defRPr sz="12000">
                <a:solidFill>
                  <a:schemeClr val="accent2"/>
                </a:solidFill>
              </a:defRPr>
            </a:lvl3pPr>
            <a:lvl4pPr lvl="3" algn="ctr" rtl="0">
              <a:lnSpc>
                <a:spcPct val="100000"/>
              </a:lnSpc>
              <a:spcBef>
                <a:spcPts val="0"/>
              </a:spcBef>
              <a:spcAft>
                <a:spcPts val="0"/>
              </a:spcAft>
              <a:buClr>
                <a:schemeClr val="accent2"/>
              </a:buClr>
              <a:buSzPts val="12000"/>
              <a:buNone/>
              <a:defRPr sz="12000">
                <a:solidFill>
                  <a:schemeClr val="accent2"/>
                </a:solidFill>
              </a:defRPr>
            </a:lvl4pPr>
            <a:lvl5pPr lvl="4" algn="ctr" rtl="0">
              <a:lnSpc>
                <a:spcPct val="100000"/>
              </a:lnSpc>
              <a:spcBef>
                <a:spcPts val="0"/>
              </a:spcBef>
              <a:spcAft>
                <a:spcPts val="0"/>
              </a:spcAft>
              <a:buClr>
                <a:schemeClr val="accent2"/>
              </a:buClr>
              <a:buSzPts val="12000"/>
              <a:buNone/>
              <a:defRPr sz="12000">
                <a:solidFill>
                  <a:schemeClr val="accent2"/>
                </a:solidFill>
              </a:defRPr>
            </a:lvl5pPr>
            <a:lvl6pPr lvl="5" algn="ctr" rtl="0">
              <a:lnSpc>
                <a:spcPct val="100000"/>
              </a:lnSpc>
              <a:spcBef>
                <a:spcPts val="0"/>
              </a:spcBef>
              <a:spcAft>
                <a:spcPts val="0"/>
              </a:spcAft>
              <a:buClr>
                <a:schemeClr val="accent2"/>
              </a:buClr>
              <a:buSzPts val="12000"/>
              <a:buNone/>
              <a:defRPr sz="12000">
                <a:solidFill>
                  <a:schemeClr val="accent2"/>
                </a:solidFill>
              </a:defRPr>
            </a:lvl6pPr>
            <a:lvl7pPr lvl="6" algn="ctr" rtl="0">
              <a:lnSpc>
                <a:spcPct val="100000"/>
              </a:lnSpc>
              <a:spcBef>
                <a:spcPts val="0"/>
              </a:spcBef>
              <a:spcAft>
                <a:spcPts val="0"/>
              </a:spcAft>
              <a:buClr>
                <a:schemeClr val="accent2"/>
              </a:buClr>
              <a:buSzPts val="12000"/>
              <a:buNone/>
              <a:defRPr sz="12000">
                <a:solidFill>
                  <a:schemeClr val="accent2"/>
                </a:solidFill>
              </a:defRPr>
            </a:lvl7pPr>
            <a:lvl8pPr lvl="7" algn="ctr" rtl="0">
              <a:lnSpc>
                <a:spcPct val="100000"/>
              </a:lnSpc>
              <a:spcBef>
                <a:spcPts val="0"/>
              </a:spcBef>
              <a:spcAft>
                <a:spcPts val="0"/>
              </a:spcAft>
              <a:buClr>
                <a:schemeClr val="accent2"/>
              </a:buClr>
              <a:buSzPts val="12000"/>
              <a:buNone/>
              <a:defRPr sz="12000">
                <a:solidFill>
                  <a:schemeClr val="accent2"/>
                </a:solidFill>
              </a:defRPr>
            </a:lvl8pPr>
            <a:lvl9pPr lvl="8" algn="ctr" rtl="0">
              <a:lnSpc>
                <a:spcPct val="100000"/>
              </a:lnSpc>
              <a:spcBef>
                <a:spcPts val="0"/>
              </a:spcBef>
              <a:spcAft>
                <a:spcPts val="0"/>
              </a:spcAft>
              <a:buClr>
                <a:schemeClr val="accent2"/>
              </a:buClr>
              <a:buSzPts val="12000"/>
              <a:buNone/>
              <a:defRPr sz="12000">
                <a:solidFill>
                  <a:schemeClr val="accent2"/>
                </a:solidFill>
              </a:defRPr>
            </a:lvl9pPr>
          </a:lstStyle>
          <a:p>
            <a:r>
              <a:t>xx%</a:t>
            </a:r>
          </a:p>
        </p:txBody>
      </p:sp>
      <p:sp>
        <p:nvSpPr>
          <p:cNvPr id="824" name="Google Shape;824;p45"/>
          <p:cNvSpPr txBox="1">
            <a:spLocks noGrp="1"/>
          </p:cNvSpPr>
          <p:nvPr>
            <p:ph type="subTitle" idx="4"/>
          </p:nvPr>
        </p:nvSpPr>
        <p:spPr>
          <a:xfrm>
            <a:off x="4765672" y="3620569"/>
            <a:ext cx="3506100" cy="390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5" name="Google Shape;825;p45"/>
          <p:cNvSpPr txBox="1">
            <a:spLocks noGrp="1"/>
          </p:cNvSpPr>
          <p:nvPr>
            <p:ph type="title" idx="5" hasCustomPrompt="1"/>
          </p:nvPr>
        </p:nvSpPr>
        <p:spPr>
          <a:xfrm>
            <a:off x="4765672" y="2773506"/>
            <a:ext cx="3506100" cy="98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1"/>
              </a:buClr>
              <a:buSzPts val="9600"/>
              <a:buNone/>
              <a:defRPr sz="6300">
                <a:solidFill>
                  <a:schemeClr val="accent3"/>
                </a:solidFill>
              </a:defRPr>
            </a:lvl1pPr>
            <a:lvl2pPr lvl="1" algn="ctr" rtl="0">
              <a:lnSpc>
                <a:spcPct val="100000"/>
              </a:lnSpc>
              <a:spcBef>
                <a:spcPts val="0"/>
              </a:spcBef>
              <a:spcAft>
                <a:spcPts val="0"/>
              </a:spcAft>
              <a:buClr>
                <a:schemeClr val="accent1"/>
              </a:buClr>
              <a:buSzPts val="12000"/>
              <a:buNone/>
              <a:defRPr sz="12000">
                <a:solidFill>
                  <a:schemeClr val="accent1"/>
                </a:solidFill>
              </a:defRPr>
            </a:lvl2pPr>
            <a:lvl3pPr lvl="2" algn="ctr" rtl="0">
              <a:lnSpc>
                <a:spcPct val="100000"/>
              </a:lnSpc>
              <a:spcBef>
                <a:spcPts val="0"/>
              </a:spcBef>
              <a:spcAft>
                <a:spcPts val="0"/>
              </a:spcAft>
              <a:buClr>
                <a:schemeClr val="accent1"/>
              </a:buClr>
              <a:buSzPts val="12000"/>
              <a:buNone/>
              <a:defRPr sz="12000">
                <a:solidFill>
                  <a:schemeClr val="accent1"/>
                </a:solidFill>
              </a:defRPr>
            </a:lvl3pPr>
            <a:lvl4pPr lvl="3" algn="ctr" rtl="0">
              <a:lnSpc>
                <a:spcPct val="100000"/>
              </a:lnSpc>
              <a:spcBef>
                <a:spcPts val="0"/>
              </a:spcBef>
              <a:spcAft>
                <a:spcPts val="0"/>
              </a:spcAft>
              <a:buClr>
                <a:schemeClr val="accent1"/>
              </a:buClr>
              <a:buSzPts val="12000"/>
              <a:buNone/>
              <a:defRPr sz="12000">
                <a:solidFill>
                  <a:schemeClr val="accent1"/>
                </a:solidFill>
              </a:defRPr>
            </a:lvl4pPr>
            <a:lvl5pPr lvl="4" algn="ctr" rtl="0">
              <a:lnSpc>
                <a:spcPct val="100000"/>
              </a:lnSpc>
              <a:spcBef>
                <a:spcPts val="0"/>
              </a:spcBef>
              <a:spcAft>
                <a:spcPts val="0"/>
              </a:spcAft>
              <a:buClr>
                <a:schemeClr val="accent1"/>
              </a:buClr>
              <a:buSzPts val="12000"/>
              <a:buNone/>
              <a:defRPr sz="12000">
                <a:solidFill>
                  <a:schemeClr val="accent1"/>
                </a:solidFill>
              </a:defRPr>
            </a:lvl5pPr>
            <a:lvl6pPr lvl="5" algn="ctr" rtl="0">
              <a:lnSpc>
                <a:spcPct val="100000"/>
              </a:lnSpc>
              <a:spcBef>
                <a:spcPts val="0"/>
              </a:spcBef>
              <a:spcAft>
                <a:spcPts val="0"/>
              </a:spcAft>
              <a:buClr>
                <a:schemeClr val="accent1"/>
              </a:buClr>
              <a:buSzPts val="12000"/>
              <a:buNone/>
              <a:defRPr sz="12000">
                <a:solidFill>
                  <a:schemeClr val="accent1"/>
                </a:solidFill>
              </a:defRPr>
            </a:lvl6pPr>
            <a:lvl7pPr lvl="6" algn="ctr" rtl="0">
              <a:lnSpc>
                <a:spcPct val="100000"/>
              </a:lnSpc>
              <a:spcBef>
                <a:spcPts val="0"/>
              </a:spcBef>
              <a:spcAft>
                <a:spcPts val="0"/>
              </a:spcAft>
              <a:buClr>
                <a:schemeClr val="accent1"/>
              </a:buClr>
              <a:buSzPts val="12000"/>
              <a:buNone/>
              <a:defRPr sz="12000">
                <a:solidFill>
                  <a:schemeClr val="accent1"/>
                </a:solidFill>
              </a:defRPr>
            </a:lvl7pPr>
            <a:lvl8pPr lvl="7" algn="ctr" rtl="0">
              <a:lnSpc>
                <a:spcPct val="100000"/>
              </a:lnSpc>
              <a:spcBef>
                <a:spcPts val="0"/>
              </a:spcBef>
              <a:spcAft>
                <a:spcPts val="0"/>
              </a:spcAft>
              <a:buClr>
                <a:schemeClr val="accent1"/>
              </a:buClr>
              <a:buSzPts val="12000"/>
              <a:buNone/>
              <a:defRPr sz="12000">
                <a:solidFill>
                  <a:schemeClr val="accent1"/>
                </a:solidFill>
              </a:defRPr>
            </a:lvl8pPr>
            <a:lvl9pPr lvl="8" algn="ctr" rtl="0">
              <a:lnSpc>
                <a:spcPct val="100000"/>
              </a:lnSpc>
              <a:spcBef>
                <a:spcPts val="0"/>
              </a:spcBef>
              <a:spcAft>
                <a:spcPts val="0"/>
              </a:spcAft>
              <a:buClr>
                <a:schemeClr val="accent1"/>
              </a:buClr>
              <a:buSzPts val="12000"/>
              <a:buNone/>
              <a:defRPr sz="12000">
                <a:solidFill>
                  <a:schemeClr val="accent1"/>
                </a:solidFill>
              </a:defRPr>
            </a:lvl9pPr>
          </a:lstStyle>
          <a:p>
            <a:r>
              <a:t>xx%</a:t>
            </a:r>
          </a:p>
        </p:txBody>
      </p:sp>
      <p:sp>
        <p:nvSpPr>
          <p:cNvPr id="826" name="Google Shape;826;p45"/>
          <p:cNvSpPr txBox="1">
            <a:spLocks noGrp="1"/>
          </p:cNvSpPr>
          <p:nvPr>
            <p:ph type="subTitle" idx="6"/>
          </p:nvPr>
        </p:nvSpPr>
        <p:spPr>
          <a:xfrm>
            <a:off x="4765672" y="1948644"/>
            <a:ext cx="3506100" cy="390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7" name="Google Shape;827;p45"/>
          <p:cNvSpPr txBox="1">
            <a:spLocks noGrp="1"/>
          </p:cNvSpPr>
          <p:nvPr>
            <p:ph type="title" idx="7" hasCustomPrompt="1"/>
          </p:nvPr>
        </p:nvSpPr>
        <p:spPr>
          <a:xfrm>
            <a:off x="4765672" y="1101581"/>
            <a:ext cx="3506100" cy="98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1"/>
              </a:buClr>
              <a:buSzPts val="9600"/>
              <a:buNone/>
              <a:defRPr sz="6300">
                <a:solidFill>
                  <a:schemeClr val="accent1"/>
                </a:solidFill>
              </a:defRPr>
            </a:lvl1pPr>
            <a:lvl2pPr lvl="1" algn="ctr" rtl="0">
              <a:lnSpc>
                <a:spcPct val="100000"/>
              </a:lnSpc>
              <a:spcBef>
                <a:spcPts val="0"/>
              </a:spcBef>
              <a:spcAft>
                <a:spcPts val="0"/>
              </a:spcAft>
              <a:buClr>
                <a:schemeClr val="accent1"/>
              </a:buClr>
              <a:buSzPts val="12000"/>
              <a:buNone/>
              <a:defRPr sz="12000">
                <a:solidFill>
                  <a:schemeClr val="accent1"/>
                </a:solidFill>
              </a:defRPr>
            </a:lvl2pPr>
            <a:lvl3pPr lvl="2" algn="ctr" rtl="0">
              <a:lnSpc>
                <a:spcPct val="100000"/>
              </a:lnSpc>
              <a:spcBef>
                <a:spcPts val="0"/>
              </a:spcBef>
              <a:spcAft>
                <a:spcPts val="0"/>
              </a:spcAft>
              <a:buClr>
                <a:schemeClr val="accent1"/>
              </a:buClr>
              <a:buSzPts val="12000"/>
              <a:buNone/>
              <a:defRPr sz="12000">
                <a:solidFill>
                  <a:schemeClr val="accent1"/>
                </a:solidFill>
              </a:defRPr>
            </a:lvl3pPr>
            <a:lvl4pPr lvl="3" algn="ctr" rtl="0">
              <a:lnSpc>
                <a:spcPct val="100000"/>
              </a:lnSpc>
              <a:spcBef>
                <a:spcPts val="0"/>
              </a:spcBef>
              <a:spcAft>
                <a:spcPts val="0"/>
              </a:spcAft>
              <a:buClr>
                <a:schemeClr val="accent1"/>
              </a:buClr>
              <a:buSzPts val="12000"/>
              <a:buNone/>
              <a:defRPr sz="12000">
                <a:solidFill>
                  <a:schemeClr val="accent1"/>
                </a:solidFill>
              </a:defRPr>
            </a:lvl4pPr>
            <a:lvl5pPr lvl="4" algn="ctr" rtl="0">
              <a:lnSpc>
                <a:spcPct val="100000"/>
              </a:lnSpc>
              <a:spcBef>
                <a:spcPts val="0"/>
              </a:spcBef>
              <a:spcAft>
                <a:spcPts val="0"/>
              </a:spcAft>
              <a:buClr>
                <a:schemeClr val="accent1"/>
              </a:buClr>
              <a:buSzPts val="12000"/>
              <a:buNone/>
              <a:defRPr sz="12000">
                <a:solidFill>
                  <a:schemeClr val="accent1"/>
                </a:solidFill>
              </a:defRPr>
            </a:lvl5pPr>
            <a:lvl6pPr lvl="5" algn="ctr" rtl="0">
              <a:lnSpc>
                <a:spcPct val="100000"/>
              </a:lnSpc>
              <a:spcBef>
                <a:spcPts val="0"/>
              </a:spcBef>
              <a:spcAft>
                <a:spcPts val="0"/>
              </a:spcAft>
              <a:buClr>
                <a:schemeClr val="accent1"/>
              </a:buClr>
              <a:buSzPts val="12000"/>
              <a:buNone/>
              <a:defRPr sz="12000">
                <a:solidFill>
                  <a:schemeClr val="accent1"/>
                </a:solidFill>
              </a:defRPr>
            </a:lvl6pPr>
            <a:lvl7pPr lvl="6" algn="ctr" rtl="0">
              <a:lnSpc>
                <a:spcPct val="100000"/>
              </a:lnSpc>
              <a:spcBef>
                <a:spcPts val="0"/>
              </a:spcBef>
              <a:spcAft>
                <a:spcPts val="0"/>
              </a:spcAft>
              <a:buClr>
                <a:schemeClr val="accent1"/>
              </a:buClr>
              <a:buSzPts val="12000"/>
              <a:buNone/>
              <a:defRPr sz="12000">
                <a:solidFill>
                  <a:schemeClr val="accent1"/>
                </a:solidFill>
              </a:defRPr>
            </a:lvl7pPr>
            <a:lvl8pPr lvl="7" algn="ctr" rtl="0">
              <a:lnSpc>
                <a:spcPct val="100000"/>
              </a:lnSpc>
              <a:spcBef>
                <a:spcPts val="0"/>
              </a:spcBef>
              <a:spcAft>
                <a:spcPts val="0"/>
              </a:spcAft>
              <a:buClr>
                <a:schemeClr val="accent1"/>
              </a:buClr>
              <a:buSzPts val="12000"/>
              <a:buNone/>
              <a:defRPr sz="12000">
                <a:solidFill>
                  <a:schemeClr val="accent1"/>
                </a:solidFill>
              </a:defRPr>
            </a:lvl8pPr>
            <a:lvl9pPr lvl="8" algn="ctr" rtl="0">
              <a:lnSpc>
                <a:spcPct val="100000"/>
              </a:lnSpc>
              <a:spcBef>
                <a:spcPts val="0"/>
              </a:spcBef>
              <a:spcAft>
                <a:spcPts val="0"/>
              </a:spcAft>
              <a:buClr>
                <a:schemeClr val="accent1"/>
              </a:buClr>
              <a:buSzPts val="12000"/>
              <a:buNone/>
              <a:defRPr sz="12000">
                <a:solidFill>
                  <a:schemeClr val="accent1"/>
                </a:solidFill>
              </a:defRPr>
            </a:lvl9pPr>
          </a:lstStyle>
          <a:p>
            <a:r>
              <a:t>xx%</a:t>
            </a:r>
          </a:p>
        </p:txBody>
      </p:sp>
    </p:spTree>
    <p:extLst>
      <p:ext uri="{BB962C8B-B14F-4D97-AF65-F5344CB8AC3E}">
        <p14:creationId xmlns:p14="http://schemas.microsoft.com/office/powerpoint/2010/main" val="37055773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tle and text 2">
  <p:cSld name="Tittle and text 2">
    <p:bg>
      <p:bgPr>
        <a:solidFill>
          <a:schemeClr val="dk1"/>
        </a:solidFill>
        <a:effectLst/>
      </p:bgPr>
    </p:bg>
    <p:spTree>
      <p:nvGrpSpPr>
        <p:cNvPr id="1" name="Shape 828"/>
        <p:cNvGrpSpPr/>
        <p:nvPr/>
      </p:nvGrpSpPr>
      <p:grpSpPr>
        <a:xfrm>
          <a:off x="0" y="0"/>
          <a:ext cx="0" cy="0"/>
          <a:chOff x="0" y="0"/>
          <a:chExt cx="0" cy="0"/>
        </a:xfrm>
      </p:grpSpPr>
      <p:sp>
        <p:nvSpPr>
          <p:cNvPr id="829" name="Google Shape;829;p46"/>
          <p:cNvSpPr/>
          <p:nvPr/>
        </p:nvSpPr>
        <p:spPr>
          <a:xfrm>
            <a:off x="0" y="4961627"/>
            <a:ext cx="3397132" cy="18188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6"/>
          <p:cNvSpPr/>
          <p:nvPr/>
        </p:nvSpPr>
        <p:spPr>
          <a:xfrm flipH="1">
            <a:off x="3830701" y="4753075"/>
            <a:ext cx="5313299" cy="39042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6"/>
          <p:cNvSpPr/>
          <p:nvPr/>
        </p:nvSpPr>
        <p:spPr>
          <a:xfrm>
            <a:off x="2465525" y="4925099"/>
            <a:ext cx="6678206" cy="21840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6"/>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6"/>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6"/>
          <p:cNvSpPr/>
          <p:nvPr/>
        </p:nvSpPr>
        <p:spPr>
          <a:xfrm>
            <a:off x="5939226" y="750825"/>
            <a:ext cx="2026432" cy="1282519"/>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6"/>
          <p:cNvSpPr/>
          <p:nvPr/>
        </p:nvSpPr>
        <p:spPr>
          <a:xfrm>
            <a:off x="8007579" y="883498"/>
            <a:ext cx="783319" cy="49489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6"/>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837" name="Google Shape;837;p46"/>
          <p:cNvSpPr txBox="1">
            <a:spLocks noGrp="1"/>
          </p:cNvSpPr>
          <p:nvPr>
            <p:ph type="subTitle" idx="1"/>
          </p:nvPr>
        </p:nvSpPr>
        <p:spPr>
          <a:xfrm>
            <a:off x="899050" y="1908625"/>
            <a:ext cx="2141100" cy="1554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838" name="Google Shape;838;p46"/>
          <p:cNvSpPr/>
          <p:nvPr/>
        </p:nvSpPr>
        <p:spPr>
          <a:xfrm>
            <a:off x="7940602" y="329108"/>
            <a:ext cx="443885" cy="28044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41806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tle and text 3">
  <p:cSld name="Tittle and text 3">
    <p:bg>
      <p:bgPr>
        <a:solidFill>
          <a:schemeClr val="dk1"/>
        </a:solidFill>
        <a:effectLst/>
      </p:bgPr>
    </p:bg>
    <p:spTree>
      <p:nvGrpSpPr>
        <p:cNvPr id="1" name="Shape 839"/>
        <p:cNvGrpSpPr/>
        <p:nvPr/>
      </p:nvGrpSpPr>
      <p:grpSpPr>
        <a:xfrm>
          <a:off x="0" y="0"/>
          <a:ext cx="0" cy="0"/>
          <a:chOff x="0" y="0"/>
          <a:chExt cx="0" cy="0"/>
        </a:xfrm>
      </p:grpSpPr>
      <p:sp>
        <p:nvSpPr>
          <p:cNvPr id="840" name="Google Shape;840;p47"/>
          <p:cNvSpPr/>
          <p:nvPr/>
        </p:nvSpPr>
        <p:spPr>
          <a:xfrm>
            <a:off x="0" y="4961627"/>
            <a:ext cx="3397132" cy="18188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7"/>
          <p:cNvSpPr/>
          <p:nvPr/>
        </p:nvSpPr>
        <p:spPr>
          <a:xfrm flipH="1">
            <a:off x="3830701" y="4753075"/>
            <a:ext cx="5313299" cy="39042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7"/>
          <p:cNvSpPr/>
          <p:nvPr/>
        </p:nvSpPr>
        <p:spPr>
          <a:xfrm>
            <a:off x="2465525" y="4925099"/>
            <a:ext cx="6678206" cy="21840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7"/>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7"/>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7"/>
          <p:cNvSpPr/>
          <p:nvPr/>
        </p:nvSpPr>
        <p:spPr>
          <a:xfrm>
            <a:off x="5939226" y="750825"/>
            <a:ext cx="2026432" cy="1282519"/>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7"/>
          <p:cNvSpPr/>
          <p:nvPr/>
        </p:nvSpPr>
        <p:spPr>
          <a:xfrm>
            <a:off x="8007579" y="883498"/>
            <a:ext cx="783319" cy="49489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7"/>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848" name="Google Shape;848;p47"/>
          <p:cNvSpPr txBox="1">
            <a:spLocks noGrp="1"/>
          </p:cNvSpPr>
          <p:nvPr>
            <p:ph type="subTitle" idx="1"/>
          </p:nvPr>
        </p:nvSpPr>
        <p:spPr>
          <a:xfrm>
            <a:off x="6012150" y="1908625"/>
            <a:ext cx="2473200" cy="1554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849" name="Google Shape;849;p47"/>
          <p:cNvSpPr/>
          <p:nvPr/>
        </p:nvSpPr>
        <p:spPr>
          <a:xfrm>
            <a:off x="7940602" y="329108"/>
            <a:ext cx="443885" cy="28044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92890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tle and text 3">
  <p:cSld name="1_Tittle and text 3">
    <p:bg>
      <p:bgPr>
        <a:solidFill>
          <a:schemeClr val="dk1"/>
        </a:solidFill>
        <a:effectLst/>
      </p:bgPr>
    </p:bg>
    <p:spTree>
      <p:nvGrpSpPr>
        <p:cNvPr id="1" name="Shape 850"/>
        <p:cNvGrpSpPr/>
        <p:nvPr/>
      </p:nvGrpSpPr>
      <p:grpSpPr>
        <a:xfrm>
          <a:off x="0" y="0"/>
          <a:ext cx="0" cy="0"/>
          <a:chOff x="0" y="0"/>
          <a:chExt cx="0" cy="0"/>
        </a:xfrm>
      </p:grpSpPr>
      <p:sp>
        <p:nvSpPr>
          <p:cNvPr id="851" name="Google Shape;851;p48"/>
          <p:cNvSpPr/>
          <p:nvPr/>
        </p:nvSpPr>
        <p:spPr>
          <a:xfrm>
            <a:off x="0" y="4961627"/>
            <a:ext cx="3397132" cy="18188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8"/>
          <p:cNvSpPr/>
          <p:nvPr/>
        </p:nvSpPr>
        <p:spPr>
          <a:xfrm flipH="1">
            <a:off x="3830701" y="4753075"/>
            <a:ext cx="5313299" cy="39042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8"/>
          <p:cNvSpPr/>
          <p:nvPr/>
        </p:nvSpPr>
        <p:spPr>
          <a:xfrm>
            <a:off x="2465525" y="4925099"/>
            <a:ext cx="6678206" cy="21840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8"/>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8"/>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8"/>
          <p:cNvSpPr/>
          <p:nvPr/>
        </p:nvSpPr>
        <p:spPr>
          <a:xfrm>
            <a:off x="5939226" y="750825"/>
            <a:ext cx="2026432" cy="1282519"/>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8"/>
          <p:cNvSpPr/>
          <p:nvPr/>
        </p:nvSpPr>
        <p:spPr>
          <a:xfrm>
            <a:off x="8007579" y="883498"/>
            <a:ext cx="783319" cy="49489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8"/>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859" name="Google Shape;859;p48"/>
          <p:cNvSpPr txBox="1">
            <a:spLocks noGrp="1"/>
          </p:cNvSpPr>
          <p:nvPr>
            <p:ph type="subTitle" idx="1"/>
          </p:nvPr>
        </p:nvSpPr>
        <p:spPr>
          <a:xfrm>
            <a:off x="899050" y="1532825"/>
            <a:ext cx="5254500" cy="252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2"/>
              </a:buClr>
              <a:buSzPts val="1400"/>
              <a:buChar char="●"/>
              <a:defRPr/>
            </a:lvl1pPr>
            <a:lvl2pPr lvl="1" rtl="0">
              <a:spcBef>
                <a:spcPts val="0"/>
              </a:spcBef>
              <a:spcAft>
                <a:spcPts val="0"/>
              </a:spcAft>
              <a:buSzPts val="1400"/>
              <a:buChar char="○"/>
              <a:defRPr/>
            </a:lvl2pPr>
            <a:lvl3pPr lvl="2" rtl="0">
              <a:spcBef>
                <a:spcPts val="1600"/>
              </a:spcBef>
              <a:spcAft>
                <a:spcPts val="0"/>
              </a:spcAft>
              <a:buSzPts val="1400"/>
              <a:buChar char="■"/>
              <a:defRPr/>
            </a:lvl3pPr>
            <a:lvl4pPr lvl="3" rtl="0">
              <a:spcBef>
                <a:spcPts val="1600"/>
              </a:spcBef>
              <a:spcAft>
                <a:spcPts val="0"/>
              </a:spcAft>
              <a:buSzPts val="1400"/>
              <a:buChar char="●"/>
              <a:defRPr/>
            </a:lvl4pPr>
            <a:lvl5pPr lvl="4" rtl="0">
              <a:spcBef>
                <a:spcPts val="1600"/>
              </a:spcBef>
              <a:spcAft>
                <a:spcPts val="0"/>
              </a:spcAft>
              <a:buSzPts val="1400"/>
              <a:buChar char="○"/>
              <a:defRPr/>
            </a:lvl5pPr>
            <a:lvl6pPr lvl="5" rtl="0">
              <a:spcBef>
                <a:spcPts val="1600"/>
              </a:spcBef>
              <a:spcAft>
                <a:spcPts val="0"/>
              </a:spcAft>
              <a:buSzPts val="1400"/>
              <a:buChar char="■"/>
              <a:defRPr/>
            </a:lvl6pPr>
            <a:lvl7pPr lvl="6" rtl="0">
              <a:spcBef>
                <a:spcPts val="1600"/>
              </a:spcBef>
              <a:spcAft>
                <a:spcPts val="0"/>
              </a:spcAft>
              <a:buSzPts val="1400"/>
              <a:buChar char="●"/>
              <a:defRPr/>
            </a:lvl7pPr>
            <a:lvl8pPr lvl="7" rtl="0">
              <a:spcBef>
                <a:spcPts val="1600"/>
              </a:spcBef>
              <a:spcAft>
                <a:spcPts val="0"/>
              </a:spcAft>
              <a:buSzPts val="1400"/>
              <a:buChar char="○"/>
              <a:defRPr/>
            </a:lvl8pPr>
            <a:lvl9pPr lvl="8" rtl="0">
              <a:spcBef>
                <a:spcPts val="1600"/>
              </a:spcBef>
              <a:spcAft>
                <a:spcPts val="1600"/>
              </a:spcAft>
              <a:buSzPts val="1400"/>
              <a:buChar char="■"/>
              <a:defRPr/>
            </a:lvl9pPr>
          </a:lstStyle>
          <a:p>
            <a:endParaRPr/>
          </a:p>
        </p:txBody>
      </p:sp>
      <p:sp>
        <p:nvSpPr>
          <p:cNvPr id="860" name="Google Shape;860;p48"/>
          <p:cNvSpPr/>
          <p:nvPr/>
        </p:nvSpPr>
        <p:spPr>
          <a:xfrm>
            <a:off x="7940602" y="329108"/>
            <a:ext cx="443885" cy="28044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14861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dk1"/>
        </a:solidFill>
        <a:effectLst/>
      </p:bgPr>
    </p:bg>
    <p:spTree>
      <p:nvGrpSpPr>
        <p:cNvPr id="1" name="Shape 861"/>
        <p:cNvGrpSpPr/>
        <p:nvPr/>
      </p:nvGrpSpPr>
      <p:grpSpPr>
        <a:xfrm>
          <a:off x="0" y="0"/>
          <a:ext cx="0" cy="0"/>
          <a:chOff x="0" y="0"/>
          <a:chExt cx="0" cy="0"/>
        </a:xfrm>
      </p:grpSpPr>
      <p:sp>
        <p:nvSpPr>
          <p:cNvPr id="862" name="Google Shape;862;p49"/>
          <p:cNvSpPr/>
          <p:nvPr/>
        </p:nvSpPr>
        <p:spPr>
          <a:xfrm>
            <a:off x="578325" y="845623"/>
            <a:ext cx="1860950" cy="11755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9"/>
          <p:cNvSpPr/>
          <p:nvPr/>
        </p:nvSpPr>
        <p:spPr>
          <a:xfrm>
            <a:off x="253304" y="406317"/>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9"/>
          <p:cNvSpPr/>
          <p:nvPr/>
        </p:nvSpPr>
        <p:spPr>
          <a:xfrm>
            <a:off x="7154851" y="93157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9"/>
          <p:cNvSpPr/>
          <p:nvPr/>
        </p:nvSpPr>
        <p:spPr>
          <a:xfrm>
            <a:off x="1073301" y="227078"/>
            <a:ext cx="504436" cy="3186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9"/>
          <p:cNvSpPr txBox="1">
            <a:spLocks noGrp="1"/>
          </p:cNvSpPr>
          <p:nvPr>
            <p:ph type="subTitle" idx="1"/>
          </p:nvPr>
        </p:nvSpPr>
        <p:spPr>
          <a:xfrm>
            <a:off x="2849125" y="1493050"/>
            <a:ext cx="3445800" cy="105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4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7" name="Google Shape;867;p49"/>
          <p:cNvSpPr txBox="1">
            <a:spLocks noGrp="1"/>
          </p:cNvSpPr>
          <p:nvPr>
            <p:ph type="title"/>
          </p:nvPr>
        </p:nvSpPr>
        <p:spPr>
          <a:xfrm>
            <a:off x="1229700" y="650500"/>
            <a:ext cx="6678300" cy="576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000"/>
              <a:buFont typeface="Patrick Hand"/>
              <a:buNone/>
              <a:defRPr sz="5000">
                <a:solidFill>
                  <a:schemeClr val="accent2"/>
                </a:solidFill>
                <a:latin typeface="Patrick Hand"/>
                <a:ea typeface="Patrick Hand"/>
                <a:cs typeface="Patrick Hand"/>
                <a:sym typeface="Patrick Hand"/>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68" name="Google Shape;868;p49"/>
          <p:cNvSpPr txBox="1"/>
          <p:nvPr/>
        </p:nvSpPr>
        <p:spPr>
          <a:xfrm>
            <a:off x="2881950" y="3178050"/>
            <a:ext cx="3373800" cy="9414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000">
                <a:solidFill>
                  <a:schemeClr val="lt2"/>
                </a:solidFill>
                <a:latin typeface="Poppins"/>
                <a:ea typeface="Poppins"/>
                <a:cs typeface="Poppins"/>
                <a:sym typeface="Poppins"/>
              </a:rPr>
              <a:t>CREDITS: This presentation template was created by </a:t>
            </a:r>
            <a:r>
              <a:rPr lang="en" sz="1000">
                <a:solidFill>
                  <a:schemeClr val="dk2"/>
                </a:solidFill>
                <a:uFill>
                  <a:noFill/>
                </a:uFill>
                <a:latin typeface="Poppins"/>
                <a:ea typeface="Poppins"/>
                <a:cs typeface="Poppins"/>
                <a:sym typeface="Poppins"/>
                <a:hlinkClick r:id="rId2">
                  <a:extLst>
                    <a:ext uri="{A12FA001-AC4F-418D-AE19-62706E023703}">
                      <ahyp:hlinkClr xmlns:ahyp="http://schemas.microsoft.com/office/drawing/2018/hyperlinkcolor" val="tx"/>
                    </a:ext>
                  </a:extLst>
                </a:hlinkClick>
              </a:rPr>
              <a:t>Slidesgo</a:t>
            </a:r>
            <a:r>
              <a:rPr lang="en" sz="1000">
                <a:solidFill>
                  <a:schemeClr val="lt2"/>
                </a:solidFill>
                <a:latin typeface="Poppins"/>
                <a:ea typeface="Poppins"/>
                <a:cs typeface="Poppins"/>
                <a:sym typeface="Poppins"/>
              </a:rPr>
              <a:t>, including icons by </a:t>
            </a:r>
            <a:r>
              <a:rPr lang="en" sz="1000">
                <a:solidFill>
                  <a:schemeClr val="dk2"/>
                </a:solidFill>
                <a:uFill>
                  <a:noFill/>
                </a:uFill>
                <a:latin typeface="Poppins"/>
                <a:ea typeface="Poppins"/>
                <a:cs typeface="Poppins"/>
                <a:sym typeface="Poppins"/>
                <a:hlinkClick r:id="rId3">
                  <a:extLst>
                    <a:ext uri="{A12FA001-AC4F-418D-AE19-62706E023703}">
                      <ahyp:hlinkClr xmlns:ahyp="http://schemas.microsoft.com/office/drawing/2018/hyperlinkcolor" val="tx"/>
                    </a:ext>
                  </a:extLst>
                </a:hlinkClick>
              </a:rPr>
              <a:t>Flaticon</a:t>
            </a:r>
            <a:r>
              <a:rPr lang="en" sz="1000">
                <a:solidFill>
                  <a:schemeClr val="lt2"/>
                </a:solidFill>
                <a:latin typeface="Poppins"/>
                <a:ea typeface="Poppins"/>
                <a:cs typeface="Poppins"/>
                <a:sym typeface="Poppins"/>
              </a:rPr>
              <a:t>, and infographics &amp; images by </a:t>
            </a:r>
            <a:r>
              <a:rPr lang="en" sz="1000">
                <a:solidFill>
                  <a:schemeClr val="dk2"/>
                </a:solidFill>
                <a:uFill>
                  <a:noFill/>
                </a:uFill>
                <a:latin typeface="Poppins"/>
                <a:ea typeface="Poppins"/>
                <a:cs typeface="Poppins"/>
                <a:sym typeface="Poppins"/>
                <a:hlinkClick r:id="rId4">
                  <a:extLst>
                    <a:ext uri="{A12FA001-AC4F-418D-AE19-62706E023703}">
                      <ahyp:hlinkClr xmlns:ahyp="http://schemas.microsoft.com/office/drawing/2018/hyperlinkcolor" val="tx"/>
                    </a:ext>
                  </a:extLst>
                </a:hlinkClick>
              </a:rPr>
              <a:t>Freepik</a:t>
            </a:r>
            <a:endParaRPr sz="900">
              <a:solidFill>
                <a:schemeClr val="dk2"/>
              </a:solidFill>
              <a:latin typeface="Poppins"/>
              <a:ea typeface="Poppins"/>
              <a:cs typeface="Poppins"/>
              <a:sym typeface="Poppins"/>
            </a:endParaRPr>
          </a:p>
        </p:txBody>
      </p:sp>
      <p:sp>
        <p:nvSpPr>
          <p:cNvPr id="869" name="Google Shape;869;p49"/>
          <p:cNvSpPr/>
          <p:nvPr/>
        </p:nvSpPr>
        <p:spPr>
          <a:xfrm>
            <a:off x="8104801" y="312303"/>
            <a:ext cx="504436" cy="3186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9"/>
          <p:cNvSpPr/>
          <p:nvPr/>
        </p:nvSpPr>
        <p:spPr>
          <a:xfrm flipH="1">
            <a:off x="-24" y="4799700"/>
            <a:ext cx="5308648" cy="34379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871" name="Google Shape;871;p49"/>
          <p:cNvSpPr/>
          <p:nvPr/>
        </p:nvSpPr>
        <p:spPr>
          <a:xfrm flipH="1">
            <a:off x="68" y="4925097"/>
            <a:ext cx="9143932" cy="21840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9"/>
          <p:cNvSpPr/>
          <p:nvPr/>
        </p:nvSpPr>
        <p:spPr>
          <a:xfrm flipH="1">
            <a:off x="427371" y="4799688"/>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002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73"/>
        <p:cNvGrpSpPr/>
        <p:nvPr/>
      </p:nvGrpSpPr>
      <p:grpSpPr>
        <a:xfrm>
          <a:off x="0" y="0"/>
          <a:ext cx="0" cy="0"/>
          <a:chOff x="0" y="0"/>
          <a:chExt cx="0" cy="0"/>
        </a:xfrm>
      </p:grpSpPr>
      <p:sp>
        <p:nvSpPr>
          <p:cNvPr id="874" name="Google Shape;874;p50"/>
          <p:cNvSpPr/>
          <p:nvPr/>
        </p:nvSpPr>
        <p:spPr>
          <a:xfrm>
            <a:off x="1860025" y="4608523"/>
            <a:ext cx="7283884" cy="534998"/>
          </a:xfrm>
          <a:custGeom>
            <a:avLst/>
            <a:gdLst/>
            <a:ahLst/>
            <a:cxnLst/>
            <a:rect l="l" t="t" r="r" b="b"/>
            <a:pathLst>
              <a:path w="129451" h="32597" extrusionOk="0">
                <a:moveTo>
                  <a:pt x="124299" y="0"/>
                </a:moveTo>
                <a:cubicBezTo>
                  <a:pt x="114383" y="0"/>
                  <a:pt x="105380" y="3761"/>
                  <a:pt x="99313" y="3761"/>
                </a:cubicBezTo>
                <a:cubicBezTo>
                  <a:pt x="98215" y="3761"/>
                  <a:pt x="97214" y="3638"/>
                  <a:pt x="96320" y="3347"/>
                </a:cubicBezTo>
                <a:cubicBezTo>
                  <a:pt x="92990" y="2269"/>
                  <a:pt x="90357" y="2158"/>
                  <a:pt x="87783" y="2158"/>
                </a:cubicBezTo>
                <a:cubicBezTo>
                  <a:pt x="87116" y="2158"/>
                  <a:pt x="86453" y="2166"/>
                  <a:pt x="85783" y="2166"/>
                </a:cubicBezTo>
                <a:cubicBezTo>
                  <a:pt x="83387" y="2166"/>
                  <a:pt x="80899" y="2070"/>
                  <a:pt x="77814" y="1199"/>
                </a:cubicBezTo>
                <a:cubicBezTo>
                  <a:pt x="75060" y="408"/>
                  <a:pt x="72628" y="83"/>
                  <a:pt x="70423" y="83"/>
                </a:cubicBezTo>
                <a:cubicBezTo>
                  <a:pt x="60378" y="83"/>
                  <a:pt x="55051" y="6819"/>
                  <a:pt x="45442" y="6819"/>
                </a:cubicBezTo>
                <a:cubicBezTo>
                  <a:pt x="43982" y="6819"/>
                  <a:pt x="42422" y="6663"/>
                  <a:pt x="40733" y="6305"/>
                </a:cubicBezTo>
                <a:cubicBezTo>
                  <a:pt x="37210" y="5551"/>
                  <a:pt x="34230" y="5157"/>
                  <a:pt x="31699" y="5157"/>
                </a:cubicBezTo>
                <a:cubicBezTo>
                  <a:pt x="28485" y="5157"/>
                  <a:pt x="25993" y="5792"/>
                  <a:pt x="24029" y="7136"/>
                </a:cubicBezTo>
                <a:cubicBezTo>
                  <a:pt x="23382" y="7598"/>
                  <a:pt x="22527" y="7691"/>
                  <a:pt x="21949" y="8199"/>
                </a:cubicBezTo>
                <a:cubicBezTo>
                  <a:pt x="20147" y="9816"/>
                  <a:pt x="19131" y="12312"/>
                  <a:pt x="18715" y="14645"/>
                </a:cubicBezTo>
                <a:cubicBezTo>
                  <a:pt x="18325" y="17070"/>
                  <a:pt x="16191" y="18804"/>
                  <a:pt x="13757" y="18804"/>
                </a:cubicBezTo>
                <a:cubicBezTo>
                  <a:pt x="13593" y="18804"/>
                  <a:pt x="13428" y="18797"/>
                  <a:pt x="13262" y="18781"/>
                </a:cubicBezTo>
                <a:cubicBezTo>
                  <a:pt x="12087" y="18665"/>
                  <a:pt x="10945" y="18596"/>
                  <a:pt x="9855" y="18596"/>
                </a:cubicBezTo>
                <a:cubicBezTo>
                  <a:pt x="4219" y="18596"/>
                  <a:pt x="1" y="20420"/>
                  <a:pt x="1" y="26867"/>
                </a:cubicBezTo>
                <a:cubicBezTo>
                  <a:pt x="1" y="28992"/>
                  <a:pt x="347" y="30933"/>
                  <a:pt x="1017" y="32597"/>
                </a:cubicBezTo>
                <a:lnTo>
                  <a:pt x="129451" y="32597"/>
                </a:lnTo>
                <a:lnTo>
                  <a:pt x="129451" y="367"/>
                </a:lnTo>
                <a:cubicBezTo>
                  <a:pt x="127713" y="110"/>
                  <a:pt x="125993" y="0"/>
                  <a:pt x="124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50"/>
          <p:cNvSpPr/>
          <p:nvPr/>
        </p:nvSpPr>
        <p:spPr>
          <a:xfrm>
            <a:off x="1860025" y="4657223"/>
            <a:ext cx="3292737" cy="261170"/>
          </a:xfrm>
          <a:custGeom>
            <a:avLst/>
            <a:gdLst/>
            <a:ahLst/>
            <a:cxnLst/>
            <a:rect l="l" t="t" r="r" b="b"/>
            <a:pathLst>
              <a:path w="92240" h="25852" extrusionOk="0">
                <a:moveTo>
                  <a:pt x="47662" y="0"/>
                </a:moveTo>
                <a:cubicBezTo>
                  <a:pt x="46167" y="0"/>
                  <a:pt x="44671" y="161"/>
                  <a:pt x="43176" y="500"/>
                </a:cubicBezTo>
                <a:cubicBezTo>
                  <a:pt x="33014" y="2704"/>
                  <a:pt x="23443" y="10608"/>
                  <a:pt x="13388" y="13861"/>
                </a:cubicBezTo>
                <a:cubicBezTo>
                  <a:pt x="2984" y="17221"/>
                  <a:pt x="0" y="25851"/>
                  <a:pt x="0" y="25851"/>
                </a:cubicBezTo>
                <a:lnTo>
                  <a:pt x="92239" y="25851"/>
                </a:lnTo>
                <a:cubicBezTo>
                  <a:pt x="92239" y="25851"/>
                  <a:pt x="78340" y="10366"/>
                  <a:pt x="66699" y="5661"/>
                </a:cubicBezTo>
                <a:cubicBezTo>
                  <a:pt x="63769" y="4478"/>
                  <a:pt x="56940" y="1790"/>
                  <a:pt x="54225" y="984"/>
                </a:cubicBezTo>
                <a:cubicBezTo>
                  <a:pt x="52037" y="345"/>
                  <a:pt x="49850" y="0"/>
                  <a:pt x="476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50"/>
          <p:cNvSpPr/>
          <p:nvPr/>
        </p:nvSpPr>
        <p:spPr>
          <a:xfrm flipH="1">
            <a:off x="942" y="4781059"/>
            <a:ext cx="7642384" cy="36240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7" name="Google Shape;877;p50"/>
          <p:cNvGrpSpPr/>
          <p:nvPr/>
        </p:nvGrpSpPr>
        <p:grpSpPr>
          <a:xfrm>
            <a:off x="456492" y="4397710"/>
            <a:ext cx="1802074" cy="757915"/>
            <a:chOff x="456506" y="4454146"/>
            <a:chExt cx="1639143" cy="689390"/>
          </a:xfrm>
        </p:grpSpPr>
        <p:sp>
          <p:nvSpPr>
            <p:cNvPr id="878" name="Google Shape;878;p50"/>
            <p:cNvSpPr/>
            <p:nvPr/>
          </p:nvSpPr>
          <p:spPr>
            <a:xfrm>
              <a:off x="1789865" y="4904274"/>
              <a:ext cx="57843" cy="162595"/>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50"/>
            <p:cNvSpPr/>
            <p:nvPr/>
          </p:nvSpPr>
          <p:spPr>
            <a:xfrm>
              <a:off x="1831917" y="4873710"/>
              <a:ext cx="145444" cy="201040"/>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50"/>
            <p:cNvSpPr/>
            <p:nvPr/>
          </p:nvSpPr>
          <p:spPr>
            <a:xfrm>
              <a:off x="800355" y="4785159"/>
              <a:ext cx="185749" cy="293530"/>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50"/>
            <p:cNvSpPr/>
            <p:nvPr/>
          </p:nvSpPr>
          <p:spPr>
            <a:xfrm>
              <a:off x="566886" y="4683497"/>
              <a:ext cx="251457" cy="385116"/>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50"/>
            <p:cNvSpPr/>
            <p:nvPr/>
          </p:nvSpPr>
          <p:spPr>
            <a:xfrm>
              <a:off x="664054" y="4764684"/>
              <a:ext cx="163693" cy="319263"/>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50"/>
            <p:cNvSpPr/>
            <p:nvPr/>
          </p:nvSpPr>
          <p:spPr>
            <a:xfrm>
              <a:off x="814160" y="4867739"/>
              <a:ext cx="99807" cy="205040"/>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50"/>
            <p:cNvSpPr/>
            <p:nvPr/>
          </p:nvSpPr>
          <p:spPr>
            <a:xfrm flipH="1">
              <a:off x="1172920" y="4592234"/>
              <a:ext cx="252305" cy="398687"/>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50"/>
            <p:cNvSpPr/>
            <p:nvPr/>
          </p:nvSpPr>
          <p:spPr>
            <a:xfrm flipH="1">
              <a:off x="1400804" y="4454146"/>
              <a:ext cx="341557" cy="523084"/>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50"/>
            <p:cNvSpPr/>
            <p:nvPr/>
          </p:nvSpPr>
          <p:spPr>
            <a:xfrm flipH="1">
              <a:off x="1388026" y="4564423"/>
              <a:ext cx="222346" cy="433640"/>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50"/>
            <p:cNvSpPr/>
            <p:nvPr/>
          </p:nvSpPr>
          <p:spPr>
            <a:xfrm flipH="1">
              <a:off x="1270904" y="4704402"/>
              <a:ext cx="135569" cy="27849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50"/>
            <p:cNvSpPr/>
            <p:nvPr/>
          </p:nvSpPr>
          <p:spPr>
            <a:xfrm>
              <a:off x="456506" y="4894466"/>
              <a:ext cx="1638722" cy="249070"/>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50"/>
            <p:cNvSpPr/>
            <p:nvPr/>
          </p:nvSpPr>
          <p:spPr>
            <a:xfrm>
              <a:off x="1409652" y="4893874"/>
              <a:ext cx="685996" cy="249233"/>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856352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890"/>
        <p:cNvGrpSpPr/>
        <p:nvPr/>
      </p:nvGrpSpPr>
      <p:grpSpPr>
        <a:xfrm>
          <a:off x="0" y="0"/>
          <a:ext cx="0" cy="0"/>
          <a:chOff x="0" y="0"/>
          <a:chExt cx="0" cy="0"/>
        </a:xfrm>
      </p:grpSpPr>
      <p:grpSp>
        <p:nvGrpSpPr>
          <p:cNvPr id="891" name="Google Shape;891;p51"/>
          <p:cNvGrpSpPr/>
          <p:nvPr/>
        </p:nvGrpSpPr>
        <p:grpSpPr>
          <a:xfrm flipH="1">
            <a:off x="3062687" y="3829748"/>
            <a:ext cx="3391103" cy="1313742"/>
            <a:chOff x="2189450" y="2220300"/>
            <a:chExt cx="3202175" cy="1240550"/>
          </a:xfrm>
        </p:grpSpPr>
        <p:sp>
          <p:nvSpPr>
            <p:cNvPr id="892" name="Google Shape;892;p5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5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4" name="Google Shape;894;p51"/>
          <p:cNvGrpSpPr/>
          <p:nvPr/>
        </p:nvGrpSpPr>
        <p:grpSpPr>
          <a:xfrm flipH="1">
            <a:off x="4708478" y="3471522"/>
            <a:ext cx="4309167" cy="1669408"/>
            <a:chOff x="2189450" y="2220300"/>
            <a:chExt cx="3202175" cy="1240550"/>
          </a:xfrm>
        </p:grpSpPr>
        <p:sp>
          <p:nvSpPr>
            <p:cNvPr id="895" name="Google Shape;895;p5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5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7" name="Google Shape;897;p51"/>
          <p:cNvSpPr/>
          <p:nvPr/>
        </p:nvSpPr>
        <p:spPr>
          <a:xfrm flipH="1">
            <a:off x="46" y="4851064"/>
            <a:ext cx="4467697" cy="28780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51"/>
          <p:cNvSpPr/>
          <p:nvPr/>
        </p:nvSpPr>
        <p:spPr>
          <a:xfrm flipH="1">
            <a:off x="0" y="4547649"/>
            <a:ext cx="9143996" cy="59579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51"/>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51"/>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51"/>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51"/>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51"/>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4" name="Google Shape;904;p51"/>
          <p:cNvGrpSpPr/>
          <p:nvPr/>
        </p:nvGrpSpPr>
        <p:grpSpPr>
          <a:xfrm>
            <a:off x="893068" y="3907831"/>
            <a:ext cx="1186803" cy="1014012"/>
            <a:chOff x="6771225" y="2829938"/>
            <a:chExt cx="1528400" cy="1305875"/>
          </a:xfrm>
        </p:grpSpPr>
        <p:sp>
          <p:nvSpPr>
            <p:cNvPr id="905" name="Google Shape;905;p51"/>
            <p:cNvSpPr/>
            <p:nvPr/>
          </p:nvSpPr>
          <p:spPr>
            <a:xfrm>
              <a:off x="6771225" y="3808963"/>
              <a:ext cx="202000" cy="26295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51"/>
            <p:cNvSpPr/>
            <p:nvPr/>
          </p:nvSpPr>
          <p:spPr>
            <a:xfrm>
              <a:off x="7897875" y="3619463"/>
              <a:ext cx="328300" cy="504600"/>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51"/>
            <p:cNvSpPr/>
            <p:nvPr/>
          </p:nvSpPr>
          <p:spPr>
            <a:xfrm>
              <a:off x="7318400" y="2829938"/>
              <a:ext cx="981225" cy="1021650"/>
            </a:xfrm>
            <a:custGeom>
              <a:avLst/>
              <a:gdLst/>
              <a:ahLst/>
              <a:cxnLst/>
              <a:rect l="l" t="t" r="r" b="b"/>
              <a:pathLst>
                <a:path w="39249" h="40866" extrusionOk="0">
                  <a:moveTo>
                    <a:pt x="19624" y="1"/>
                  </a:moveTo>
                  <a:cubicBezTo>
                    <a:pt x="9724" y="1"/>
                    <a:pt x="0" y="13779"/>
                    <a:pt x="0" y="25089"/>
                  </a:cubicBezTo>
                  <a:cubicBezTo>
                    <a:pt x="0" y="36370"/>
                    <a:pt x="9724" y="40865"/>
                    <a:pt x="19624" y="40865"/>
                  </a:cubicBezTo>
                  <a:cubicBezTo>
                    <a:pt x="29525" y="40865"/>
                    <a:pt x="39249" y="36077"/>
                    <a:pt x="39249" y="24796"/>
                  </a:cubicBezTo>
                  <a:cubicBezTo>
                    <a:pt x="39249" y="13485"/>
                    <a:pt x="29495" y="1"/>
                    <a:pt x="19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51"/>
            <p:cNvSpPr/>
            <p:nvPr/>
          </p:nvSpPr>
          <p:spPr>
            <a:xfrm>
              <a:off x="7318400" y="3055413"/>
              <a:ext cx="907775" cy="795425"/>
            </a:xfrm>
            <a:custGeom>
              <a:avLst/>
              <a:gdLst/>
              <a:ahLst/>
              <a:cxnLst/>
              <a:rect l="l" t="t" r="r" b="b"/>
              <a:pathLst>
                <a:path w="36311" h="31817" extrusionOk="0">
                  <a:moveTo>
                    <a:pt x="5582" y="1"/>
                  </a:moveTo>
                  <a:cubicBezTo>
                    <a:pt x="2204" y="4731"/>
                    <a:pt x="0" y="10665"/>
                    <a:pt x="0" y="16041"/>
                  </a:cubicBezTo>
                  <a:cubicBezTo>
                    <a:pt x="0" y="27322"/>
                    <a:pt x="9724" y="31817"/>
                    <a:pt x="19624" y="31817"/>
                  </a:cubicBezTo>
                  <a:cubicBezTo>
                    <a:pt x="26176" y="31817"/>
                    <a:pt x="32668" y="29731"/>
                    <a:pt x="36311" y="25001"/>
                  </a:cubicBezTo>
                  <a:lnTo>
                    <a:pt x="36311" y="25001"/>
                  </a:lnTo>
                  <a:cubicBezTo>
                    <a:pt x="35800" y="25025"/>
                    <a:pt x="35288" y="25036"/>
                    <a:pt x="34778" y="25036"/>
                  </a:cubicBezTo>
                  <a:cubicBezTo>
                    <a:pt x="32735" y="25036"/>
                    <a:pt x="30700" y="24848"/>
                    <a:pt x="28702" y="24472"/>
                  </a:cubicBezTo>
                  <a:cubicBezTo>
                    <a:pt x="24354" y="23591"/>
                    <a:pt x="20506" y="21535"/>
                    <a:pt x="16980" y="18861"/>
                  </a:cubicBezTo>
                  <a:cubicBezTo>
                    <a:pt x="13631" y="16364"/>
                    <a:pt x="9754" y="13632"/>
                    <a:pt x="7580" y="9930"/>
                  </a:cubicBezTo>
                  <a:cubicBezTo>
                    <a:pt x="5729" y="6787"/>
                    <a:pt x="5611" y="3438"/>
                    <a:pt x="5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51"/>
            <p:cNvSpPr/>
            <p:nvPr/>
          </p:nvSpPr>
          <p:spPr>
            <a:xfrm>
              <a:off x="7438850" y="2901188"/>
              <a:ext cx="740325" cy="1211125"/>
            </a:xfrm>
            <a:custGeom>
              <a:avLst/>
              <a:gdLst/>
              <a:ahLst/>
              <a:cxnLst/>
              <a:rect l="l" t="t" r="r" b="b"/>
              <a:pathLst>
                <a:path w="29613" h="48445" extrusionOk="0">
                  <a:moveTo>
                    <a:pt x="14748" y="1"/>
                  </a:moveTo>
                  <a:lnTo>
                    <a:pt x="13954" y="882"/>
                  </a:lnTo>
                  <a:lnTo>
                    <a:pt x="13367" y="16305"/>
                  </a:lnTo>
                  <a:lnTo>
                    <a:pt x="9078" y="12515"/>
                  </a:lnTo>
                  <a:lnTo>
                    <a:pt x="8813" y="5024"/>
                  </a:lnTo>
                  <a:lnTo>
                    <a:pt x="8520" y="5024"/>
                  </a:lnTo>
                  <a:lnTo>
                    <a:pt x="8167" y="11663"/>
                  </a:lnTo>
                  <a:lnTo>
                    <a:pt x="1616" y="7786"/>
                  </a:lnTo>
                  <a:lnTo>
                    <a:pt x="1616" y="8285"/>
                  </a:lnTo>
                  <a:lnTo>
                    <a:pt x="7462" y="12750"/>
                  </a:lnTo>
                  <a:lnTo>
                    <a:pt x="1293" y="13984"/>
                  </a:lnTo>
                  <a:lnTo>
                    <a:pt x="1263" y="14572"/>
                  </a:lnTo>
                  <a:lnTo>
                    <a:pt x="8549" y="13426"/>
                  </a:lnTo>
                  <a:lnTo>
                    <a:pt x="13367" y="17745"/>
                  </a:lnTo>
                  <a:lnTo>
                    <a:pt x="13132" y="30348"/>
                  </a:lnTo>
                  <a:lnTo>
                    <a:pt x="6581" y="26734"/>
                  </a:lnTo>
                  <a:lnTo>
                    <a:pt x="5934" y="20624"/>
                  </a:lnTo>
                  <a:lnTo>
                    <a:pt x="5582" y="20624"/>
                  </a:lnTo>
                  <a:lnTo>
                    <a:pt x="5758" y="26029"/>
                  </a:lnTo>
                  <a:lnTo>
                    <a:pt x="1087" y="23033"/>
                  </a:lnTo>
                  <a:lnTo>
                    <a:pt x="1528" y="24120"/>
                  </a:lnTo>
                  <a:lnTo>
                    <a:pt x="5024" y="26999"/>
                  </a:lnTo>
                  <a:lnTo>
                    <a:pt x="0" y="29349"/>
                  </a:lnTo>
                  <a:lnTo>
                    <a:pt x="0" y="29878"/>
                  </a:lnTo>
                  <a:lnTo>
                    <a:pt x="5846" y="27733"/>
                  </a:lnTo>
                  <a:lnTo>
                    <a:pt x="13132" y="32580"/>
                  </a:lnTo>
                  <a:lnTo>
                    <a:pt x="13132" y="48444"/>
                  </a:lnTo>
                  <a:lnTo>
                    <a:pt x="15835" y="48444"/>
                  </a:lnTo>
                  <a:lnTo>
                    <a:pt x="14806" y="31699"/>
                  </a:lnTo>
                  <a:lnTo>
                    <a:pt x="20535" y="28350"/>
                  </a:lnTo>
                  <a:lnTo>
                    <a:pt x="28614" y="30906"/>
                  </a:lnTo>
                  <a:lnTo>
                    <a:pt x="28819" y="30612"/>
                  </a:lnTo>
                  <a:lnTo>
                    <a:pt x="21593" y="27469"/>
                  </a:lnTo>
                  <a:lnTo>
                    <a:pt x="27821" y="22944"/>
                  </a:lnTo>
                  <a:lnTo>
                    <a:pt x="26910" y="22944"/>
                  </a:lnTo>
                  <a:lnTo>
                    <a:pt x="20799" y="26999"/>
                  </a:lnTo>
                  <a:lnTo>
                    <a:pt x="20153" y="21505"/>
                  </a:lnTo>
                  <a:lnTo>
                    <a:pt x="19712" y="22239"/>
                  </a:lnTo>
                  <a:lnTo>
                    <a:pt x="19801" y="27557"/>
                  </a:lnTo>
                  <a:lnTo>
                    <a:pt x="14806" y="30083"/>
                  </a:lnTo>
                  <a:lnTo>
                    <a:pt x="14395" y="21799"/>
                  </a:lnTo>
                  <a:lnTo>
                    <a:pt x="21416" y="17275"/>
                  </a:lnTo>
                  <a:lnTo>
                    <a:pt x="29613" y="17803"/>
                  </a:lnTo>
                  <a:lnTo>
                    <a:pt x="29613" y="17363"/>
                  </a:lnTo>
                  <a:lnTo>
                    <a:pt x="22768" y="16217"/>
                  </a:lnTo>
                  <a:lnTo>
                    <a:pt x="29084" y="11517"/>
                  </a:lnTo>
                  <a:lnTo>
                    <a:pt x="29084" y="10606"/>
                  </a:lnTo>
                  <a:lnTo>
                    <a:pt x="22239" y="15747"/>
                  </a:lnTo>
                  <a:lnTo>
                    <a:pt x="23502" y="8902"/>
                  </a:lnTo>
                  <a:lnTo>
                    <a:pt x="22826" y="9196"/>
                  </a:lnTo>
                  <a:lnTo>
                    <a:pt x="20887" y="16393"/>
                  </a:lnTo>
                  <a:lnTo>
                    <a:pt x="14307" y="20154"/>
                  </a:lnTo>
                  <a:lnTo>
                    <a:pt x="147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51"/>
            <p:cNvSpPr/>
            <p:nvPr/>
          </p:nvSpPr>
          <p:spPr>
            <a:xfrm>
              <a:off x="7779625" y="2901188"/>
              <a:ext cx="399550" cy="1211125"/>
            </a:xfrm>
            <a:custGeom>
              <a:avLst/>
              <a:gdLst/>
              <a:ahLst/>
              <a:cxnLst/>
              <a:rect l="l" t="t" r="r" b="b"/>
              <a:pathLst>
                <a:path w="15982" h="48445" extrusionOk="0">
                  <a:moveTo>
                    <a:pt x="1117" y="1"/>
                  </a:moveTo>
                  <a:lnTo>
                    <a:pt x="882" y="265"/>
                  </a:lnTo>
                  <a:lnTo>
                    <a:pt x="882" y="412"/>
                  </a:lnTo>
                  <a:cubicBezTo>
                    <a:pt x="882" y="3732"/>
                    <a:pt x="852" y="7110"/>
                    <a:pt x="705" y="10459"/>
                  </a:cubicBezTo>
                  <a:cubicBezTo>
                    <a:pt x="529" y="13691"/>
                    <a:pt x="558" y="17010"/>
                    <a:pt x="206" y="20242"/>
                  </a:cubicBezTo>
                  <a:cubicBezTo>
                    <a:pt x="0" y="22181"/>
                    <a:pt x="265" y="48444"/>
                    <a:pt x="265" y="48444"/>
                  </a:cubicBezTo>
                  <a:lnTo>
                    <a:pt x="2204" y="48444"/>
                  </a:lnTo>
                  <a:lnTo>
                    <a:pt x="1175" y="31699"/>
                  </a:lnTo>
                  <a:lnTo>
                    <a:pt x="6875" y="28350"/>
                  </a:lnTo>
                  <a:lnTo>
                    <a:pt x="14953" y="30935"/>
                  </a:lnTo>
                  <a:lnTo>
                    <a:pt x="15159" y="30641"/>
                  </a:lnTo>
                  <a:lnTo>
                    <a:pt x="7962" y="27469"/>
                  </a:lnTo>
                  <a:lnTo>
                    <a:pt x="14160" y="22974"/>
                  </a:lnTo>
                  <a:lnTo>
                    <a:pt x="13250" y="22974"/>
                  </a:lnTo>
                  <a:lnTo>
                    <a:pt x="7139" y="27028"/>
                  </a:lnTo>
                  <a:lnTo>
                    <a:pt x="6493" y="21505"/>
                  </a:lnTo>
                  <a:lnTo>
                    <a:pt x="6052" y="22239"/>
                  </a:lnTo>
                  <a:lnTo>
                    <a:pt x="6140" y="27557"/>
                  </a:lnTo>
                  <a:lnTo>
                    <a:pt x="1175" y="30054"/>
                  </a:lnTo>
                  <a:lnTo>
                    <a:pt x="764" y="21769"/>
                  </a:lnTo>
                  <a:lnTo>
                    <a:pt x="7785" y="17275"/>
                  </a:lnTo>
                  <a:lnTo>
                    <a:pt x="15982" y="17803"/>
                  </a:lnTo>
                  <a:lnTo>
                    <a:pt x="15982" y="17363"/>
                  </a:lnTo>
                  <a:lnTo>
                    <a:pt x="9137" y="16217"/>
                  </a:lnTo>
                  <a:lnTo>
                    <a:pt x="15453" y="11517"/>
                  </a:lnTo>
                  <a:lnTo>
                    <a:pt x="15453" y="10606"/>
                  </a:lnTo>
                  <a:lnTo>
                    <a:pt x="8608" y="15747"/>
                  </a:lnTo>
                  <a:lnTo>
                    <a:pt x="9871" y="8931"/>
                  </a:lnTo>
                  <a:lnTo>
                    <a:pt x="9195" y="9196"/>
                  </a:lnTo>
                  <a:lnTo>
                    <a:pt x="7256" y="16393"/>
                  </a:lnTo>
                  <a:lnTo>
                    <a:pt x="676" y="20183"/>
                  </a:lnTo>
                  <a:lnTo>
                    <a:pt x="11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51"/>
            <p:cNvSpPr/>
            <p:nvPr/>
          </p:nvSpPr>
          <p:spPr>
            <a:xfrm>
              <a:off x="6847625" y="3176613"/>
              <a:ext cx="734450" cy="764575"/>
            </a:xfrm>
            <a:custGeom>
              <a:avLst/>
              <a:gdLst/>
              <a:ahLst/>
              <a:cxnLst/>
              <a:rect l="l" t="t" r="r" b="b"/>
              <a:pathLst>
                <a:path w="29378" h="30583" extrusionOk="0">
                  <a:moveTo>
                    <a:pt x="14689" y="0"/>
                  </a:moveTo>
                  <a:cubicBezTo>
                    <a:pt x="7286" y="0"/>
                    <a:pt x="0" y="10106"/>
                    <a:pt x="0" y="18537"/>
                  </a:cubicBezTo>
                  <a:cubicBezTo>
                    <a:pt x="0" y="26969"/>
                    <a:pt x="7286" y="30582"/>
                    <a:pt x="14689" y="30582"/>
                  </a:cubicBezTo>
                  <a:cubicBezTo>
                    <a:pt x="22092" y="30582"/>
                    <a:pt x="29378" y="27204"/>
                    <a:pt x="29378" y="18743"/>
                  </a:cubicBezTo>
                  <a:cubicBezTo>
                    <a:pt x="29378" y="10312"/>
                    <a:pt x="22092" y="0"/>
                    <a:pt x="14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51"/>
            <p:cNvSpPr/>
            <p:nvPr/>
          </p:nvSpPr>
          <p:spPr>
            <a:xfrm>
              <a:off x="6901975" y="3345513"/>
              <a:ext cx="679375" cy="595675"/>
            </a:xfrm>
            <a:custGeom>
              <a:avLst/>
              <a:gdLst/>
              <a:ahLst/>
              <a:cxnLst/>
              <a:rect l="l" t="t" r="r" b="b"/>
              <a:pathLst>
                <a:path w="27175" h="23827" extrusionOk="0">
                  <a:moveTo>
                    <a:pt x="23032" y="1"/>
                  </a:moveTo>
                  <a:cubicBezTo>
                    <a:pt x="23003" y="2557"/>
                    <a:pt x="22885" y="5083"/>
                    <a:pt x="21534" y="7434"/>
                  </a:cubicBezTo>
                  <a:cubicBezTo>
                    <a:pt x="19918" y="10195"/>
                    <a:pt x="16980" y="12222"/>
                    <a:pt x="14483" y="14102"/>
                  </a:cubicBezTo>
                  <a:cubicBezTo>
                    <a:pt x="11869" y="16100"/>
                    <a:pt x="8990" y="17628"/>
                    <a:pt x="5729" y="18303"/>
                  </a:cubicBezTo>
                  <a:cubicBezTo>
                    <a:pt x="4205" y="18589"/>
                    <a:pt x="2643" y="18739"/>
                    <a:pt x="1090" y="18739"/>
                  </a:cubicBezTo>
                  <a:cubicBezTo>
                    <a:pt x="726" y="18739"/>
                    <a:pt x="363" y="18731"/>
                    <a:pt x="0" y="18714"/>
                  </a:cubicBezTo>
                  <a:lnTo>
                    <a:pt x="0" y="18714"/>
                  </a:lnTo>
                  <a:cubicBezTo>
                    <a:pt x="2732" y="22240"/>
                    <a:pt x="7580" y="23826"/>
                    <a:pt x="12486" y="23826"/>
                  </a:cubicBezTo>
                  <a:cubicBezTo>
                    <a:pt x="19918" y="23826"/>
                    <a:pt x="27174" y="20448"/>
                    <a:pt x="27174" y="11987"/>
                  </a:cubicBezTo>
                  <a:cubicBezTo>
                    <a:pt x="27174" y="7992"/>
                    <a:pt x="25529" y="3556"/>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51"/>
            <p:cNvSpPr/>
            <p:nvPr/>
          </p:nvSpPr>
          <p:spPr>
            <a:xfrm>
              <a:off x="6937950" y="3229488"/>
              <a:ext cx="553800" cy="906325"/>
            </a:xfrm>
            <a:custGeom>
              <a:avLst/>
              <a:gdLst/>
              <a:ahLst/>
              <a:cxnLst/>
              <a:rect l="l" t="t" r="r" b="b"/>
              <a:pathLst>
                <a:path w="22152" h="36253" extrusionOk="0">
                  <a:moveTo>
                    <a:pt x="11105" y="0"/>
                  </a:moveTo>
                  <a:lnTo>
                    <a:pt x="11458" y="15100"/>
                  </a:lnTo>
                  <a:lnTo>
                    <a:pt x="6522" y="12280"/>
                  </a:lnTo>
                  <a:lnTo>
                    <a:pt x="5083" y="6875"/>
                  </a:lnTo>
                  <a:lnTo>
                    <a:pt x="4584" y="6669"/>
                  </a:lnTo>
                  <a:lnTo>
                    <a:pt x="4584" y="6669"/>
                  </a:lnTo>
                  <a:lnTo>
                    <a:pt x="5524" y="11781"/>
                  </a:lnTo>
                  <a:lnTo>
                    <a:pt x="383" y="7962"/>
                  </a:lnTo>
                  <a:lnTo>
                    <a:pt x="383" y="8637"/>
                  </a:lnTo>
                  <a:lnTo>
                    <a:pt x="5112" y="12133"/>
                  </a:lnTo>
                  <a:lnTo>
                    <a:pt x="1" y="13015"/>
                  </a:lnTo>
                  <a:lnTo>
                    <a:pt x="1" y="13338"/>
                  </a:lnTo>
                  <a:lnTo>
                    <a:pt x="6111" y="12956"/>
                  </a:lnTo>
                  <a:lnTo>
                    <a:pt x="11370" y="16305"/>
                  </a:lnTo>
                  <a:lnTo>
                    <a:pt x="11076" y="22504"/>
                  </a:lnTo>
                  <a:lnTo>
                    <a:pt x="7345" y="20623"/>
                  </a:lnTo>
                  <a:lnTo>
                    <a:pt x="7404" y="16657"/>
                  </a:lnTo>
                  <a:lnTo>
                    <a:pt x="7051" y="16099"/>
                  </a:lnTo>
                  <a:lnTo>
                    <a:pt x="6581" y="20212"/>
                  </a:lnTo>
                  <a:lnTo>
                    <a:pt x="1998" y="17186"/>
                  </a:lnTo>
                  <a:lnTo>
                    <a:pt x="1323" y="17186"/>
                  </a:lnTo>
                  <a:lnTo>
                    <a:pt x="5994" y="20565"/>
                  </a:lnTo>
                  <a:lnTo>
                    <a:pt x="588" y="22915"/>
                  </a:lnTo>
                  <a:lnTo>
                    <a:pt x="735" y="23120"/>
                  </a:lnTo>
                  <a:lnTo>
                    <a:pt x="6787" y="21240"/>
                  </a:lnTo>
                  <a:lnTo>
                    <a:pt x="11076" y="23708"/>
                  </a:lnTo>
                  <a:lnTo>
                    <a:pt x="10312" y="36252"/>
                  </a:lnTo>
                  <a:lnTo>
                    <a:pt x="12310" y="36252"/>
                  </a:lnTo>
                  <a:lnTo>
                    <a:pt x="12310" y="24384"/>
                  </a:lnTo>
                  <a:lnTo>
                    <a:pt x="17774" y="20741"/>
                  </a:lnTo>
                  <a:lnTo>
                    <a:pt x="22151" y="22357"/>
                  </a:lnTo>
                  <a:lnTo>
                    <a:pt x="22151" y="21975"/>
                  </a:lnTo>
                  <a:lnTo>
                    <a:pt x="18391" y="20212"/>
                  </a:lnTo>
                  <a:lnTo>
                    <a:pt x="21006" y="18068"/>
                  </a:lnTo>
                  <a:lnTo>
                    <a:pt x="21329" y="17245"/>
                  </a:lnTo>
                  <a:lnTo>
                    <a:pt x="17833" y="19478"/>
                  </a:lnTo>
                  <a:lnTo>
                    <a:pt x="17980" y="15424"/>
                  </a:lnTo>
                  <a:lnTo>
                    <a:pt x="17686" y="15424"/>
                  </a:lnTo>
                  <a:lnTo>
                    <a:pt x="17245" y="20006"/>
                  </a:lnTo>
                  <a:lnTo>
                    <a:pt x="12310" y="22709"/>
                  </a:lnTo>
                  <a:lnTo>
                    <a:pt x="12134" y="13279"/>
                  </a:lnTo>
                  <a:lnTo>
                    <a:pt x="15747" y="10047"/>
                  </a:lnTo>
                  <a:lnTo>
                    <a:pt x="21211" y="10929"/>
                  </a:lnTo>
                  <a:lnTo>
                    <a:pt x="21182" y="10488"/>
                  </a:lnTo>
                  <a:lnTo>
                    <a:pt x="16570" y="9548"/>
                  </a:lnTo>
                  <a:lnTo>
                    <a:pt x="20947" y="6199"/>
                  </a:lnTo>
                  <a:lnTo>
                    <a:pt x="20947" y="5817"/>
                  </a:lnTo>
                  <a:lnTo>
                    <a:pt x="16041" y="8725"/>
                  </a:lnTo>
                  <a:lnTo>
                    <a:pt x="15776" y="3790"/>
                  </a:lnTo>
                  <a:lnTo>
                    <a:pt x="15541" y="3790"/>
                  </a:lnTo>
                  <a:lnTo>
                    <a:pt x="15336" y="9372"/>
                  </a:lnTo>
                  <a:lnTo>
                    <a:pt x="12134" y="12221"/>
                  </a:lnTo>
                  <a:lnTo>
                    <a:pt x="11722" y="676"/>
                  </a:lnTo>
                  <a:lnTo>
                    <a:pt x="111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51"/>
            <p:cNvSpPr/>
            <p:nvPr/>
          </p:nvSpPr>
          <p:spPr>
            <a:xfrm>
              <a:off x="6937950" y="3229488"/>
              <a:ext cx="298950" cy="906325"/>
            </a:xfrm>
            <a:custGeom>
              <a:avLst/>
              <a:gdLst/>
              <a:ahLst/>
              <a:cxnLst/>
              <a:rect l="l" t="t" r="r" b="b"/>
              <a:pathLst>
                <a:path w="11958" h="36253" extrusionOk="0">
                  <a:moveTo>
                    <a:pt x="11105" y="0"/>
                  </a:moveTo>
                  <a:lnTo>
                    <a:pt x="11458" y="15100"/>
                  </a:lnTo>
                  <a:lnTo>
                    <a:pt x="11458" y="15100"/>
                  </a:lnTo>
                  <a:lnTo>
                    <a:pt x="6552" y="12280"/>
                  </a:lnTo>
                  <a:lnTo>
                    <a:pt x="5083" y="6875"/>
                  </a:lnTo>
                  <a:lnTo>
                    <a:pt x="4584" y="6669"/>
                  </a:lnTo>
                  <a:lnTo>
                    <a:pt x="4584" y="6669"/>
                  </a:lnTo>
                  <a:lnTo>
                    <a:pt x="5524" y="11781"/>
                  </a:lnTo>
                  <a:lnTo>
                    <a:pt x="412" y="7962"/>
                  </a:lnTo>
                  <a:lnTo>
                    <a:pt x="412" y="8637"/>
                  </a:lnTo>
                  <a:lnTo>
                    <a:pt x="5142" y="12163"/>
                  </a:lnTo>
                  <a:lnTo>
                    <a:pt x="1" y="13015"/>
                  </a:lnTo>
                  <a:lnTo>
                    <a:pt x="1" y="13338"/>
                  </a:lnTo>
                  <a:lnTo>
                    <a:pt x="6111" y="12956"/>
                  </a:lnTo>
                  <a:lnTo>
                    <a:pt x="11370" y="16305"/>
                  </a:lnTo>
                  <a:lnTo>
                    <a:pt x="11076" y="22504"/>
                  </a:lnTo>
                  <a:lnTo>
                    <a:pt x="7345" y="20623"/>
                  </a:lnTo>
                  <a:lnTo>
                    <a:pt x="7404" y="16657"/>
                  </a:lnTo>
                  <a:lnTo>
                    <a:pt x="7081" y="16129"/>
                  </a:lnTo>
                  <a:lnTo>
                    <a:pt x="6611" y="20241"/>
                  </a:lnTo>
                  <a:lnTo>
                    <a:pt x="2028" y="17186"/>
                  </a:lnTo>
                  <a:lnTo>
                    <a:pt x="1352" y="17186"/>
                  </a:lnTo>
                  <a:lnTo>
                    <a:pt x="5994" y="20565"/>
                  </a:lnTo>
                  <a:lnTo>
                    <a:pt x="588" y="22915"/>
                  </a:lnTo>
                  <a:lnTo>
                    <a:pt x="735" y="23150"/>
                  </a:lnTo>
                  <a:lnTo>
                    <a:pt x="6787" y="21240"/>
                  </a:lnTo>
                  <a:lnTo>
                    <a:pt x="11076" y="23737"/>
                  </a:lnTo>
                  <a:lnTo>
                    <a:pt x="10312" y="36252"/>
                  </a:lnTo>
                  <a:lnTo>
                    <a:pt x="11752" y="36252"/>
                  </a:lnTo>
                  <a:cubicBezTo>
                    <a:pt x="11752" y="36252"/>
                    <a:pt x="11957" y="16599"/>
                    <a:pt x="11810" y="15159"/>
                  </a:cubicBezTo>
                  <a:cubicBezTo>
                    <a:pt x="11517" y="12721"/>
                    <a:pt x="11546" y="10253"/>
                    <a:pt x="11429" y="7815"/>
                  </a:cubicBezTo>
                  <a:cubicBezTo>
                    <a:pt x="11282" y="5318"/>
                    <a:pt x="11282" y="2791"/>
                    <a:pt x="11282" y="294"/>
                  </a:cubicBezTo>
                  <a:cubicBezTo>
                    <a:pt x="11282" y="265"/>
                    <a:pt x="11282" y="235"/>
                    <a:pt x="11282" y="206"/>
                  </a:cubicBezTo>
                  <a:lnTo>
                    <a:pt x="11105" y="0"/>
                  </a:lnTo>
                  <a:close/>
                </a:path>
              </a:pathLst>
            </a:custGeom>
            <a:solidFill>
              <a:srgbClr val="44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105919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915"/>
        <p:cNvGrpSpPr/>
        <p:nvPr/>
      </p:nvGrpSpPr>
      <p:grpSpPr>
        <a:xfrm>
          <a:off x="0" y="0"/>
          <a:ext cx="0" cy="0"/>
          <a:chOff x="0" y="0"/>
          <a:chExt cx="0" cy="0"/>
        </a:xfrm>
      </p:grpSpPr>
      <p:sp>
        <p:nvSpPr>
          <p:cNvPr id="916" name="Google Shape;916;p52"/>
          <p:cNvSpPr/>
          <p:nvPr/>
        </p:nvSpPr>
        <p:spPr>
          <a:xfrm flipH="1">
            <a:off x="7443034" y="382628"/>
            <a:ext cx="1458433" cy="9213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52"/>
          <p:cNvSpPr/>
          <p:nvPr/>
        </p:nvSpPr>
        <p:spPr>
          <a:xfrm flipH="1">
            <a:off x="6497828" y="270474"/>
            <a:ext cx="815025" cy="51492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52"/>
          <p:cNvSpPr/>
          <p:nvPr/>
        </p:nvSpPr>
        <p:spPr>
          <a:xfrm flipH="1">
            <a:off x="242538" y="42827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52"/>
          <p:cNvSpPr/>
          <p:nvPr/>
        </p:nvSpPr>
        <p:spPr>
          <a:xfrm flipH="1">
            <a:off x="1853279" y="356038"/>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52"/>
          <p:cNvSpPr/>
          <p:nvPr/>
        </p:nvSpPr>
        <p:spPr>
          <a:xfrm flipH="1">
            <a:off x="3830701" y="4753075"/>
            <a:ext cx="5313299" cy="39042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52"/>
          <p:cNvSpPr/>
          <p:nvPr/>
        </p:nvSpPr>
        <p:spPr>
          <a:xfrm>
            <a:off x="8238773" y="4753076"/>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52"/>
          <p:cNvSpPr/>
          <p:nvPr/>
        </p:nvSpPr>
        <p:spPr>
          <a:xfrm>
            <a:off x="-100" y="4699500"/>
            <a:ext cx="9143932" cy="443997"/>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52"/>
          <p:cNvSpPr/>
          <p:nvPr/>
        </p:nvSpPr>
        <p:spPr>
          <a:xfrm flipH="1">
            <a:off x="8419535" y="1555974"/>
            <a:ext cx="544116" cy="34376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34137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sp>
        <p:nvSpPr>
          <p:cNvPr id="9" name="Google Shape;9;p2"/>
          <p:cNvSpPr/>
          <p:nvPr/>
        </p:nvSpPr>
        <p:spPr>
          <a:xfrm>
            <a:off x="1860025" y="3912900"/>
            <a:ext cx="7283884" cy="1230618"/>
          </a:xfrm>
          <a:custGeom>
            <a:avLst/>
            <a:gdLst/>
            <a:ahLst/>
            <a:cxnLst/>
            <a:rect l="l" t="t" r="r" b="b"/>
            <a:pathLst>
              <a:path w="129451" h="32597" extrusionOk="0">
                <a:moveTo>
                  <a:pt x="124299" y="0"/>
                </a:moveTo>
                <a:cubicBezTo>
                  <a:pt x="114383" y="0"/>
                  <a:pt x="105380" y="3761"/>
                  <a:pt x="99313" y="3761"/>
                </a:cubicBezTo>
                <a:cubicBezTo>
                  <a:pt x="98215" y="3761"/>
                  <a:pt x="97214" y="3638"/>
                  <a:pt x="96320" y="3347"/>
                </a:cubicBezTo>
                <a:cubicBezTo>
                  <a:pt x="92990" y="2269"/>
                  <a:pt x="90357" y="2158"/>
                  <a:pt x="87783" y="2158"/>
                </a:cubicBezTo>
                <a:cubicBezTo>
                  <a:pt x="87116" y="2158"/>
                  <a:pt x="86453" y="2166"/>
                  <a:pt x="85783" y="2166"/>
                </a:cubicBezTo>
                <a:cubicBezTo>
                  <a:pt x="83387" y="2166"/>
                  <a:pt x="80899" y="2070"/>
                  <a:pt x="77814" y="1199"/>
                </a:cubicBezTo>
                <a:cubicBezTo>
                  <a:pt x="75060" y="408"/>
                  <a:pt x="72628" y="83"/>
                  <a:pt x="70423" y="83"/>
                </a:cubicBezTo>
                <a:cubicBezTo>
                  <a:pt x="60378" y="83"/>
                  <a:pt x="55051" y="6819"/>
                  <a:pt x="45442" y="6819"/>
                </a:cubicBezTo>
                <a:cubicBezTo>
                  <a:pt x="43982" y="6819"/>
                  <a:pt x="42422" y="6663"/>
                  <a:pt x="40733" y="6305"/>
                </a:cubicBezTo>
                <a:cubicBezTo>
                  <a:pt x="37210" y="5551"/>
                  <a:pt x="34230" y="5157"/>
                  <a:pt x="31699" y="5157"/>
                </a:cubicBezTo>
                <a:cubicBezTo>
                  <a:pt x="28485" y="5157"/>
                  <a:pt x="25993" y="5792"/>
                  <a:pt x="24029" y="7136"/>
                </a:cubicBezTo>
                <a:cubicBezTo>
                  <a:pt x="23382" y="7598"/>
                  <a:pt x="22527" y="7691"/>
                  <a:pt x="21949" y="8199"/>
                </a:cubicBezTo>
                <a:cubicBezTo>
                  <a:pt x="20147" y="9816"/>
                  <a:pt x="19131" y="12312"/>
                  <a:pt x="18715" y="14645"/>
                </a:cubicBezTo>
                <a:cubicBezTo>
                  <a:pt x="18325" y="17070"/>
                  <a:pt x="16191" y="18804"/>
                  <a:pt x="13757" y="18804"/>
                </a:cubicBezTo>
                <a:cubicBezTo>
                  <a:pt x="13593" y="18804"/>
                  <a:pt x="13428" y="18797"/>
                  <a:pt x="13262" y="18781"/>
                </a:cubicBezTo>
                <a:cubicBezTo>
                  <a:pt x="12087" y="18665"/>
                  <a:pt x="10945" y="18596"/>
                  <a:pt x="9855" y="18596"/>
                </a:cubicBezTo>
                <a:cubicBezTo>
                  <a:pt x="4219" y="18596"/>
                  <a:pt x="1" y="20420"/>
                  <a:pt x="1" y="26867"/>
                </a:cubicBezTo>
                <a:cubicBezTo>
                  <a:pt x="1" y="28992"/>
                  <a:pt x="347" y="30933"/>
                  <a:pt x="1017" y="32597"/>
                </a:cubicBezTo>
                <a:lnTo>
                  <a:pt x="129451" y="32597"/>
                </a:lnTo>
                <a:lnTo>
                  <a:pt x="129451" y="367"/>
                </a:lnTo>
                <a:cubicBezTo>
                  <a:pt x="127713" y="110"/>
                  <a:pt x="125993" y="0"/>
                  <a:pt x="124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1860025" y="4216575"/>
            <a:ext cx="3292737" cy="409108"/>
          </a:xfrm>
          <a:custGeom>
            <a:avLst/>
            <a:gdLst/>
            <a:ahLst/>
            <a:cxnLst/>
            <a:rect l="l" t="t" r="r" b="b"/>
            <a:pathLst>
              <a:path w="92240" h="25852" extrusionOk="0">
                <a:moveTo>
                  <a:pt x="47662" y="0"/>
                </a:moveTo>
                <a:cubicBezTo>
                  <a:pt x="46167" y="0"/>
                  <a:pt x="44671" y="161"/>
                  <a:pt x="43176" y="500"/>
                </a:cubicBezTo>
                <a:cubicBezTo>
                  <a:pt x="33014" y="2704"/>
                  <a:pt x="23443" y="10608"/>
                  <a:pt x="13388" y="13861"/>
                </a:cubicBezTo>
                <a:cubicBezTo>
                  <a:pt x="2984" y="17221"/>
                  <a:pt x="0" y="25851"/>
                  <a:pt x="0" y="25851"/>
                </a:cubicBezTo>
                <a:lnTo>
                  <a:pt x="92239" y="25851"/>
                </a:lnTo>
                <a:cubicBezTo>
                  <a:pt x="92239" y="25851"/>
                  <a:pt x="78340" y="10366"/>
                  <a:pt x="66699" y="5661"/>
                </a:cubicBezTo>
                <a:cubicBezTo>
                  <a:pt x="63769" y="4478"/>
                  <a:pt x="56940" y="1790"/>
                  <a:pt x="54225" y="984"/>
                </a:cubicBezTo>
                <a:cubicBezTo>
                  <a:pt x="52037" y="345"/>
                  <a:pt x="49850" y="0"/>
                  <a:pt x="476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941" y="4309775"/>
            <a:ext cx="7642384" cy="83359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456506" y="4454146"/>
            <a:ext cx="1639143" cy="689390"/>
            <a:chOff x="456506" y="4454146"/>
            <a:chExt cx="1639143" cy="689390"/>
          </a:xfrm>
        </p:grpSpPr>
        <p:sp>
          <p:nvSpPr>
            <p:cNvPr id="13" name="Google Shape;13;p2"/>
            <p:cNvSpPr/>
            <p:nvPr/>
          </p:nvSpPr>
          <p:spPr>
            <a:xfrm>
              <a:off x="1789865" y="4904274"/>
              <a:ext cx="57843" cy="162595"/>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31917" y="4873710"/>
              <a:ext cx="145444" cy="201040"/>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00355" y="4785159"/>
              <a:ext cx="185749" cy="293530"/>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66886" y="4683497"/>
              <a:ext cx="251457" cy="385116"/>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64054" y="4764684"/>
              <a:ext cx="163693" cy="319263"/>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14160" y="4867739"/>
              <a:ext cx="99807" cy="205040"/>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flipH="1">
              <a:off x="1172920" y="4592234"/>
              <a:ext cx="252305" cy="398687"/>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flipH="1">
              <a:off x="1400804" y="4454146"/>
              <a:ext cx="341557" cy="523084"/>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flipH="1">
              <a:off x="1388026" y="4564423"/>
              <a:ext cx="222346" cy="433640"/>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flipH="1">
              <a:off x="1270904" y="4704402"/>
              <a:ext cx="135569" cy="27849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56506" y="4894466"/>
              <a:ext cx="1638722" cy="249070"/>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409652" y="4893874"/>
              <a:ext cx="685996" cy="249233"/>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2"/>
          <p:cNvSpPr/>
          <p:nvPr/>
        </p:nvSpPr>
        <p:spPr>
          <a:xfrm>
            <a:off x="320975" y="913051"/>
            <a:ext cx="2114646" cy="133583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435634" y="4731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912926" y="913050"/>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694750" y="76049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txBox="1">
            <a:spLocks noGrp="1"/>
          </p:cNvSpPr>
          <p:nvPr>
            <p:ph type="ctrTitle"/>
          </p:nvPr>
        </p:nvSpPr>
        <p:spPr>
          <a:xfrm>
            <a:off x="1130775" y="604100"/>
            <a:ext cx="4563300" cy="2593500"/>
          </a:xfrm>
          <a:prstGeom prst="rect">
            <a:avLst/>
          </a:prstGeom>
        </p:spPr>
        <p:txBody>
          <a:bodyPr spcFirstLastPara="1" wrap="square" lIns="91425" tIns="91425" rIns="91425" bIns="91425" anchor="b" anchorCtr="0">
            <a:noAutofit/>
          </a:bodyPr>
          <a:lstStyle>
            <a:lvl1pPr lvl="0" algn="l">
              <a:lnSpc>
                <a:spcPct val="90000"/>
              </a:lnSpc>
              <a:spcBef>
                <a:spcPts val="0"/>
              </a:spcBef>
              <a:spcAft>
                <a:spcPts val="0"/>
              </a:spcAft>
              <a:buClr>
                <a:schemeClr val="accent1"/>
              </a:buClr>
              <a:buSzPts val="5200"/>
              <a:buFont typeface="Patrick Hand"/>
              <a:buNone/>
              <a:defRPr sz="6000">
                <a:solidFill>
                  <a:schemeClr val="accent2"/>
                </a:solidFill>
                <a:latin typeface="Patrick Hand"/>
                <a:ea typeface="Patrick Hand"/>
                <a:cs typeface="Patrick Hand"/>
                <a:sym typeface="Patrick Hand"/>
              </a:defRPr>
            </a:lvl1pPr>
            <a:lvl2pPr lvl="1">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2pPr>
            <a:lvl3pPr lvl="2">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3pPr>
            <a:lvl4pPr lvl="3">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4pPr>
            <a:lvl5pPr lvl="4">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5pPr>
            <a:lvl6pPr lvl="5">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6pPr>
            <a:lvl7pPr lvl="6">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7pPr>
            <a:lvl8pPr lvl="7">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8pPr>
            <a:lvl9pPr lvl="8">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9pPr>
          </a:lstStyle>
          <a:p>
            <a:endParaRPr/>
          </a:p>
        </p:txBody>
      </p:sp>
      <p:sp>
        <p:nvSpPr>
          <p:cNvPr id="30" name="Google Shape;30;p2"/>
          <p:cNvSpPr txBox="1">
            <a:spLocks noGrp="1"/>
          </p:cNvSpPr>
          <p:nvPr>
            <p:ph type="subTitle" idx="1"/>
          </p:nvPr>
        </p:nvSpPr>
        <p:spPr>
          <a:xfrm>
            <a:off x="1130775" y="3061625"/>
            <a:ext cx="2775000" cy="476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6"/>
              </a:buClr>
              <a:buSzPts val="1600"/>
              <a:buFont typeface="Patrick Hand"/>
              <a:buNone/>
              <a:defRPr sz="1600"/>
            </a:lvl1pPr>
            <a:lvl2pPr lvl="1">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2pPr>
            <a:lvl3pPr lvl="2">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3pPr>
            <a:lvl4pPr lvl="3">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4pPr>
            <a:lvl5pPr lvl="4">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5pPr>
            <a:lvl6pPr lvl="5">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6pPr>
            <a:lvl7pPr lvl="6">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7pPr>
            <a:lvl8pPr lvl="7">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8pPr>
            <a:lvl9pPr lvl="8">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8145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31"/>
        <p:cNvGrpSpPr/>
        <p:nvPr/>
      </p:nvGrpSpPr>
      <p:grpSpPr>
        <a:xfrm>
          <a:off x="0" y="0"/>
          <a:ext cx="0" cy="0"/>
          <a:chOff x="0" y="0"/>
          <a:chExt cx="0" cy="0"/>
        </a:xfrm>
      </p:grpSpPr>
      <p:grpSp>
        <p:nvGrpSpPr>
          <p:cNvPr id="32" name="Google Shape;32;p3"/>
          <p:cNvGrpSpPr/>
          <p:nvPr/>
        </p:nvGrpSpPr>
        <p:grpSpPr>
          <a:xfrm>
            <a:off x="785612" y="3481272"/>
            <a:ext cx="4309167" cy="1669408"/>
            <a:chOff x="2189450" y="2220300"/>
            <a:chExt cx="3202175" cy="1240550"/>
          </a:xfrm>
        </p:grpSpPr>
        <p:sp>
          <p:nvSpPr>
            <p:cNvPr id="33" name="Google Shape;33;p3"/>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3"/>
          <p:cNvSpPr/>
          <p:nvPr/>
        </p:nvSpPr>
        <p:spPr>
          <a:xfrm>
            <a:off x="884606" y="4666716"/>
            <a:ext cx="255429" cy="33250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1196730" y="4399918"/>
            <a:ext cx="415135" cy="638067"/>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1668577" y="4718636"/>
            <a:ext cx="177073" cy="230528"/>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3"/>
          <p:cNvGrpSpPr/>
          <p:nvPr/>
        </p:nvGrpSpPr>
        <p:grpSpPr>
          <a:xfrm>
            <a:off x="3349466" y="3839498"/>
            <a:ext cx="3391103" cy="1313742"/>
            <a:chOff x="2189450" y="2220300"/>
            <a:chExt cx="3202175" cy="1240550"/>
          </a:xfrm>
        </p:grpSpPr>
        <p:sp>
          <p:nvSpPr>
            <p:cNvPr id="39" name="Google Shape;39;p3"/>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Google Shape;41;p3"/>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txBox="1">
            <a:spLocks noGrp="1"/>
          </p:cNvSpPr>
          <p:nvPr>
            <p:ph type="title"/>
          </p:nvPr>
        </p:nvSpPr>
        <p:spPr>
          <a:xfrm>
            <a:off x="1700950" y="2420475"/>
            <a:ext cx="5742000" cy="558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7" name="Google Shape;47;p3"/>
          <p:cNvSpPr txBox="1">
            <a:spLocks noGrp="1"/>
          </p:cNvSpPr>
          <p:nvPr>
            <p:ph type="subTitle" idx="1"/>
          </p:nvPr>
        </p:nvSpPr>
        <p:spPr>
          <a:xfrm>
            <a:off x="1701050" y="2947482"/>
            <a:ext cx="5742000" cy="47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600"/>
              <a:buFont typeface="Patrick Hand"/>
              <a:buNone/>
              <a:defRPr sz="1600"/>
            </a:lvl1pPr>
            <a:lvl2pPr lvl="1"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9pPr>
          </a:lstStyle>
          <a:p>
            <a:endParaRPr/>
          </a:p>
        </p:txBody>
      </p:sp>
      <p:sp>
        <p:nvSpPr>
          <p:cNvPr id="48" name="Google Shape;48;p3"/>
          <p:cNvSpPr/>
          <p:nvPr/>
        </p:nvSpPr>
        <p:spPr>
          <a:xfrm flipH="1">
            <a:off x="1716703" y="4761096"/>
            <a:ext cx="5710522" cy="40066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flipH="1">
            <a:off x="350087" y="4932295"/>
            <a:ext cx="3183988" cy="21838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flipH="1">
            <a:off x="7924902" y="4666716"/>
            <a:ext cx="255429" cy="33250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flipH="1">
            <a:off x="7453072" y="4399918"/>
            <a:ext cx="415135" cy="638067"/>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7219287" y="4718636"/>
            <a:ext cx="177073" cy="230528"/>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5530862" y="4932295"/>
            <a:ext cx="3183988" cy="21838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591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54"/>
        <p:cNvGrpSpPr/>
        <p:nvPr/>
      </p:nvGrpSpPr>
      <p:grpSpPr>
        <a:xfrm>
          <a:off x="0" y="0"/>
          <a:ext cx="0" cy="0"/>
          <a:chOff x="0" y="0"/>
          <a:chExt cx="0" cy="0"/>
        </a:xfrm>
      </p:grpSpPr>
      <p:sp>
        <p:nvSpPr>
          <p:cNvPr id="55" name="Google Shape;55;p4"/>
          <p:cNvSpPr/>
          <p:nvPr/>
        </p:nvSpPr>
        <p:spPr>
          <a:xfrm>
            <a:off x="1116425" y="28654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417059" y="43356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7021900" y="243101"/>
            <a:ext cx="1281282" cy="80950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8151912" y="1158576"/>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6602950" y="1052590"/>
            <a:ext cx="376439" cy="23783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61" name="Google Shape;61;p4"/>
          <p:cNvGrpSpPr/>
          <p:nvPr/>
        </p:nvGrpSpPr>
        <p:grpSpPr>
          <a:xfrm>
            <a:off x="313566" y="3695318"/>
            <a:ext cx="3349475" cy="1297615"/>
            <a:chOff x="2189450" y="2220300"/>
            <a:chExt cx="3202175" cy="1240550"/>
          </a:xfrm>
        </p:grpSpPr>
        <p:sp>
          <p:nvSpPr>
            <p:cNvPr id="62" name="Google Shape;62;p4"/>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4"/>
          <p:cNvGrpSpPr/>
          <p:nvPr/>
        </p:nvGrpSpPr>
        <p:grpSpPr>
          <a:xfrm>
            <a:off x="2306553" y="3973883"/>
            <a:ext cx="2636030" cy="1021221"/>
            <a:chOff x="2189450" y="2220300"/>
            <a:chExt cx="3202175" cy="1240550"/>
          </a:xfrm>
        </p:grpSpPr>
        <p:sp>
          <p:nvSpPr>
            <p:cNvPr id="65" name="Google Shape;65;p4"/>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67;p4"/>
          <p:cNvSpPr/>
          <p:nvPr/>
        </p:nvSpPr>
        <p:spPr>
          <a:xfrm>
            <a:off x="4676248" y="4603180"/>
            <a:ext cx="4467697" cy="53173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0" y="4042575"/>
            <a:ext cx="9143996" cy="1100928"/>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txBox="1">
            <a:spLocks noGrp="1"/>
          </p:cNvSpPr>
          <p:nvPr>
            <p:ph type="subTitle" idx="1"/>
          </p:nvPr>
        </p:nvSpPr>
        <p:spPr>
          <a:xfrm>
            <a:off x="536850" y="967277"/>
            <a:ext cx="8070300" cy="3381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200"/>
            </a:lvl1pPr>
            <a:lvl2pPr lvl="1" rtl="0">
              <a:spcBef>
                <a:spcPts val="1600"/>
              </a:spcBef>
              <a:spcAft>
                <a:spcPts val="0"/>
              </a:spcAft>
              <a:buClr>
                <a:srgbClr val="434343"/>
              </a:buClr>
              <a:buSzPts val="1200"/>
              <a:buFont typeface="Roboto Condensed Light"/>
              <a:buAutoNum type="alphaLcPeriod"/>
              <a:defRPr/>
            </a:lvl2pPr>
            <a:lvl3pPr lvl="2" rtl="0">
              <a:spcBef>
                <a:spcPts val="1600"/>
              </a:spcBef>
              <a:spcAft>
                <a:spcPts val="0"/>
              </a:spcAft>
              <a:buClr>
                <a:srgbClr val="434343"/>
              </a:buClr>
              <a:buSzPts val="1200"/>
              <a:buFont typeface="Roboto Condensed Light"/>
              <a:buAutoNum type="romanLcPeriod"/>
              <a:defRPr/>
            </a:lvl3pPr>
            <a:lvl4pPr lvl="3" rtl="0">
              <a:spcBef>
                <a:spcPts val="1600"/>
              </a:spcBef>
              <a:spcAft>
                <a:spcPts val="0"/>
              </a:spcAft>
              <a:buClr>
                <a:srgbClr val="434343"/>
              </a:buClr>
              <a:buSzPts val="1200"/>
              <a:buFont typeface="Roboto Condensed Light"/>
              <a:buAutoNum type="arabicPeriod"/>
              <a:defRPr/>
            </a:lvl4pPr>
            <a:lvl5pPr lvl="4" rtl="0">
              <a:spcBef>
                <a:spcPts val="1600"/>
              </a:spcBef>
              <a:spcAft>
                <a:spcPts val="0"/>
              </a:spcAft>
              <a:buClr>
                <a:srgbClr val="434343"/>
              </a:buClr>
              <a:buSzPts val="1200"/>
              <a:buFont typeface="Roboto Condensed Light"/>
              <a:buAutoNum type="alphaLcPeriod"/>
              <a:defRPr/>
            </a:lvl5pPr>
            <a:lvl6pPr lvl="5" rtl="0">
              <a:spcBef>
                <a:spcPts val="1600"/>
              </a:spcBef>
              <a:spcAft>
                <a:spcPts val="0"/>
              </a:spcAft>
              <a:buClr>
                <a:srgbClr val="434343"/>
              </a:buClr>
              <a:buSzPts val="1200"/>
              <a:buFont typeface="Roboto Condensed Light"/>
              <a:buAutoNum type="romanLcPeriod"/>
              <a:defRPr/>
            </a:lvl6pPr>
            <a:lvl7pPr lvl="6" rtl="0">
              <a:spcBef>
                <a:spcPts val="1600"/>
              </a:spcBef>
              <a:spcAft>
                <a:spcPts val="0"/>
              </a:spcAft>
              <a:buClr>
                <a:srgbClr val="434343"/>
              </a:buClr>
              <a:buSzPts val="1200"/>
              <a:buFont typeface="Roboto Condensed Light"/>
              <a:buAutoNum type="arabicPeriod"/>
              <a:defRPr/>
            </a:lvl7pPr>
            <a:lvl8pPr lvl="7" rtl="0">
              <a:spcBef>
                <a:spcPts val="1600"/>
              </a:spcBef>
              <a:spcAft>
                <a:spcPts val="0"/>
              </a:spcAft>
              <a:buClr>
                <a:srgbClr val="434343"/>
              </a:buClr>
              <a:buSzPts val="1200"/>
              <a:buFont typeface="Roboto Condensed Light"/>
              <a:buAutoNum type="alphaLcPeriod"/>
              <a:defRPr/>
            </a:lvl8pPr>
            <a:lvl9pPr lvl="8" rtl="0">
              <a:spcBef>
                <a:spcPts val="1600"/>
              </a:spcBef>
              <a:spcAft>
                <a:spcPts val="1600"/>
              </a:spcAft>
              <a:buClr>
                <a:srgbClr val="434343"/>
              </a:buClr>
              <a:buSzPts val="1200"/>
              <a:buFont typeface="Roboto Condensed Light"/>
              <a:buAutoNum type="romanLcPeriod"/>
              <a:defRPr/>
            </a:lvl9pPr>
          </a:lstStyle>
          <a:p>
            <a:endParaRPr/>
          </a:p>
        </p:txBody>
      </p:sp>
      <p:grpSp>
        <p:nvGrpSpPr>
          <p:cNvPr id="70" name="Google Shape;70;p4"/>
          <p:cNvGrpSpPr/>
          <p:nvPr/>
        </p:nvGrpSpPr>
        <p:grpSpPr>
          <a:xfrm>
            <a:off x="6460945" y="4224285"/>
            <a:ext cx="1779618" cy="680752"/>
            <a:chOff x="6460945" y="4155274"/>
            <a:chExt cx="1779618" cy="680752"/>
          </a:xfrm>
        </p:grpSpPr>
        <p:grpSp>
          <p:nvGrpSpPr>
            <p:cNvPr id="71" name="Google Shape;71;p4"/>
            <p:cNvGrpSpPr/>
            <p:nvPr/>
          </p:nvGrpSpPr>
          <p:grpSpPr>
            <a:xfrm>
              <a:off x="6826943" y="4258421"/>
              <a:ext cx="189425" cy="557741"/>
              <a:chOff x="1538085" y="1915884"/>
              <a:chExt cx="119927" cy="353269"/>
            </a:xfrm>
          </p:grpSpPr>
          <p:sp>
            <p:nvSpPr>
              <p:cNvPr id="72" name="Google Shape;72;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4"/>
            <p:cNvGrpSpPr/>
            <p:nvPr/>
          </p:nvGrpSpPr>
          <p:grpSpPr>
            <a:xfrm>
              <a:off x="7908012" y="4319937"/>
              <a:ext cx="172995" cy="509414"/>
              <a:chOff x="1538085" y="1915884"/>
              <a:chExt cx="119927" cy="353269"/>
            </a:xfrm>
          </p:grpSpPr>
          <p:sp>
            <p:nvSpPr>
              <p:cNvPr id="78" name="Google Shape;78;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83;p4"/>
            <p:cNvGrpSpPr/>
            <p:nvPr/>
          </p:nvGrpSpPr>
          <p:grpSpPr>
            <a:xfrm>
              <a:off x="6460945" y="4155274"/>
              <a:ext cx="1779618" cy="680752"/>
              <a:chOff x="1158083" y="1875109"/>
              <a:chExt cx="1096770" cy="419622"/>
            </a:xfrm>
          </p:grpSpPr>
          <p:sp>
            <p:nvSpPr>
              <p:cNvPr id="84" name="Google Shape;84;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1923995" y="1945766"/>
                <a:ext cx="63712" cy="119896"/>
              </a:xfrm>
              <a:custGeom>
                <a:avLst/>
                <a:gdLst/>
                <a:ahLst/>
                <a:cxnLst/>
                <a:rect l="l" t="t" r="r" b="b"/>
                <a:pathLst>
                  <a:path w="3520" h="6625" extrusionOk="0">
                    <a:moveTo>
                      <a:pt x="3520" y="0"/>
                    </a:moveTo>
                    <a:cubicBezTo>
                      <a:pt x="1302" y="1094"/>
                      <a:pt x="1" y="3667"/>
                      <a:pt x="385" y="6240"/>
                    </a:cubicBezTo>
                    <a:lnTo>
                      <a:pt x="563" y="6624"/>
                    </a:lnTo>
                    <a:cubicBezTo>
                      <a:pt x="2071" y="4761"/>
                      <a:pt x="3106" y="2455"/>
                      <a:pt x="3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1886005" y="1914184"/>
                <a:ext cx="46046" cy="152544"/>
              </a:xfrm>
              <a:custGeom>
                <a:avLst/>
                <a:gdLst/>
                <a:ahLst/>
                <a:cxnLst/>
                <a:rect l="l" t="t" r="r" b="b"/>
                <a:pathLst>
                  <a:path w="2544" h="8429" extrusionOk="0">
                    <a:moveTo>
                      <a:pt x="1449" y="0"/>
                    </a:moveTo>
                    <a:cubicBezTo>
                      <a:pt x="0" y="2455"/>
                      <a:pt x="148" y="5826"/>
                      <a:pt x="1774" y="8428"/>
                    </a:cubicBezTo>
                    <a:lnTo>
                      <a:pt x="2425" y="7985"/>
                    </a:lnTo>
                    <a:cubicBezTo>
                      <a:pt x="2543" y="5323"/>
                      <a:pt x="2218" y="2603"/>
                      <a:pt x="1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1873155" y="1981619"/>
                <a:ext cx="63712" cy="78688"/>
              </a:xfrm>
              <a:custGeom>
                <a:avLst/>
                <a:gdLst/>
                <a:ahLst/>
                <a:cxnLst/>
                <a:rect l="l" t="t" r="r" b="b"/>
                <a:pathLst>
                  <a:path w="3520" h="4348" extrusionOk="0">
                    <a:moveTo>
                      <a:pt x="89" y="0"/>
                    </a:moveTo>
                    <a:lnTo>
                      <a:pt x="89" y="0"/>
                    </a:lnTo>
                    <a:cubicBezTo>
                      <a:pt x="0" y="1597"/>
                      <a:pt x="917" y="3283"/>
                      <a:pt x="2337" y="4111"/>
                    </a:cubicBezTo>
                    <a:lnTo>
                      <a:pt x="3519" y="4348"/>
                    </a:lnTo>
                    <a:cubicBezTo>
                      <a:pt x="2898" y="2573"/>
                      <a:pt x="1656" y="1035"/>
                      <a:pt x="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1912231" y="1958073"/>
                <a:ext cx="39078" cy="108657"/>
              </a:xfrm>
              <a:custGeom>
                <a:avLst/>
                <a:gdLst/>
                <a:ahLst/>
                <a:cxnLst/>
                <a:rect l="l" t="t" r="r" b="b"/>
                <a:pathLst>
                  <a:path w="2159" h="6004" extrusionOk="0">
                    <a:moveTo>
                      <a:pt x="1508" y="0"/>
                    </a:moveTo>
                    <a:lnTo>
                      <a:pt x="1508" y="0"/>
                    </a:lnTo>
                    <a:cubicBezTo>
                      <a:pt x="296" y="1627"/>
                      <a:pt x="0" y="3963"/>
                      <a:pt x="739" y="6003"/>
                    </a:cubicBezTo>
                    <a:lnTo>
                      <a:pt x="1420" y="5501"/>
                    </a:lnTo>
                    <a:cubicBezTo>
                      <a:pt x="2129" y="3845"/>
                      <a:pt x="2159" y="1804"/>
                      <a:pt x="1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1888141" y="2051842"/>
                <a:ext cx="70138" cy="238815"/>
              </a:xfrm>
              <a:custGeom>
                <a:avLst/>
                <a:gdLst/>
                <a:ahLst/>
                <a:cxnLst/>
                <a:rect l="l" t="t" r="r" b="b"/>
                <a:pathLst>
                  <a:path w="3875" h="13196" extrusionOk="0">
                    <a:moveTo>
                      <a:pt x="1515" y="1"/>
                    </a:moveTo>
                    <a:cubicBezTo>
                      <a:pt x="1066" y="1"/>
                      <a:pt x="595" y="268"/>
                      <a:pt x="355" y="675"/>
                    </a:cubicBezTo>
                    <a:cubicBezTo>
                      <a:pt x="0" y="1296"/>
                      <a:pt x="89" y="2153"/>
                      <a:pt x="207" y="2893"/>
                    </a:cubicBezTo>
                    <a:cubicBezTo>
                      <a:pt x="740" y="6323"/>
                      <a:pt x="1479" y="9753"/>
                      <a:pt x="2248" y="13184"/>
                    </a:cubicBezTo>
                    <a:cubicBezTo>
                      <a:pt x="2279" y="13192"/>
                      <a:pt x="2309" y="13195"/>
                      <a:pt x="2338" y="13195"/>
                    </a:cubicBezTo>
                    <a:cubicBezTo>
                      <a:pt x="2638" y="13195"/>
                      <a:pt x="2815" y="12795"/>
                      <a:pt x="2869" y="12444"/>
                    </a:cubicBezTo>
                    <a:cubicBezTo>
                      <a:pt x="3490" y="8955"/>
                      <a:pt x="3815" y="5347"/>
                      <a:pt x="3874" y="1739"/>
                    </a:cubicBezTo>
                    <a:cubicBezTo>
                      <a:pt x="3874" y="1414"/>
                      <a:pt x="3874" y="1029"/>
                      <a:pt x="3667" y="704"/>
                    </a:cubicBezTo>
                    <a:cubicBezTo>
                      <a:pt x="3537" y="486"/>
                      <a:pt x="3278" y="301"/>
                      <a:pt x="3032" y="301"/>
                    </a:cubicBezTo>
                    <a:cubicBezTo>
                      <a:pt x="2944" y="301"/>
                      <a:pt x="2858" y="324"/>
                      <a:pt x="2780" y="379"/>
                    </a:cubicBezTo>
                    <a:lnTo>
                      <a:pt x="2248" y="320"/>
                    </a:lnTo>
                    <a:cubicBezTo>
                      <a:pt x="2048" y="98"/>
                      <a:pt x="1785" y="1"/>
                      <a:pt x="1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1899381" y="2153429"/>
                <a:ext cx="22498" cy="10714"/>
              </a:xfrm>
              <a:custGeom>
                <a:avLst/>
                <a:gdLst/>
                <a:ahLst/>
                <a:cxnLst/>
                <a:rect l="l" t="t" r="r" b="b"/>
                <a:pathLst>
                  <a:path w="1243" h="592" extrusionOk="0">
                    <a:moveTo>
                      <a:pt x="266" y="0"/>
                    </a:moveTo>
                    <a:cubicBezTo>
                      <a:pt x="178" y="0"/>
                      <a:pt x="119" y="30"/>
                      <a:pt x="59" y="89"/>
                    </a:cubicBezTo>
                    <a:cubicBezTo>
                      <a:pt x="30" y="118"/>
                      <a:pt x="0" y="178"/>
                      <a:pt x="0" y="266"/>
                    </a:cubicBezTo>
                    <a:cubicBezTo>
                      <a:pt x="0" y="325"/>
                      <a:pt x="30" y="414"/>
                      <a:pt x="59" y="444"/>
                    </a:cubicBezTo>
                    <a:lnTo>
                      <a:pt x="119" y="473"/>
                    </a:lnTo>
                    <a:cubicBezTo>
                      <a:pt x="178" y="532"/>
                      <a:pt x="207" y="532"/>
                      <a:pt x="266" y="532"/>
                    </a:cubicBezTo>
                    <a:cubicBezTo>
                      <a:pt x="503" y="562"/>
                      <a:pt x="740" y="592"/>
                      <a:pt x="1006" y="592"/>
                    </a:cubicBezTo>
                    <a:cubicBezTo>
                      <a:pt x="1065" y="592"/>
                      <a:pt x="1154" y="562"/>
                      <a:pt x="1183" y="532"/>
                    </a:cubicBezTo>
                    <a:cubicBezTo>
                      <a:pt x="1213" y="473"/>
                      <a:pt x="1242" y="414"/>
                      <a:pt x="1242" y="325"/>
                    </a:cubicBezTo>
                    <a:cubicBezTo>
                      <a:pt x="1242" y="266"/>
                      <a:pt x="1213" y="178"/>
                      <a:pt x="1183" y="148"/>
                    </a:cubicBezTo>
                    <a:lnTo>
                      <a:pt x="1154" y="118"/>
                    </a:lnTo>
                    <a:cubicBezTo>
                      <a:pt x="1095" y="89"/>
                      <a:pt x="1065" y="89"/>
                      <a:pt x="1006" y="89"/>
                    </a:cubicBezTo>
                    <a:cubicBezTo>
                      <a:pt x="740" y="30"/>
                      <a:pt x="503" y="0"/>
                      <a:pt x="266"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1934710" y="2185535"/>
                <a:ext cx="18752" cy="9646"/>
              </a:xfrm>
              <a:custGeom>
                <a:avLst/>
                <a:gdLst/>
                <a:ahLst/>
                <a:cxnLst/>
                <a:rect l="l" t="t" r="r" b="b"/>
                <a:pathLst>
                  <a:path w="1036" h="533" extrusionOk="0">
                    <a:moveTo>
                      <a:pt x="266" y="1"/>
                    </a:moveTo>
                    <a:cubicBezTo>
                      <a:pt x="178" y="1"/>
                      <a:pt x="118" y="30"/>
                      <a:pt x="59" y="89"/>
                    </a:cubicBezTo>
                    <a:cubicBezTo>
                      <a:pt x="30" y="119"/>
                      <a:pt x="0" y="178"/>
                      <a:pt x="0" y="267"/>
                    </a:cubicBezTo>
                    <a:cubicBezTo>
                      <a:pt x="0" y="326"/>
                      <a:pt x="30" y="415"/>
                      <a:pt x="59" y="444"/>
                    </a:cubicBezTo>
                    <a:cubicBezTo>
                      <a:pt x="148" y="474"/>
                      <a:pt x="178" y="533"/>
                      <a:pt x="266" y="533"/>
                    </a:cubicBezTo>
                    <a:lnTo>
                      <a:pt x="769" y="533"/>
                    </a:lnTo>
                    <a:cubicBezTo>
                      <a:pt x="858" y="533"/>
                      <a:pt x="917" y="474"/>
                      <a:pt x="976" y="444"/>
                    </a:cubicBezTo>
                    <a:cubicBezTo>
                      <a:pt x="1006" y="415"/>
                      <a:pt x="1035" y="326"/>
                      <a:pt x="1035" y="267"/>
                    </a:cubicBezTo>
                    <a:cubicBezTo>
                      <a:pt x="1035" y="178"/>
                      <a:pt x="1006" y="119"/>
                      <a:pt x="976" y="89"/>
                    </a:cubicBezTo>
                    <a:cubicBezTo>
                      <a:pt x="917" y="30"/>
                      <a:pt x="858" y="1"/>
                      <a:pt x="769" y="1"/>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1910620" y="2208557"/>
                <a:ext cx="18209" cy="9103"/>
              </a:xfrm>
              <a:custGeom>
                <a:avLst/>
                <a:gdLst/>
                <a:ahLst/>
                <a:cxnLst/>
                <a:rect l="l" t="t" r="r" b="b"/>
                <a:pathLst>
                  <a:path w="1006" h="503" extrusionOk="0">
                    <a:moveTo>
                      <a:pt x="296" y="0"/>
                    </a:moveTo>
                    <a:cubicBezTo>
                      <a:pt x="237" y="0"/>
                      <a:pt x="148" y="0"/>
                      <a:pt x="119" y="30"/>
                    </a:cubicBezTo>
                    <a:cubicBezTo>
                      <a:pt x="89" y="59"/>
                      <a:pt x="0" y="148"/>
                      <a:pt x="0" y="178"/>
                    </a:cubicBezTo>
                    <a:cubicBezTo>
                      <a:pt x="0" y="237"/>
                      <a:pt x="0" y="325"/>
                      <a:pt x="30" y="355"/>
                    </a:cubicBezTo>
                    <a:cubicBezTo>
                      <a:pt x="30" y="444"/>
                      <a:pt x="89" y="473"/>
                      <a:pt x="148" y="473"/>
                    </a:cubicBezTo>
                    <a:cubicBezTo>
                      <a:pt x="326" y="503"/>
                      <a:pt x="562" y="503"/>
                      <a:pt x="740" y="503"/>
                    </a:cubicBezTo>
                    <a:cubicBezTo>
                      <a:pt x="828" y="503"/>
                      <a:pt x="888" y="473"/>
                      <a:pt x="917" y="444"/>
                    </a:cubicBezTo>
                    <a:cubicBezTo>
                      <a:pt x="976" y="385"/>
                      <a:pt x="1006" y="325"/>
                      <a:pt x="1006" y="237"/>
                    </a:cubicBezTo>
                    <a:cubicBezTo>
                      <a:pt x="1006" y="178"/>
                      <a:pt x="976" y="89"/>
                      <a:pt x="917" y="59"/>
                    </a:cubicBezTo>
                    <a:cubicBezTo>
                      <a:pt x="888" y="30"/>
                      <a:pt x="828" y="0"/>
                      <a:pt x="740"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1772000" y="1898131"/>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1743621" y="1877245"/>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1715785" y="1900809"/>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1756471" y="1875109"/>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1728110" y="1974054"/>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1771457" y="2115965"/>
                <a:ext cx="19295" cy="10171"/>
              </a:xfrm>
              <a:custGeom>
                <a:avLst/>
                <a:gdLst/>
                <a:ahLst/>
                <a:cxnLst/>
                <a:rect l="l" t="t" r="r" b="b"/>
                <a:pathLst>
                  <a:path w="1066" h="562" extrusionOk="0">
                    <a:moveTo>
                      <a:pt x="829" y="0"/>
                    </a:moveTo>
                    <a:cubicBezTo>
                      <a:pt x="622" y="0"/>
                      <a:pt x="444" y="0"/>
                      <a:pt x="267" y="30"/>
                    </a:cubicBezTo>
                    <a:cubicBezTo>
                      <a:pt x="178" y="30"/>
                      <a:pt x="119" y="89"/>
                      <a:pt x="89" y="118"/>
                    </a:cubicBezTo>
                    <a:cubicBezTo>
                      <a:pt x="30" y="148"/>
                      <a:pt x="1" y="237"/>
                      <a:pt x="1" y="296"/>
                    </a:cubicBezTo>
                    <a:cubicBezTo>
                      <a:pt x="1" y="385"/>
                      <a:pt x="30" y="444"/>
                      <a:pt x="89" y="473"/>
                    </a:cubicBezTo>
                    <a:cubicBezTo>
                      <a:pt x="148" y="532"/>
                      <a:pt x="178" y="562"/>
                      <a:pt x="267" y="562"/>
                    </a:cubicBezTo>
                    <a:cubicBezTo>
                      <a:pt x="444" y="562"/>
                      <a:pt x="622" y="562"/>
                      <a:pt x="829" y="532"/>
                    </a:cubicBezTo>
                    <a:cubicBezTo>
                      <a:pt x="888" y="532"/>
                      <a:pt x="976" y="473"/>
                      <a:pt x="1006" y="444"/>
                    </a:cubicBezTo>
                    <a:cubicBezTo>
                      <a:pt x="1036" y="414"/>
                      <a:pt x="1065" y="325"/>
                      <a:pt x="1065" y="266"/>
                    </a:cubicBezTo>
                    <a:cubicBezTo>
                      <a:pt x="1065" y="178"/>
                      <a:pt x="1036" y="118"/>
                      <a:pt x="1006" y="89"/>
                    </a:cubicBezTo>
                    <a:cubicBezTo>
                      <a:pt x="976" y="30"/>
                      <a:pt x="888" y="0"/>
                      <a:pt x="829"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1743096" y="2141646"/>
                <a:ext cx="20344" cy="9121"/>
              </a:xfrm>
              <a:custGeom>
                <a:avLst/>
                <a:gdLst/>
                <a:ahLst/>
                <a:cxnLst/>
                <a:rect l="l" t="t" r="r" b="b"/>
                <a:pathLst>
                  <a:path w="1124" h="504" extrusionOk="0">
                    <a:moveTo>
                      <a:pt x="237" y="1"/>
                    </a:moveTo>
                    <a:cubicBezTo>
                      <a:pt x="207" y="1"/>
                      <a:pt x="178" y="1"/>
                      <a:pt x="118" y="30"/>
                    </a:cubicBezTo>
                    <a:cubicBezTo>
                      <a:pt x="89" y="60"/>
                      <a:pt x="0" y="148"/>
                      <a:pt x="0" y="178"/>
                    </a:cubicBezTo>
                    <a:cubicBezTo>
                      <a:pt x="0" y="237"/>
                      <a:pt x="0" y="326"/>
                      <a:pt x="59" y="355"/>
                    </a:cubicBezTo>
                    <a:cubicBezTo>
                      <a:pt x="59" y="385"/>
                      <a:pt x="118" y="474"/>
                      <a:pt x="207" y="474"/>
                    </a:cubicBezTo>
                    <a:cubicBezTo>
                      <a:pt x="414" y="503"/>
                      <a:pt x="651" y="503"/>
                      <a:pt x="858" y="503"/>
                    </a:cubicBezTo>
                    <a:cubicBezTo>
                      <a:pt x="917" y="503"/>
                      <a:pt x="947" y="503"/>
                      <a:pt x="976" y="474"/>
                    </a:cubicBezTo>
                    <a:cubicBezTo>
                      <a:pt x="1006" y="474"/>
                      <a:pt x="1065" y="444"/>
                      <a:pt x="1065" y="444"/>
                    </a:cubicBezTo>
                    <a:cubicBezTo>
                      <a:pt x="1094" y="385"/>
                      <a:pt x="1124" y="326"/>
                      <a:pt x="1124" y="237"/>
                    </a:cubicBezTo>
                    <a:cubicBezTo>
                      <a:pt x="1124" y="178"/>
                      <a:pt x="1094" y="89"/>
                      <a:pt x="1065" y="60"/>
                    </a:cubicBezTo>
                    <a:cubicBezTo>
                      <a:pt x="1006" y="30"/>
                      <a:pt x="947" y="1"/>
                      <a:pt x="858" y="1"/>
                    </a:cubicBezTo>
                    <a:cubicBezTo>
                      <a:pt x="769" y="15"/>
                      <a:pt x="680" y="23"/>
                      <a:pt x="592" y="23"/>
                    </a:cubicBezTo>
                    <a:cubicBezTo>
                      <a:pt x="503" y="23"/>
                      <a:pt x="414" y="15"/>
                      <a:pt x="325" y="1"/>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1158083" y="2102789"/>
                <a:ext cx="1096770" cy="191942"/>
              </a:xfrm>
              <a:custGeom>
                <a:avLst/>
                <a:gdLst/>
                <a:ahLst/>
                <a:cxnLst/>
                <a:rect l="l" t="t" r="r" b="b"/>
                <a:pathLst>
                  <a:path w="60595" h="10606" extrusionOk="0">
                    <a:moveTo>
                      <a:pt x="36111" y="0"/>
                    </a:moveTo>
                    <a:cubicBezTo>
                      <a:pt x="33705" y="0"/>
                      <a:pt x="31266" y="1121"/>
                      <a:pt x="29750" y="3242"/>
                    </a:cubicBezTo>
                    <a:cubicBezTo>
                      <a:pt x="29168" y="2808"/>
                      <a:pt x="28465" y="2597"/>
                      <a:pt x="27755" y="2597"/>
                    </a:cubicBezTo>
                    <a:cubicBezTo>
                      <a:pt x="26770" y="2597"/>
                      <a:pt x="25770" y="3001"/>
                      <a:pt x="25048" y="3774"/>
                    </a:cubicBezTo>
                    <a:cubicBezTo>
                      <a:pt x="24342" y="2432"/>
                      <a:pt x="22962" y="1784"/>
                      <a:pt x="21592" y="1784"/>
                    </a:cubicBezTo>
                    <a:cubicBezTo>
                      <a:pt x="21242" y="1784"/>
                      <a:pt x="20891" y="1827"/>
                      <a:pt x="20553" y="1911"/>
                    </a:cubicBezTo>
                    <a:cubicBezTo>
                      <a:pt x="18897" y="2325"/>
                      <a:pt x="17448" y="3508"/>
                      <a:pt x="16118" y="4720"/>
                    </a:cubicBezTo>
                    <a:cubicBezTo>
                      <a:pt x="15496" y="5312"/>
                      <a:pt x="14787" y="5933"/>
                      <a:pt x="13959" y="5933"/>
                    </a:cubicBezTo>
                    <a:cubicBezTo>
                      <a:pt x="13190" y="5933"/>
                      <a:pt x="12539" y="5401"/>
                      <a:pt x="11800" y="5253"/>
                    </a:cubicBezTo>
                    <a:cubicBezTo>
                      <a:pt x="11661" y="5225"/>
                      <a:pt x="11525" y="5212"/>
                      <a:pt x="11390" y="5212"/>
                    </a:cubicBezTo>
                    <a:cubicBezTo>
                      <a:pt x="9521" y="5212"/>
                      <a:pt x="8053" y="7725"/>
                      <a:pt x="6122" y="7973"/>
                    </a:cubicBezTo>
                    <a:cubicBezTo>
                      <a:pt x="5993" y="7998"/>
                      <a:pt x="5862" y="8006"/>
                      <a:pt x="5728" y="8006"/>
                    </a:cubicBezTo>
                    <a:cubicBezTo>
                      <a:pt x="5372" y="8006"/>
                      <a:pt x="5001" y="7944"/>
                      <a:pt x="4614" y="7944"/>
                    </a:cubicBezTo>
                    <a:cubicBezTo>
                      <a:pt x="4541" y="7940"/>
                      <a:pt x="4467" y="7938"/>
                      <a:pt x="4394" y="7938"/>
                    </a:cubicBezTo>
                    <a:cubicBezTo>
                      <a:pt x="2721" y="7938"/>
                      <a:pt x="1049" y="8898"/>
                      <a:pt x="1" y="10428"/>
                    </a:cubicBezTo>
                    <a:lnTo>
                      <a:pt x="60594" y="10605"/>
                    </a:lnTo>
                    <a:cubicBezTo>
                      <a:pt x="59855" y="9600"/>
                      <a:pt x="58761" y="8890"/>
                      <a:pt x="57637" y="8742"/>
                    </a:cubicBezTo>
                    <a:cubicBezTo>
                      <a:pt x="56987" y="8654"/>
                      <a:pt x="56306" y="8713"/>
                      <a:pt x="55774" y="8269"/>
                    </a:cubicBezTo>
                    <a:cubicBezTo>
                      <a:pt x="55153" y="7796"/>
                      <a:pt x="54976" y="6731"/>
                      <a:pt x="54266" y="6347"/>
                    </a:cubicBezTo>
                    <a:cubicBezTo>
                      <a:pt x="54080" y="6251"/>
                      <a:pt x="53893" y="6212"/>
                      <a:pt x="53704" y="6212"/>
                    </a:cubicBezTo>
                    <a:cubicBezTo>
                      <a:pt x="52897" y="6212"/>
                      <a:pt x="52058" y="6920"/>
                      <a:pt x="51220" y="6968"/>
                    </a:cubicBezTo>
                    <a:cubicBezTo>
                      <a:pt x="51188" y="6970"/>
                      <a:pt x="51156" y="6971"/>
                      <a:pt x="51124" y="6971"/>
                    </a:cubicBezTo>
                    <a:cubicBezTo>
                      <a:pt x="49273" y="6971"/>
                      <a:pt x="48057" y="3905"/>
                      <a:pt x="46359" y="3905"/>
                    </a:cubicBezTo>
                    <a:cubicBezTo>
                      <a:pt x="46209" y="3905"/>
                      <a:pt x="46055" y="3929"/>
                      <a:pt x="45897" y="3981"/>
                    </a:cubicBezTo>
                    <a:cubicBezTo>
                      <a:pt x="45485" y="4119"/>
                      <a:pt x="45123" y="4460"/>
                      <a:pt x="44718" y="4460"/>
                    </a:cubicBezTo>
                    <a:cubicBezTo>
                      <a:pt x="44688" y="4460"/>
                      <a:pt x="44657" y="4458"/>
                      <a:pt x="44625" y="4454"/>
                    </a:cubicBezTo>
                    <a:cubicBezTo>
                      <a:pt x="44182" y="4425"/>
                      <a:pt x="43827" y="4011"/>
                      <a:pt x="43502" y="3685"/>
                    </a:cubicBezTo>
                    <a:cubicBezTo>
                      <a:pt x="41609" y="1645"/>
                      <a:pt x="39184" y="225"/>
                      <a:pt x="36641" y="18"/>
                    </a:cubicBezTo>
                    <a:cubicBezTo>
                      <a:pt x="36465" y="6"/>
                      <a:pt x="36288" y="0"/>
                      <a:pt x="361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1795547" y="2102789"/>
                <a:ext cx="458201" cy="191942"/>
              </a:xfrm>
              <a:custGeom>
                <a:avLst/>
                <a:gdLst/>
                <a:ahLst/>
                <a:cxnLst/>
                <a:rect l="l" t="t" r="r" b="b"/>
                <a:pathLst>
                  <a:path w="25315" h="10606" extrusionOk="0">
                    <a:moveTo>
                      <a:pt x="880" y="1"/>
                    </a:moveTo>
                    <a:cubicBezTo>
                      <a:pt x="575" y="1"/>
                      <a:pt x="282" y="21"/>
                      <a:pt x="0" y="78"/>
                    </a:cubicBezTo>
                    <a:cubicBezTo>
                      <a:pt x="2455" y="1142"/>
                      <a:pt x="4525" y="3271"/>
                      <a:pt x="5589" y="5992"/>
                    </a:cubicBezTo>
                    <a:cubicBezTo>
                      <a:pt x="6053" y="5799"/>
                      <a:pt x="6537" y="5708"/>
                      <a:pt x="7021" y="5708"/>
                    </a:cubicBezTo>
                    <a:cubicBezTo>
                      <a:pt x="8543" y="5708"/>
                      <a:pt x="10060" y="6611"/>
                      <a:pt x="10912" y="8092"/>
                    </a:cubicBezTo>
                    <a:cubicBezTo>
                      <a:pt x="11291" y="7919"/>
                      <a:pt x="11699" y="7835"/>
                      <a:pt x="12110" y="7835"/>
                    </a:cubicBezTo>
                    <a:cubicBezTo>
                      <a:pt x="13177" y="7835"/>
                      <a:pt x="14264" y="8398"/>
                      <a:pt x="14905" y="9422"/>
                    </a:cubicBezTo>
                    <a:cubicBezTo>
                      <a:pt x="15171" y="9807"/>
                      <a:pt x="15378" y="10310"/>
                      <a:pt x="15762" y="10517"/>
                    </a:cubicBezTo>
                    <a:cubicBezTo>
                      <a:pt x="15792" y="10517"/>
                      <a:pt x="15792" y="10546"/>
                      <a:pt x="15822" y="10546"/>
                    </a:cubicBezTo>
                    <a:lnTo>
                      <a:pt x="25314" y="10605"/>
                    </a:lnTo>
                    <a:cubicBezTo>
                      <a:pt x="24634" y="9600"/>
                      <a:pt x="23540" y="8949"/>
                      <a:pt x="22416" y="8742"/>
                    </a:cubicBezTo>
                    <a:cubicBezTo>
                      <a:pt x="21766" y="8683"/>
                      <a:pt x="21085" y="8713"/>
                      <a:pt x="20553" y="8269"/>
                    </a:cubicBezTo>
                    <a:cubicBezTo>
                      <a:pt x="19932" y="7766"/>
                      <a:pt x="19755" y="6731"/>
                      <a:pt x="19045" y="6347"/>
                    </a:cubicBezTo>
                    <a:cubicBezTo>
                      <a:pt x="18859" y="6251"/>
                      <a:pt x="18674" y="6212"/>
                      <a:pt x="18488" y="6212"/>
                    </a:cubicBezTo>
                    <a:cubicBezTo>
                      <a:pt x="17694" y="6212"/>
                      <a:pt x="16885" y="6920"/>
                      <a:pt x="15999" y="6968"/>
                    </a:cubicBezTo>
                    <a:cubicBezTo>
                      <a:pt x="15967" y="6970"/>
                      <a:pt x="15935" y="6971"/>
                      <a:pt x="15903" y="6971"/>
                    </a:cubicBezTo>
                    <a:cubicBezTo>
                      <a:pt x="14052" y="6971"/>
                      <a:pt x="12836" y="3905"/>
                      <a:pt x="11138" y="3905"/>
                    </a:cubicBezTo>
                    <a:cubicBezTo>
                      <a:pt x="10988" y="3905"/>
                      <a:pt x="10834" y="3929"/>
                      <a:pt x="10676" y="3981"/>
                    </a:cubicBezTo>
                    <a:cubicBezTo>
                      <a:pt x="10264" y="4119"/>
                      <a:pt x="9902" y="4460"/>
                      <a:pt x="9497" y="4460"/>
                    </a:cubicBezTo>
                    <a:cubicBezTo>
                      <a:pt x="9467" y="4460"/>
                      <a:pt x="9436" y="4458"/>
                      <a:pt x="9404" y="4454"/>
                    </a:cubicBezTo>
                    <a:cubicBezTo>
                      <a:pt x="8961" y="4425"/>
                      <a:pt x="8606" y="4070"/>
                      <a:pt x="8281" y="3685"/>
                    </a:cubicBezTo>
                    <a:cubicBezTo>
                      <a:pt x="6388" y="1645"/>
                      <a:pt x="3993" y="225"/>
                      <a:pt x="1420" y="18"/>
                    </a:cubicBezTo>
                    <a:cubicBezTo>
                      <a:pt x="1236" y="8"/>
                      <a:pt x="1056" y="1"/>
                      <a:pt x="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09293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1"/>
        </a:solidFill>
        <a:effectLst/>
      </p:bgPr>
    </p:bg>
    <p:spTree>
      <p:nvGrpSpPr>
        <p:cNvPr id="1" name="Shape 106"/>
        <p:cNvGrpSpPr/>
        <p:nvPr/>
      </p:nvGrpSpPr>
      <p:grpSpPr>
        <a:xfrm>
          <a:off x="0" y="0"/>
          <a:ext cx="0" cy="0"/>
          <a:chOff x="0" y="0"/>
          <a:chExt cx="0" cy="0"/>
        </a:xfrm>
      </p:grpSpPr>
      <p:sp>
        <p:nvSpPr>
          <p:cNvPr id="107" name="Google Shape;107;p5"/>
          <p:cNvSpPr/>
          <p:nvPr/>
        </p:nvSpPr>
        <p:spPr>
          <a:xfrm>
            <a:off x="1116425" y="28654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5"/>
          <p:cNvSpPr/>
          <p:nvPr/>
        </p:nvSpPr>
        <p:spPr>
          <a:xfrm>
            <a:off x="315902" y="286552"/>
            <a:ext cx="800532" cy="5057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5"/>
          <p:cNvSpPr/>
          <p:nvPr/>
        </p:nvSpPr>
        <p:spPr>
          <a:xfrm>
            <a:off x="6601850" y="444601"/>
            <a:ext cx="1281282" cy="80950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5"/>
          <p:cNvSpPr/>
          <p:nvPr/>
        </p:nvSpPr>
        <p:spPr>
          <a:xfrm>
            <a:off x="8438037" y="513251"/>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5"/>
          <p:cNvSpPr/>
          <p:nvPr/>
        </p:nvSpPr>
        <p:spPr>
          <a:xfrm>
            <a:off x="7908000" y="230740"/>
            <a:ext cx="376439" cy="23783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5"/>
          <p:cNvSpPr txBox="1">
            <a:spLocks noGrp="1"/>
          </p:cNvSpPr>
          <p:nvPr>
            <p:ph type="body" idx="1"/>
          </p:nvPr>
        </p:nvSpPr>
        <p:spPr>
          <a:xfrm>
            <a:off x="2727230" y="1889952"/>
            <a:ext cx="4285800" cy="10728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sz="1400">
                <a:solidFill>
                  <a:schemeClr val="lt2"/>
                </a:solidFill>
              </a:defRPr>
            </a:lvl1pPr>
            <a:lvl2pPr marL="914400" lvl="1" indent="-304800" rtl="0">
              <a:spcBef>
                <a:spcPts val="1600"/>
              </a:spcBef>
              <a:spcAft>
                <a:spcPts val="0"/>
              </a:spcAft>
              <a:buClr>
                <a:schemeClr val="lt2"/>
              </a:buClr>
              <a:buSzPts val="1200"/>
              <a:buChar char="○"/>
              <a:defRPr sz="1200">
                <a:solidFill>
                  <a:schemeClr val="lt2"/>
                </a:solidFill>
              </a:defRPr>
            </a:lvl2pPr>
            <a:lvl3pPr marL="1371600" lvl="2" indent="-304800" rtl="0">
              <a:spcBef>
                <a:spcPts val="1600"/>
              </a:spcBef>
              <a:spcAft>
                <a:spcPts val="0"/>
              </a:spcAft>
              <a:buClr>
                <a:schemeClr val="lt2"/>
              </a:buClr>
              <a:buSzPts val="1200"/>
              <a:buChar char="■"/>
              <a:defRPr sz="1200">
                <a:solidFill>
                  <a:schemeClr val="lt2"/>
                </a:solidFill>
              </a:defRPr>
            </a:lvl3pPr>
            <a:lvl4pPr marL="1828800" lvl="3" indent="-304800" rtl="0">
              <a:spcBef>
                <a:spcPts val="1600"/>
              </a:spcBef>
              <a:spcAft>
                <a:spcPts val="0"/>
              </a:spcAft>
              <a:buClr>
                <a:schemeClr val="lt2"/>
              </a:buClr>
              <a:buSzPts val="1200"/>
              <a:buChar char="●"/>
              <a:defRPr sz="1200">
                <a:solidFill>
                  <a:schemeClr val="lt2"/>
                </a:solidFill>
              </a:defRPr>
            </a:lvl4pPr>
            <a:lvl5pPr marL="2286000" lvl="4" indent="-304800" rtl="0">
              <a:spcBef>
                <a:spcPts val="1600"/>
              </a:spcBef>
              <a:spcAft>
                <a:spcPts val="0"/>
              </a:spcAft>
              <a:buClr>
                <a:schemeClr val="lt2"/>
              </a:buClr>
              <a:buSzPts val="1200"/>
              <a:buChar char="○"/>
              <a:defRPr sz="1200">
                <a:solidFill>
                  <a:schemeClr val="lt2"/>
                </a:solidFill>
              </a:defRPr>
            </a:lvl5pPr>
            <a:lvl6pPr marL="2743200" lvl="5" indent="-304800" rtl="0">
              <a:spcBef>
                <a:spcPts val="1600"/>
              </a:spcBef>
              <a:spcAft>
                <a:spcPts val="0"/>
              </a:spcAft>
              <a:buClr>
                <a:schemeClr val="lt2"/>
              </a:buClr>
              <a:buSzPts val="1200"/>
              <a:buChar char="■"/>
              <a:defRPr sz="1200">
                <a:solidFill>
                  <a:schemeClr val="lt2"/>
                </a:solidFill>
              </a:defRPr>
            </a:lvl6pPr>
            <a:lvl7pPr marL="3200400" lvl="6" indent="-304800" rtl="0">
              <a:spcBef>
                <a:spcPts val="1600"/>
              </a:spcBef>
              <a:spcAft>
                <a:spcPts val="0"/>
              </a:spcAft>
              <a:buClr>
                <a:schemeClr val="lt2"/>
              </a:buClr>
              <a:buSzPts val="1200"/>
              <a:buChar char="●"/>
              <a:defRPr sz="1200">
                <a:solidFill>
                  <a:schemeClr val="lt2"/>
                </a:solidFill>
              </a:defRPr>
            </a:lvl7pPr>
            <a:lvl8pPr marL="3657600" lvl="7" indent="-304800" rtl="0">
              <a:spcBef>
                <a:spcPts val="1600"/>
              </a:spcBef>
              <a:spcAft>
                <a:spcPts val="0"/>
              </a:spcAft>
              <a:buClr>
                <a:schemeClr val="lt2"/>
              </a:buClr>
              <a:buSzPts val="1200"/>
              <a:buChar char="○"/>
              <a:defRPr sz="1200">
                <a:solidFill>
                  <a:schemeClr val="lt2"/>
                </a:solidFill>
              </a:defRPr>
            </a:lvl8pPr>
            <a:lvl9pPr marL="4114800" lvl="8" indent="-304800" rtl="0">
              <a:spcBef>
                <a:spcPts val="1600"/>
              </a:spcBef>
              <a:spcAft>
                <a:spcPts val="1600"/>
              </a:spcAft>
              <a:buClr>
                <a:schemeClr val="lt2"/>
              </a:buClr>
              <a:buSzPts val="1200"/>
              <a:buChar char="■"/>
              <a:defRPr sz="1200">
                <a:solidFill>
                  <a:schemeClr val="lt2"/>
                </a:solidFill>
              </a:defRPr>
            </a:lvl9pPr>
          </a:lstStyle>
          <a:p>
            <a:endParaRPr/>
          </a:p>
        </p:txBody>
      </p:sp>
      <p:sp>
        <p:nvSpPr>
          <p:cNvPr id="113" name="Google Shape;113;p5"/>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14" name="Google Shape;114;p5"/>
          <p:cNvSpPr txBox="1">
            <a:spLocks noGrp="1"/>
          </p:cNvSpPr>
          <p:nvPr>
            <p:ph type="subTitle" idx="2"/>
          </p:nvPr>
        </p:nvSpPr>
        <p:spPr>
          <a:xfrm>
            <a:off x="2727230" y="1673950"/>
            <a:ext cx="4285800" cy="2379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lt2"/>
              </a:buClr>
              <a:buSzPts val="1600"/>
              <a:buFont typeface="Montserrat"/>
              <a:buNone/>
              <a:defRPr sz="2200">
                <a:solidFill>
                  <a:schemeClr val="accent2"/>
                </a:solidFill>
                <a:latin typeface="Patrick Hand"/>
                <a:ea typeface="Patrick Hand"/>
                <a:cs typeface="Patrick Hand"/>
                <a:sym typeface="Patrick Hand"/>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115" name="Google Shape;115;p5"/>
          <p:cNvSpPr txBox="1">
            <a:spLocks noGrp="1"/>
          </p:cNvSpPr>
          <p:nvPr>
            <p:ph type="body" idx="3"/>
          </p:nvPr>
        </p:nvSpPr>
        <p:spPr>
          <a:xfrm>
            <a:off x="2727230" y="3316820"/>
            <a:ext cx="4285800" cy="10728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sz="1400">
                <a:solidFill>
                  <a:schemeClr val="lt2"/>
                </a:solidFill>
              </a:defRPr>
            </a:lvl1pPr>
            <a:lvl2pPr marL="914400" lvl="1" indent="-304800" rtl="0">
              <a:spcBef>
                <a:spcPts val="0"/>
              </a:spcBef>
              <a:spcAft>
                <a:spcPts val="0"/>
              </a:spcAft>
              <a:buClr>
                <a:schemeClr val="lt2"/>
              </a:buClr>
              <a:buSzPts val="1200"/>
              <a:buChar char="○"/>
              <a:defRPr sz="1200">
                <a:solidFill>
                  <a:schemeClr val="lt2"/>
                </a:solidFill>
              </a:defRPr>
            </a:lvl2pPr>
            <a:lvl3pPr marL="1371600" lvl="2" indent="-304800" rtl="0">
              <a:spcBef>
                <a:spcPts val="1600"/>
              </a:spcBef>
              <a:spcAft>
                <a:spcPts val="0"/>
              </a:spcAft>
              <a:buClr>
                <a:schemeClr val="lt2"/>
              </a:buClr>
              <a:buSzPts val="1200"/>
              <a:buChar char="■"/>
              <a:defRPr sz="1200">
                <a:solidFill>
                  <a:schemeClr val="lt2"/>
                </a:solidFill>
              </a:defRPr>
            </a:lvl3pPr>
            <a:lvl4pPr marL="1828800" lvl="3" indent="-304800" rtl="0">
              <a:spcBef>
                <a:spcPts val="1600"/>
              </a:spcBef>
              <a:spcAft>
                <a:spcPts val="0"/>
              </a:spcAft>
              <a:buClr>
                <a:schemeClr val="lt2"/>
              </a:buClr>
              <a:buSzPts val="1200"/>
              <a:buChar char="●"/>
              <a:defRPr sz="1200">
                <a:solidFill>
                  <a:schemeClr val="lt2"/>
                </a:solidFill>
              </a:defRPr>
            </a:lvl4pPr>
            <a:lvl5pPr marL="2286000" lvl="4" indent="-304800" rtl="0">
              <a:spcBef>
                <a:spcPts val="1600"/>
              </a:spcBef>
              <a:spcAft>
                <a:spcPts val="0"/>
              </a:spcAft>
              <a:buClr>
                <a:schemeClr val="lt2"/>
              </a:buClr>
              <a:buSzPts val="1200"/>
              <a:buChar char="○"/>
              <a:defRPr sz="1200">
                <a:solidFill>
                  <a:schemeClr val="lt2"/>
                </a:solidFill>
              </a:defRPr>
            </a:lvl5pPr>
            <a:lvl6pPr marL="2743200" lvl="5" indent="-304800" rtl="0">
              <a:spcBef>
                <a:spcPts val="1600"/>
              </a:spcBef>
              <a:spcAft>
                <a:spcPts val="0"/>
              </a:spcAft>
              <a:buClr>
                <a:schemeClr val="lt2"/>
              </a:buClr>
              <a:buSzPts val="1200"/>
              <a:buChar char="■"/>
              <a:defRPr sz="1200">
                <a:solidFill>
                  <a:schemeClr val="lt2"/>
                </a:solidFill>
              </a:defRPr>
            </a:lvl6pPr>
            <a:lvl7pPr marL="3200400" lvl="6" indent="-304800" rtl="0">
              <a:spcBef>
                <a:spcPts val="1600"/>
              </a:spcBef>
              <a:spcAft>
                <a:spcPts val="0"/>
              </a:spcAft>
              <a:buClr>
                <a:schemeClr val="lt2"/>
              </a:buClr>
              <a:buSzPts val="1200"/>
              <a:buChar char="●"/>
              <a:defRPr sz="1200">
                <a:solidFill>
                  <a:schemeClr val="lt2"/>
                </a:solidFill>
              </a:defRPr>
            </a:lvl7pPr>
            <a:lvl8pPr marL="3657600" lvl="7" indent="-304800" rtl="0">
              <a:spcBef>
                <a:spcPts val="1600"/>
              </a:spcBef>
              <a:spcAft>
                <a:spcPts val="0"/>
              </a:spcAft>
              <a:buClr>
                <a:schemeClr val="lt2"/>
              </a:buClr>
              <a:buSzPts val="1200"/>
              <a:buChar char="○"/>
              <a:defRPr sz="1200">
                <a:solidFill>
                  <a:schemeClr val="lt2"/>
                </a:solidFill>
              </a:defRPr>
            </a:lvl8pPr>
            <a:lvl9pPr marL="4114800" lvl="8" indent="-304800" rtl="0">
              <a:spcBef>
                <a:spcPts val="1600"/>
              </a:spcBef>
              <a:spcAft>
                <a:spcPts val="1600"/>
              </a:spcAft>
              <a:buClr>
                <a:schemeClr val="lt2"/>
              </a:buClr>
              <a:buSzPts val="1200"/>
              <a:buChar char="■"/>
              <a:defRPr sz="1200">
                <a:solidFill>
                  <a:schemeClr val="lt2"/>
                </a:solidFill>
              </a:defRPr>
            </a:lvl9pPr>
          </a:lstStyle>
          <a:p>
            <a:endParaRPr/>
          </a:p>
        </p:txBody>
      </p:sp>
      <p:sp>
        <p:nvSpPr>
          <p:cNvPr id="116" name="Google Shape;116;p5"/>
          <p:cNvSpPr txBox="1">
            <a:spLocks noGrp="1"/>
          </p:cNvSpPr>
          <p:nvPr>
            <p:ph type="subTitle" idx="4"/>
          </p:nvPr>
        </p:nvSpPr>
        <p:spPr>
          <a:xfrm>
            <a:off x="2727230" y="3101650"/>
            <a:ext cx="4285800" cy="237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Montserrat"/>
              <a:buNone/>
              <a:defRPr sz="2200">
                <a:solidFill>
                  <a:schemeClr val="accent2"/>
                </a:solidFill>
                <a:latin typeface="Patrick Hand"/>
                <a:ea typeface="Patrick Hand"/>
                <a:cs typeface="Patrick Hand"/>
                <a:sym typeface="Patrick Han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318702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117"/>
        <p:cNvGrpSpPr/>
        <p:nvPr/>
      </p:nvGrpSpPr>
      <p:grpSpPr>
        <a:xfrm>
          <a:off x="0" y="0"/>
          <a:ext cx="0" cy="0"/>
          <a:chOff x="0" y="0"/>
          <a:chExt cx="0" cy="0"/>
        </a:xfrm>
      </p:grpSpPr>
      <p:grpSp>
        <p:nvGrpSpPr>
          <p:cNvPr id="118" name="Google Shape;118;p6"/>
          <p:cNvGrpSpPr/>
          <p:nvPr/>
        </p:nvGrpSpPr>
        <p:grpSpPr>
          <a:xfrm>
            <a:off x="313566" y="3695318"/>
            <a:ext cx="3349475" cy="1297615"/>
            <a:chOff x="2189450" y="2220300"/>
            <a:chExt cx="3202175" cy="1240550"/>
          </a:xfrm>
        </p:grpSpPr>
        <p:sp>
          <p:nvSpPr>
            <p:cNvPr id="119" name="Google Shape;119;p6"/>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6"/>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121;p6"/>
          <p:cNvGrpSpPr/>
          <p:nvPr/>
        </p:nvGrpSpPr>
        <p:grpSpPr>
          <a:xfrm>
            <a:off x="2306553" y="3973883"/>
            <a:ext cx="2636030" cy="1021221"/>
            <a:chOff x="2189450" y="2220300"/>
            <a:chExt cx="3202175" cy="1240550"/>
          </a:xfrm>
        </p:grpSpPr>
        <p:sp>
          <p:nvSpPr>
            <p:cNvPr id="122" name="Google Shape;122;p6"/>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6"/>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24;p6"/>
          <p:cNvSpPr/>
          <p:nvPr/>
        </p:nvSpPr>
        <p:spPr>
          <a:xfrm>
            <a:off x="1116425" y="28654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6"/>
          <p:cNvSpPr/>
          <p:nvPr/>
        </p:nvSpPr>
        <p:spPr>
          <a:xfrm>
            <a:off x="417059" y="43356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6"/>
          <p:cNvSpPr/>
          <p:nvPr/>
        </p:nvSpPr>
        <p:spPr>
          <a:xfrm>
            <a:off x="7021900" y="243101"/>
            <a:ext cx="1281282" cy="80950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6"/>
          <p:cNvSpPr/>
          <p:nvPr/>
        </p:nvSpPr>
        <p:spPr>
          <a:xfrm>
            <a:off x="8151912" y="1158576"/>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6"/>
          <p:cNvSpPr/>
          <p:nvPr/>
        </p:nvSpPr>
        <p:spPr>
          <a:xfrm>
            <a:off x="6602950" y="1052590"/>
            <a:ext cx="376439" cy="23783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a:off x="4676248" y="4603180"/>
            <a:ext cx="4467697" cy="53173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0" y="4042575"/>
            <a:ext cx="9143996" cy="1100928"/>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990895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166"/>
        <p:cNvGrpSpPr/>
        <p:nvPr/>
      </p:nvGrpSpPr>
      <p:grpSpPr>
        <a:xfrm>
          <a:off x="0" y="0"/>
          <a:ext cx="0" cy="0"/>
          <a:chOff x="0" y="0"/>
          <a:chExt cx="0" cy="0"/>
        </a:xfrm>
      </p:grpSpPr>
      <p:sp>
        <p:nvSpPr>
          <p:cNvPr id="167" name="Google Shape;167;p10"/>
          <p:cNvSpPr txBox="1">
            <a:spLocks noGrp="1"/>
          </p:cNvSpPr>
          <p:nvPr>
            <p:ph type="title"/>
          </p:nvPr>
        </p:nvSpPr>
        <p:spPr>
          <a:xfrm>
            <a:off x="3677400" y="639550"/>
            <a:ext cx="4758600" cy="959400"/>
          </a:xfrm>
          <a:prstGeom prst="rect">
            <a:avLst/>
          </a:prstGeom>
        </p:spPr>
        <p:txBody>
          <a:bodyPr spcFirstLastPara="1" wrap="square" lIns="91425" tIns="91425" rIns="91425" bIns="91425" anchor="ctr" anchorCtr="0">
            <a:noAutofit/>
          </a:bodyPr>
          <a:lstStyle>
            <a:lvl1pPr lvl="0" algn="r">
              <a:spcBef>
                <a:spcPts val="0"/>
              </a:spcBef>
              <a:spcAft>
                <a:spcPts val="0"/>
              </a:spcAft>
              <a:buSzPts val="3100"/>
              <a:buNone/>
              <a:defRPr sz="3100"/>
            </a:lvl1pPr>
            <a:lvl2pPr lvl="1">
              <a:spcBef>
                <a:spcPts val="0"/>
              </a:spcBef>
              <a:spcAft>
                <a:spcPts val="0"/>
              </a:spcAft>
              <a:buSzPts val="2800"/>
              <a:buNone/>
              <a:defRPr>
                <a:latin typeface="Poppins Light"/>
                <a:ea typeface="Poppins Light"/>
                <a:cs typeface="Poppins Light"/>
                <a:sym typeface="Poppins Light"/>
              </a:defRPr>
            </a:lvl2pPr>
            <a:lvl3pPr lvl="2">
              <a:spcBef>
                <a:spcPts val="0"/>
              </a:spcBef>
              <a:spcAft>
                <a:spcPts val="0"/>
              </a:spcAft>
              <a:buSzPts val="2800"/>
              <a:buNone/>
              <a:defRPr>
                <a:latin typeface="Poppins Light"/>
                <a:ea typeface="Poppins Light"/>
                <a:cs typeface="Poppins Light"/>
                <a:sym typeface="Poppins Light"/>
              </a:defRPr>
            </a:lvl3pPr>
            <a:lvl4pPr lvl="3">
              <a:spcBef>
                <a:spcPts val="0"/>
              </a:spcBef>
              <a:spcAft>
                <a:spcPts val="0"/>
              </a:spcAft>
              <a:buSzPts val="2800"/>
              <a:buNone/>
              <a:defRPr>
                <a:latin typeface="Poppins Light"/>
                <a:ea typeface="Poppins Light"/>
                <a:cs typeface="Poppins Light"/>
                <a:sym typeface="Poppins Light"/>
              </a:defRPr>
            </a:lvl4pPr>
            <a:lvl5pPr lvl="4">
              <a:spcBef>
                <a:spcPts val="0"/>
              </a:spcBef>
              <a:spcAft>
                <a:spcPts val="0"/>
              </a:spcAft>
              <a:buSzPts val="2800"/>
              <a:buNone/>
              <a:defRPr>
                <a:latin typeface="Poppins Light"/>
                <a:ea typeface="Poppins Light"/>
                <a:cs typeface="Poppins Light"/>
                <a:sym typeface="Poppins Light"/>
              </a:defRPr>
            </a:lvl5pPr>
            <a:lvl6pPr lvl="5">
              <a:spcBef>
                <a:spcPts val="0"/>
              </a:spcBef>
              <a:spcAft>
                <a:spcPts val="0"/>
              </a:spcAft>
              <a:buSzPts val="2800"/>
              <a:buNone/>
              <a:defRPr>
                <a:latin typeface="Poppins Light"/>
                <a:ea typeface="Poppins Light"/>
                <a:cs typeface="Poppins Light"/>
                <a:sym typeface="Poppins Light"/>
              </a:defRPr>
            </a:lvl6pPr>
            <a:lvl7pPr lvl="6">
              <a:spcBef>
                <a:spcPts val="0"/>
              </a:spcBef>
              <a:spcAft>
                <a:spcPts val="0"/>
              </a:spcAft>
              <a:buSzPts val="2800"/>
              <a:buNone/>
              <a:defRPr>
                <a:latin typeface="Poppins Light"/>
                <a:ea typeface="Poppins Light"/>
                <a:cs typeface="Poppins Light"/>
                <a:sym typeface="Poppins Light"/>
              </a:defRPr>
            </a:lvl7pPr>
            <a:lvl8pPr lvl="7">
              <a:spcBef>
                <a:spcPts val="0"/>
              </a:spcBef>
              <a:spcAft>
                <a:spcPts val="0"/>
              </a:spcAft>
              <a:buSzPts val="2800"/>
              <a:buNone/>
              <a:defRPr>
                <a:latin typeface="Poppins Light"/>
                <a:ea typeface="Poppins Light"/>
                <a:cs typeface="Poppins Light"/>
                <a:sym typeface="Poppins Light"/>
              </a:defRPr>
            </a:lvl8pPr>
            <a:lvl9pPr lvl="8">
              <a:spcBef>
                <a:spcPts val="0"/>
              </a:spcBef>
              <a:spcAft>
                <a:spcPts val="0"/>
              </a:spcAft>
              <a:buSzPts val="2800"/>
              <a:buNone/>
              <a:defRPr>
                <a:latin typeface="Poppins Light"/>
                <a:ea typeface="Poppins Light"/>
                <a:cs typeface="Poppins Light"/>
                <a:sym typeface="Poppins Light"/>
              </a:defRPr>
            </a:lvl9pPr>
          </a:lstStyle>
          <a:p>
            <a:endParaRPr/>
          </a:p>
        </p:txBody>
      </p:sp>
      <p:sp>
        <p:nvSpPr>
          <p:cNvPr id="168" name="Google Shape;168;p10"/>
          <p:cNvSpPr/>
          <p:nvPr/>
        </p:nvSpPr>
        <p:spPr>
          <a:xfrm>
            <a:off x="4676250" y="4821604"/>
            <a:ext cx="4467697" cy="31328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0"/>
          <p:cNvSpPr/>
          <p:nvPr/>
        </p:nvSpPr>
        <p:spPr>
          <a:xfrm flipH="1">
            <a:off x="-2375" y="4553725"/>
            <a:ext cx="9143996" cy="58976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089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170"/>
        <p:cNvGrpSpPr/>
        <p:nvPr/>
      </p:nvGrpSpPr>
      <p:grpSpPr>
        <a:xfrm>
          <a:off x="0" y="0"/>
          <a:ext cx="0" cy="0"/>
          <a:chOff x="0" y="0"/>
          <a:chExt cx="0" cy="0"/>
        </a:xfrm>
      </p:grpSpPr>
      <p:grpSp>
        <p:nvGrpSpPr>
          <p:cNvPr id="171" name="Google Shape;171;p11"/>
          <p:cNvGrpSpPr/>
          <p:nvPr/>
        </p:nvGrpSpPr>
        <p:grpSpPr>
          <a:xfrm flipH="1">
            <a:off x="3062687" y="3829748"/>
            <a:ext cx="3391103" cy="1313742"/>
            <a:chOff x="2189450" y="2220300"/>
            <a:chExt cx="3202175" cy="1240550"/>
          </a:xfrm>
        </p:grpSpPr>
        <p:sp>
          <p:nvSpPr>
            <p:cNvPr id="172" name="Google Shape;172;p1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 name="Google Shape;174;p11"/>
          <p:cNvGrpSpPr/>
          <p:nvPr/>
        </p:nvGrpSpPr>
        <p:grpSpPr>
          <a:xfrm flipH="1">
            <a:off x="4708478" y="3471522"/>
            <a:ext cx="4309167" cy="1669408"/>
            <a:chOff x="2189450" y="2220300"/>
            <a:chExt cx="3202175" cy="1240550"/>
          </a:xfrm>
        </p:grpSpPr>
        <p:sp>
          <p:nvSpPr>
            <p:cNvPr id="175" name="Google Shape;175;p1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11"/>
          <p:cNvSpPr/>
          <p:nvPr/>
        </p:nvSpPr>
        <p:spPr>
          <a:xfrm flipH="1">
            <a:off x="46" y="4851064"/>
            <a:ext cx="4467697" cy="28780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flipH="1">
            <a:off x="0" y="4547649"/>
            <a:ext cx="9143996" cy="59579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txBox="1">
            <a:spLocks noGrp="1"/>
          </p:cNvSpPr>
          <p:nvPr>
            <p:ph type="title" hasCustomPrompt="1"/>
          </p:nvPr>
        </p:nvSpPr>
        <p:spPr>
          <a:xfrm>
            <a:off x="536900" y="1508125"/>
            <a:ext cx="8070300" cy="143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1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80" name="Google Shape;180;p11"/>
          <p:cNvSpPr txBox="1">
            <a:spLocks noGrp="1"/>
          </p:cNvSpPr>
          <p:nvPr>
            <p:ph type="body" idx="1"/>
          </p:nvPr>
        </p:nvSpPr>
        <p:spPr>
          <a:xfrm>
            <a:off x="536900" y="3052725"/>
            <a:ext cx="8070300" cy="423300"/>
          </a:xfrm>
          <a:prstGeom prst="rect">
            <a:avLst/>
          </a:prstGeom>
        </p:spPr>
        <p:txBody>
          <a:bodyPr spcFirstLastPara="1" wrap="square" lIns="91425" tIns="91425" rIns="91425" bIns="91425" anchor="t" anchorCtr="0">
            <a:noAutofit/>
          </a:bodyPr>
          <a:lstStyle>
            <a:lvl1pPr marL="457200" lvl="0" indent="-317500" algn="ctr">
              <a:lnSpc>
                <a:spcPct val="100000"/>
              </a:lnSpc>
              <a:spcBef>
                <a:spcPts val="0"/>
              </a:spcBef>
              <a:spcAft>
                <a:spcPts val="0"/>
              </a:spcAft>
              <a:buSzPts val="1400"/>
              <a:buChar char="●"/>
              <a:defRPr/>
            </a:lvl1pPr>
            <a:lvl2pPr marL="914400" lvl="1" indent="-317500" algn="ctr">
              <a:spcBef>
                <a:spcPts val="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81" name="Google Shape;181;p11"/>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 name="Google Shape;186;p11"/>
          <p:cNvGrpSpPr/>
          <p:nvPr/>
        </p:nvGrpSpPr>
        <p:grpSpPr>
          <a:xfrm>
            <a:off x="893068" y="3907831"/>
            <a:ext cx="1186803" cy="1014012"/>
            <a:chOff x="6771225" y="2829938"/>
            <a:chExt cx="1528400" cy="1305875"/>
          </a:xfrm>
        </p:grpSpPr>
        <p:sp>
          <p:nvSpPr>
            <p:cNvPr id="187" name="Google Shape;187;p11"/>
            <p:cNvSpPr/>
            <p:nvPr/>
          </p:nvSpPr>
          <p:spPr>
            <a:xfrm>
              <a:off x="6771225" y="3808963"/>
              <a:ext cx="202000" cy="26295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a:off x="7897875" y="3619463"/>
              <a:ext cx="328300" cy="504600"/>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1"/>
            <p:cNvSpPr/>
            <p:nvPr/>
          </p:nvSpPr>
          <p:spPr>
            <a:xfrm>
              <a:off x="7318400" y="2829938"/>
              <a:ext cx="981225" cy="1021650"/>
            </a:xfrm>
            <a:custGeom>
              <a:avLst/>
              <a:gdLst/>
              <a:ahLst/>
              <a:cxnLst/>
              <a:rect l="l" t="t" r="r" b="b"/>
              <a:pathLst>
                <a:path w="39249" h="40866" extrusionOk="0">
                  <a:moveTo>
                    <a:pt x="19624" y="1"/>
                  </a:moveTo>
                  <a:cubicBezTo>
                    <a:pt x="9724" y="1"/>
                    <a:pt x="0" y="13779"/>
                    <a:pt x="0" y="25089"/>
                  </a:cubicBezTo>
                  <a:cubicBezTo>
                    <a:pt x="0" y="36370"/>
                    <a:pt x="9724" y="40865"/>
                    <a:pt x="19624" y="40865"/>
                  </a:cubicBezTo>
                  <a:cubicBezTo>
                    <a:pt x="29525" y="40865"/>
                    <a:pt x="39249" y="36077"/>
                    <a:pt x="39249" y="24796"/>
                  </a:cubicBezTo>
                  <a:cubicBezTo>
                    <a:pt x="39249" y="13485"/>
                    <a:pt x="29495" y="1"/>
                    <a:pt x="19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1"/>
            <p:cNvSpPr/>
            <p:nvPr/>
          </p:nvSpPr>
          <p:spPr>
            <a:xfrm>
              <a:off x="7318400" y="3055413"/>
              <a:ext cx="907775" cy="795425"/>
            </a:xfrm>
            <a:custGeom>
              <a:avLst/>
              <a:gdLst/>
              <a:ahLst/>
              <a:cxnLst/>
              <a:rect l="l" t="t" r="r" b="b"/>
              <a:pathLst>
                <a:path w="36311" h="31817" extrusionOk="0">
                  <a:moveTo>
                    <a:pt x="5582" y="1"/>
                  </a:moveTo>
                  <a:cubicBezTo>
                    <a:pt x="2204" y="4731"/>
                    <a:pt x="0" y="10665"/>
                    <a:pt x="0" y="16041"/>
                  </a:cubicBezTo>
                  <a:cubicBezTo>
                    <a:pt x="0" y="27322"/>
                    <a:pt x="9724" y="31817"/>
                    <a:pt x="19624" y="31817"/>
                  </a:cubicBezTo>
                  <a:cubicBezTo>
                    <a:pt x="26176" y="31817"/>
                    <a:pt x="32668" y="29731"/>
                    <a:pt x="36311" y="25001"/>
                  </a:cubicBezTo>
                  <a:lnTo>
                    <a:pt x="36311" y="25001"/>
                  </a:lnTo>
                  <a:cubicBezTo>
                    <a:pt x="35800" y="25025"/>
                    <a:pt x="35288" y="25036"/>
                    <a:pt x="34778" y="25036"/>
                  </a:cubicBezTo>
                  <a:cubicBezTo>
                    <a:pt x="32735" y="25036"/>
                    <a:pt x="30700" y="24848"/>
                    <a:pt x="28702" y="24472"/>
                  </a:cubicBezTo>
                  <a:cubicBezTo>
                    <a:pt x="24354" y="23591"/>
                    <a:pt x="20506" y="21535"/>
                    <a:pt x="16980" y="18861"/>
                  </a:cubicBezTo>
                  <a:cubicBezTo>
                    <a:pt x="13631" y="16364"/>
                    <a:pt x="9754" y="13632"/>
                    <a:pt x="7580" y="9930"/>
                  </a:cubicBezTo>
                  <a:cubicBezTo>
                    <a:pt x="5729" y="6787"/>
                    <a:pt x="5611" y="3438"/>
                    <a:pt x="5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1"/>
            <p:cNvSpPr/>
            <p:nvPr/>
          </p:nvSpPr>
          <p:spPr>
            <a:xfrm>
              <a:off x="7438850" y="2901188"/>
              <a:ext cx="740325" cy="1211125"/>
            </a:xfrm>
            <a:custGeom>
              <a:avLst/>
              <a:gdLst/>
              <a:ahLst/>
              <a:cxnLst/>
              <a:rect l="l" t="t" r="r" b="b"/>
              <a:pathLst>
                <a:path w="29613" h="48445" extrusionOk="0">
                  <a:moveTo>
                    <a:pt x="14748" y="1"/>
                  </a:moveTo>
                  <a:lnTo>
                    <a:pt x="13954" y="882"/>
                  </a:lnTo>
                  <a:lnTo>
                    <a:pt x="13367" y="16305"/>
                  </a:lnTo>
                  <a:lnTo>
                    <a:pt x="9078" y="12515"/>
                  </a:lnTo>
                  <a:lnTo>
                    <a:pt x="8813" y="5024"/>
                  </a:lnTo>
                  <a:lnTo>
                    <a:pt x="8520" y="5024"/>
                  </a:lnTo>
                  <a:lnTo>
                    <a:pt x="8167" y="11663"/>
                  </a:lnTo>
                  <a:lnTo>
                    <a:pt x="1616" y="7786"/>
                  </a:lnTo>
                  <a:lnTo>
                    <a:pt x="1616" y="8285"/>
                  </a:lnTo>
                  <a:lnTo>
                    <a:pt x="7462" y="12750"/>
                  </a:lnTo>
                  <a:lnTo>
                    <a:pt x="1293" y="13984"/>
                  </a:lnTo>
                  <a:lnTo>
                    <a:pt x="1263" y="14572"/>
                  </a:lnTo>
                  <a:lnTo>
                    <a:pt x="8549" y="13426"/>
                  </a:lnTo>
                  <a:lnTo>
                    <a:pt x="13367" y="17745"/>
                  </a:lnTo>
                  <a:lnTo>
                    <a:pt x="13132" y="30348"/>
                  </a:lnTo>
                  <a:lnTo>
                    <a:pt x="6581" y="26734"/>
                  </a:lnTo>
                  <a:lnTo>
                    <a:pt x="5934" y="20624"/>
                  </a:lnTo>
                  <a:lnTo>
                    <a:pt x="5582" y="20624"/>
                  </a:lnTo>
                  <a:lnTo>
                    <a:pt x="5758" y="26029"/>
                  </a:lnTo>
                  <a:lnTo>
                    <a:pt x="1087" y="23033"/>
                  </a:lnTo>
                  <a:lnTo>
                    <a:pt x="1528" y="24120"/>
                  </a:lnTo>
                  <a:lnTo>
                    <a:pt x="5024" y="26999"/>
                  </a:lnTo>
                  <a:lnTo>
                    <a:pt x="0" y="29349"/>
                  </a:lnTo>
                  <a:lnTo>
                    <a:pt x="0" y="29878"/>
                  </a:lnTo>
                  <a:lnTo>
                    <a:pt x="5846" y="27733"/>
                  </a:lnTo>
                  <a:lnTo>
                    <a:pt x="13132" y="32580"/>
                  </a:lnTo>
                  <a:lnTo>
                    <a:pt x="13132" y="48444"/>
                  </a:lnTo>
                  <a:lnTo>
                    <a:pt x="15835" y="48444"/>
                  </a:lnTo>
                  <a:lnTo>
                    <a:pt x="14806" y="31699"/>
                  </a:lnTo>
                  <a:lnTo>
                    <a:pt x="20535" y="28350"/>
                  </a:lnTo>
                  <a:lnTo>
                    <a:pt x="28614" y="30906"/>
                  </a:lnTo>
                  <a:lnTo>
                    <a:pt x="28819" y="30612"/>
                  </a:lnTo>
                  <a:lnTo>
                    <a:pt x="21593" y="27469"/>
                  </a:lnTo>
                  <a:lnTo>
                    <a:pt x="27821" y="22944"/>
                  </a:lnTo>
                  <a:lnTo>
                    <a:pt x="26910" y="22944"/>
                  </a:lnTo>
                  <a:lnTo>
                    <a:pt x="20799" y="26999"/>
                  </a:lnTo>
                  <a:lnTo>
                    <a:pt x="20153" y="21505"/>
                  </a:lnTo>
                  <a:lnTo>
                    <a:pt x="19712" y="22239"/>
                  </a:lnTo>
                  <a:lnTo>
                    <a:pt x="19801" y="27557"/>
                  </a:lnTo>
                  <a:lnTo>
                    <a:pt x="14806" y="30083"/>
                  </a:lnTo>
                  <a:lnTo>
                    <a:pt x="14395" y="21799"/>
                  </a:lnTo>
                  <a:lnTo>
                    <a:pt x="21416" y="17275"/>
                  </a:lnTo>
                  <a:lnTo>
                    <a:pt x="29613" y="17803"/>
                  </a:lnTo>
                  <a:lnTo>
                    <a:pt x="29613" y="17363"/>
                  </a:lnTo>
                  <a:lnTo>
                    <a:pt x="22768" y="16217"/>
                  </a:lnTo>
                  <a:lnTo>
                    <a:pt x="29084" y="11517"/>
                  </a:lnTo>
                  <a:lnTo>
                    <a:pt x="29084" y="10606"/>
                  </a:lnTo>
                  <a:lnTo>
                    <a:pt x="22239" y="15747"/>
                  </a:lnTo>
                  <a:lnTo>
                    <a:pt x="23502" y="8902"/>
                  </a:lnTo>
                  <a:lnTo>
                    <a:pt x="22826" y="9196"/>
                  </a:lnTo>
                  <a:lnTo>
                    <a:pt x="20887" y="16393"/>
                  </a:lnTo>
                  <a:lnTo>
                    <a:pt x="14307" y="20154"/>
                  </a:lnTo>
                  <a:lnTo>
                    <a:pt x="147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1"/>
            <p:cNvSpPr/>
            <p:nvPr/>
          </p:nvSpPr>
          <p:spPr>
            <a:xfrm>
              <a:off x="7779625" y="2901188"/>
              <a:ext cx="399550" cy="1211125"/>
            </a:xfrm>
            <a:custGeom>
              <a:avLst/>
              <a:gdLst/>
              <a:ahLst/>
              <a:cxnLst/>
              <a:rect l="l" t="t" r="r" b="b"/>
              <a:pathLst>
                <a:path w="15982" h="48445" extrusionOk="0">
                  <a:moveTo>
                    <a:pt x="1117" y="1"/>
                  </a:moveTo>
                  <a:lnTo>
                    <a:pt x="882" y="265"/>
                  </a:lnTo>
                  <a:lnTo>
                    <a:pt x="882" y="412"/>
                  </a:lnTo>
                  <a:cubicBezTo>
                    <a:pt x="882" y="3732"/>
                    <a:pt x="852" y="7110"/>
                    <a:pt x="705" y="10459"/>
                  </a:cubicBezTo>
                  <a:cubicBezTo>
                    <a:pt x="529" y="13691"/>
                    <a:pt x="558" y="17010"/>
                    <a:pt x="206" y="20242"/>
                  </a:cubicBezTo>
                  <a:cubicBezTo>
                    <a:pt x="0" y="22181"/>
                    <a:pt x="265" y="48444"/>
                    <a:pt x="265" y="48444"/>
                  </a:cubicBezTo>
                  <a:lnTo>
                    <a:pt x="2204" y="48444"/>
                  </a:lnTo>
                  <a:lnTo>
                    <a:pt x="1175" y="31699"/>
                  </a:lnTo>
                  <a:lnTo>
                    <a:pt x="6875" y="28350"/>
                  </a:lnTo>
                  <a:lnTo>
                    <a:pt x="14953" y="30935"/>
                  </a:lnTo>
                  <a:lnTo>
                    <a:pt x="15159" y="30641"/>
                  </a:lnTo>
                  <a:lnTo>
                    <a:pt x="7962" y="27469"/>
                  </a:lnTo>
                  <a:lnTo>
                    <a:pt x="14160" y="22974"/>
                  </a:lnTo>
                  <a:lnTo>
                    <a:pt x="13250" y="22974"/>
                  </a:lnTo>
                  <a:lnTo>
                    <a:pt x="7139" y="27028"/>
                  </a:lnTo>
                  <a:lnTo>
                    <a:pt x="6493" y="21505"/>
                  </a:lnTo>
                  <a:lnTo>
                    <a:pt x="6052" y="22239"/>
                  </a:lnTo>
                  <a:lnTo>
                    <a:pt x="6140" y="27557"/>
                  </a:lnTo>
                  <a:lnTo>
                    <a:pt x="1175" y="30054"/>
                  </a:lnTo>
                  <a:lnTo>
                    <a:pt x="764" y="21769"/>
                  </a:lnTo>
                  <a:lnTo>
                    <a:pt x="7785" y="17275"/>
                  </a:lnTo>
                  <a:lnTo>
                    <a:pt x="15982" y="17803"/>
                  </a:lnTo>
                  <a:lnTo>
                    <a:pt x="15982" y="17363"/>
                  </a:lnTo>
                  <a:lnTo>
                    <a:pt x="9137" y="16217"/>
                  </a:lnTo>
                  <a:lnTo>
                    <a:pt x="15453" y="11517"/>
                  </a:lnTo>
                  <a:lnTo>
                    <a:pt x="15453" y="10606"/>
                  </a:lnTo>
                  <a:lnTo>
                    <a:pt x="8608" y="15747"/>
                  </a:lnTo>
                  <a:lnTo>
                    <a:pt x="9871" y="8931"/>
                  </a:lnTo>
                  <a:lnTo>
                    <a:pt x="9195" y="9196"/>
                  </a:lnTo>
                  <a:lnTo>
                    <a:pt x="7256" y="16393"/>
                  </a:lnTo>
                  <a:lnTo>
                    <a:pt x="676" y="20183"/>
                  </a:lnTo>
                  <a:lnTo>
                    <a:pt x="11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1"/>
            <p:cNvSpPr/>
            <p:nvPr/>
          </p:nvSpPr>
          <p:spPr>
            <a:xfrm>
              <a:off x="6847625" y="3176613"/>
              <a:ext cx="734450" cy="764575"/>
            </a:xfrm>
            <a:custGeom>
              <a:avLst/>
              <a:gdLst/>
              <a:ahLst/>
              <a:cxnLst/>
              <a:rect l="l" t="t" r="r" b="b"/>
              <a:pathLst>
                <a:path w="29378" h="30583" extrusionOk="0">
                  <a:moveTo>
                    <a:pt x="14689" y="0"/>
                  </a:moveTo>
                  <a:cubicBezTo>
                    <a:pt x="7286" y="0"/>
                    <a:pt x="0" y="10106"/>
                    <a:pt x="0" y="18537"/>
                  </a:cubicBezTo>
                  <a:cubicBezTo>
                    <a:pt x="0" y="26969"/>
                    <a:pt x="7286" y="30582"/>
                    <a:pt x="14689" y="30582"/>
                  </a:cubicBezTo>
                  <a:cubicBezTo>
                    <a:pt x="22092" y="30582"/>
                    <a:pt x="29378" y="27204"/>
                    <a:pt x="29378" y="18743"/>
                  </a:cubicBezTo>
                  <a:cubicBezTo>
                    <a:pt x="29378" y="10312"/>
                    <a:pt x="22092" y="0"/>
                    <a:pt x="14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1"/>
            <p:cNvSpPr/>
            <p:nvPr/>
          </p:nvSpPr>
          <p:spPr>
            <a:xfrm>
              <a:off x="6901975" y="3345513"/>
              <a:ext cx="679375" cy="595675"/>
            </a:xfrm>
            <a:custGeom>
              <a:avLst/>
              <a:gdLst/>
              <a:ahLst/>
              <a:cxnLst/>
              <a:rect l="l" t="t" r="r" b="b"/>
              <a:pathLst>
                <a:path w="27175" h="23827" extrusionOk="0">
                  <a:moveTo>
                    <a:pt x="23032" y="1"/>
                  </a:moveTo>
                  <a:cubicBezTo>
                    <a:pt x="23003" y="2557"/>
                    <a:pt x="22885" y="5083"/>
                    <a:pt x="21534" y="7434"/>
                  </a:cubicBezTo>
                  <a:cubicBezTo>
                    <a:pt x="19918" y="10195"/>
                    <a:pt x="16980" y="12222"/>
                    <a:pt x="14483" y="14102"/>
                  </a:cubicBezTo>
                  <a:cubicBezTo>
                    <a:pt x="11869" y="16100"/>
                    <a:pt x="8990" y="17628"/>
                    <a:pt x="5729" y="18303"/>
                  </a:cubicBezTo>
                  <a:cubicBezTo>
                    <a:pt x="4205" y="18589"/>
                    <a:pt x="2643" y="18739"/>
                    <a:pt x="1090" y="18739"/>
                  </a:cubicBezTo>
                  <a:cubicBezTo>
                    <a:pt x="726" y="18739"/>
                    <a:pt x="363" y="18731"/>
                    <a:pt x="0" y="18714"/>
                  </a:cubicBezTo>
                  <a:lnTo>
                    <a:pt x="0" y="18714"/>
                  </a:lnTo>
                  <a:cubicBezTo>
                    <a:pt x="2732" y="22240"/>
                    <a:pt x="7580" y="23826"/>
                    <a:pt x="12486" y="23826"/>
                  </a:cubicBezTo>
                  <a:cubicBezTo>
                    <a:pt x="19918" y="23826"/>
                    <a:pt x="27174" y="20448"/>
                    <a:pt x="27174" y="11987"/>
                  </a:cubicBezTo>
                  <a:cubicBezTo>
                    <a:pt x="27174" y="7992"/>
                    <a:pt x="25529" y="3556"/>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1"/>
            <p:cNvSpPr/>
            <p:nvPr/>
          </p:nvSpPr>
          <p:spPr>
            <a:xfrm>
              <a:off x="6937950" y="3229488"/>
              <a:ext cx="553800" cy="906325"/>
            </a:xfrm>
            <a:custGeom>
              <a:avLst/>
              <a:gdLst/>
              <a:ahLst/>
              <a:cxnLst/>
              <a:rect l="l" t="t" r="r" b="b"/>
              <a:pathLst>
                <a:path w="22152" h="36253" extrusionOk="0">
                  <a:moveTo>
                    <a:pt x="11105" y="0"/>
                  </a:moveTo>
                  <a:lnTo>
                    <a:pt x="11458" y="15100"/>
                  </a:lnTo>
                  <a:lnTo>
                    <a:pt x="6522" y="12280"/>
                  </a:lnTo>
                  <a:lnTo>
                    <a:pt x="5083" y="6875"/>
                  </a:lnTo>
                  <a:lnTo>
                    <a:pt x="4584" y="6669"/>
                  </a:lnTo>
                  <a:lnTo>
                    <a:pt x="4584" y="6669"/>
                  </a:lnTo>
                  <a:lnTo>
                    <a:pt x="5524" y="11781"/>
                  </a:lnTo>
                  <a:lnTo>
                    <a:pt x="383" y="7962"/>
                  </a:lnTo>
                  <a:lnTo>
                    <a:pt x="383" y="8637"/>
                  </a:lnTo>
                  <a:lnTo>
                    <a:pt x="5112" y="12133"/>
                  </a:lnTo>
                  <a:lnTo>
                    <a:pt x="1" y="13015"/>
                  </a:lnTo>
                  <a:lnTo>
                    <a:pt x="1" y="13338"/>
                  </a:lnTo>
                  <a:lnTo>
                    <a:pt x="6111" y="12956"/>
                  </a:lnTo>
                  <a:lnTo>
                    <a:pt x="11370" y="16305"/>
                  </a:lnTo>
                  <a:lnTo>
                    <a:pt x="11076" y="22504"/>
                  </a:lnTo>
                  <a:lnTo>
                    <a:pt x="7345" y="20623"/>
                  </a:lnTo>
                  <a:lnTo>
                    <a:pt x="7404" y="16657"/>
                  </a:lnTo>
                  <a:lnTo>
                    <a:pt x="7051" y="16099"/>
                  </a:lnTo>
                  <a:lnTo>
                    <a:pt x="6581" y="20212"/>
                  </a:lnTo>
                  <a:lnTo>
                    <a:pt x="1998" y="17186"/>
                  </a:lnTo>
                  <a:lnTo>
                    <a:pt x="1323" y="17186"/>
                  </a:lnTo>
                  <a:lnTo>
                    <a:pt x="5994" y="20565"/>
                  </a:lnTo>
                  <a:lnTo>
                    <a:pt x="588" y="22915"/>
                  </a:lnTo>
                  <a:lnTo>
                    <a:pt x="735" y="23120"/>
                  </a:lnTo>
                  <a:lnTo>
                    <a:pt x="6787" y="21240"/>
                  </a:lnTo>
                  <a:lnTo>
                    <a:pt x="11076" y="23708"/>
                  </a:lnTo>
                  <a:lnTo>
                    <a:pt x="10312" y="36252"/>
                  </a:lnTo>
                  <a:lnTo>
                    <a:pt x="12310" y="36252"/>
                  </a:lnTo>
                  <a:lnTo>
                    <a:pt x="12310" y="24384"/>
                  </a:lnTo>
                  <a:lnTo>
                    <a:pt x="17774" y="20741"/>
                  </a:lnTo>
                  <a:lnTo>
                    <a:pt x="22151" y="22357"/>
                  </a:lnTo>
                  <a:lnTo>
                    <a:pt x="22151" y="21975"/>
                  </a:lnTo>
                  <a:lnTo>
                    <a:pt x="18391" y="20212"/>
                  </a:lnTo>
                  <a:lnTo>
                    <a:pt x="21006" y="18068"/>
                  </a:lnTo>
                  <a:lnTo>
                    <a:pt x="21329" y="17245"/>
                  </a:lnTo>
                  <a:lnTo>
                    <a:pt x="17833" y="19478"/>
                  </a:lnTo>
                  <a:lnTo>
                    <a:pt x="17980" y="15424"/>
                  </a:lnTo>
                  <a:lnTo>
                    <a:pt x="17686" y="15424"/>
                  </a:lnTo>
                  <a:lnTo>
                    <a:pt x="17245" y="20006"/>
                  </a:lnTo>
                  <a:lnTo>
                    <a:pt x="12310" y="22709"/>
                  </a:lnTo>
                  <a:lnTo>
                    <a:pt x="12134" y="13279"/>
                  </a:lnTo>
                  <a:lnTo>
                    <a:pt x="15747" y="10047"/>
                  </a:lnTo>
                  <a:lnTo>
                    <a:pt x="21211" y="10929"/>
                  </a:lnTo>
                  <a:lnTo>
                    <a:pt x="21182" y="10488"/>
                  </a:lnTo>
                  <a:lnTo>
                    <a:pt x="16570" y="9548"/>
                  </a:lnTo>
                  <a:lnTo>
                    <a:pt x="20947" y="6199"/>
                  </a:lnTo>
                  <a:lnTo>
                    <a:pt x="20947" y="5817"/>
                  </a:lnTo>
                  <a:lnTo>
                    <a:pt x="16041" y="8725"/>
                  </a:lnTo>
                  <a:lnTo>
                    <a:pt x="15776" y="3790"/>
                  </a:lnTo>
                  <a:lnTo>
                    <a:pt x="15541" y="3790"/>
                  </a:lnTo>
                  <a:lnTo>
                    <a:pt x="15336" y="9372"/>
                  </a:lnTo>
                  <a:lnTo>
                    <a:pt x="12134" y="12221"/>
                  </a:lnTo>
                  <a:lnTo>
                    <a:pt x="11722" y="676"/>
                  </a:lnTo>
                  <a:lnTo>
                    <a:pt x="111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1"/>
            <p:cNvSpPr/>
            <p:nvPr/>
          </p:nvSpPr>
          <p:spPr>
            <a:xfrm>
              <a:off x="6937950" y="3229488"/>
              <a:ext cx="298950" cy="906325"/>
            </a:xfrm>
            <a:custGeom>
              <a:avLst/>
              <a:gdLst/>
              <a:ahLst/>
              <a:cxnLst/>
              <a:rect l="l" t="t" r="r" b="b"/>
              <a:pathLst>
                <a:path w="11958" h="36253" extrusionOk="0">
                  <a:moveTo>
                    <a:pt x="11105" y="0"/>
                  </a:moveTo>
                  <a:lnTo>
                    <a:pt x="11458" y="15100"/>
                  </a:lnTo>
                  <a:lnTo>
                    <a:pt x="11458" y="15100"/>
                  </a:lnTo>
                  <a:lnTo>
                    <a:pt x="6552" y="12280"/>
                  </a:lnTo>
                  <a:lnTo>
                    <a:pt x="5083" y="6875"/>
                  </a:lnTo>
                  <a:lnTo>
                    <a:pt x="4584" y="6669"/>
                  </a:lnTo>
                  <a:lnTo>
                    <a:pt x="4584" y="6669"/>
                  </a:lnTo>
                  <a:lnTo>
                    <a:pt x="5524" y="11781"/>
                  </a:lnTo>
                  <a:lnTo>
                    <a:pt x="412" y="7962"/>
                  </a:lnTo>
                  <a:lnTo>
                    <a:pt x="412" y="8637"/>
                  </a:lnTo>
                  <a:lnTo>
                    <a:pt x="5142" y="12163"/>
                  </a:lnTo>
                  <a:lnTo>
                    <a:pt x="1" y="13015"/>
                  </a:lnTo>
                  <a:lnTo>
                    <a:pt x="1" y="13338"/>
                  </a:lnTo>
                  <a:lnTo>
                    <a:pt x="6111" y="12956"/>
                  </a:lnTo>
                  <a:lnTo>
                    <a:pt x="11370" y="16305"/>
                  </a:lnTo>
                  <a:lnTo>
                    <a:pt x="11076" y="22504"/>
                  </a:lnTo>
                  <a:lnTo>
                    <a:pt x="7345" y="20623"/>
                  </a:lnTo>
                  <a:lnTo>
                    <a:pt x="7404" y="16657"/>
                  </a:lnTo>
                  <a:lnTo>
                    <a:pt x="7081" y="16129"/>
                  </a:lnTo>
                  <a:lnTo>
                    <a:pt x="6611" y="20241"/>
                  </a:lnTo>
                  <a:lnTo>
                    <a:pt x="2028" y="17186"/>
                  </a:lnTo>
                  <a:lnTo>
                    <a:pt x="1352" y="17186"/>
                  </a:lnTo>
                  <a:lnTo>
                    <a:pt x="5994" y="20565"/>
                  </a:lnTo>
                  <a:lnTo>
                    <a:pt x="588" y="22915"/>
                  </a:lnTo>
                  <a:lnTo>
                    <a:pt x="735" y="23150"/>
                  </a:lnTo>
                  <a:lnTo>
                    <a:pt x="6787" y="21240"/>
                  </a:lnTo>
                  <a:lnTo>
                    <a:pt x="11076" y="23737"/>
                  </a:lnTo>
                  <a:lnTo>
                    <a:pt x="10312" y="36252"/>
                  </a:lnTo>
                  <a:lnTo>
                    <a:pt x="11752" y="36252"/>
                  </a:lnTo>
                  <a:cubicBezTo>
                    <a:pt x="11752" y="36252"/>
                    <a:pt x="11957" y="16599"/>
                    <a:pt x="11810" y="15159"/>
                  </a:cubicBezTo>
                  <a:cubicBezTo>
                    <a:pt x="11517" y="12721"/>
                    <a:pt x="11546" y="10253"/>
                    <a:pt x="11429" y="7815"/>
                  </a:cubicBezTo>
                  <a:cubicBezTo>
                    <a:pt x="11282" y="5318"/>
                    <a:pt x="11282" y="2791"/>
                    <a:pt x="11282" y="294"/>
                  </a:cubicBezTo>
                  <a:cubicBezTo>
                    <a:pt x="11282" y="265"/>
                    <a:pt x="11282" y="235"/>
                    <a:pt x="11282" y="206"/>
                  </a:cubicBezTo>
                  <a:lnTo>
                    <a:pt x="11105" y="0"/>
                  </a:lnTo>
                  <a:close/>
                </a:path>
              </a:pathLst>
            </a:custGeom>
            <a:solidFill>
              <a:srgbClr val="44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011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1">
  <p:cSld name="CUSTOM_11">
    <p:spTree>
      <p:nvGrpSpPr>
        <p:cNvPr id="1" name="Shape 198"/>
        <p:cNvGrpSpPr/>
        <p:nvPr/>
      </p:nvGrpSpPr>
      <p:grpSpPr>
        <a:xfrm>
          <a:off x="0" y="0"/>
          <a:ext cx="0" cy="0"/>
          <a:chOff x="0" y="0"/>
          <a:chExt cx="0" cy="0"/>
        </a:xfrm>
      </p:grpSpPr>
      <p:sp>
        <p:nvSpPr>
          <p:cNvPr id="199" name="Google Shape;199;p13"/>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3"/>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3"/>
          <p:cNvSpPr/>
          <p:nvPr/>
        </p:nvSpPr>
        <p:spPr>
          <a:xfrm>
            <a:off x="6616450" y="562100"/>
            <a:ext cx="1337049" cy="846212"/>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3"/>
          <p:cNvSpPr/>
          <p:nvPr/>
        </p:nvSpPr>
        <p:spPr>
          <a:xfrm>
            <a:off x="8129338" y="3119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3"/>
          <p:cNvSpPr/>
          <p:nvPr/>
        </p:nvSpPr>
        <p:spPr>
          <a:xfrm flipH="1">
            <a:off x="370291" y="4764649"/>
            <a:ext cx="4343105" cy="37886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3"/>
          <p:cNvSpPr/>
          <p:nvPr/>
        </p:nvSpPr>
        <p:spPr>
          <a:xfrm flipH="1">
            <a:off x="7" y="4764649"/>
            <a:ext cx="6150118" cy="37883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3"/>
          <p:cNvSpPr/>
          <p:nvPr/>
        </p:nvSpPr>
        <p:spPr>
          <a:xfrm flipH="1">
            <a:off x="530846" y="4764638"/>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3"/>
          <p:cNvSpPr txBox="1">
            <a:spLocks noGrp="1"/>
          </p:cNvSpPr>
          <p:nvPr>
            <p:ph type="subTitle" idx="1"/>
          </p:nvPr>
        </p:nvSpPr>
        <p:spPr>
          <a:xfrm>
            <a:off x="5603200" y="1625475"/>
            <a:ext cx="24120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07" name="Google Shape;207;p13"/>
          <p:cNvSpPr txBox="1">
            <a:spLocks noGrp="1"/>
          </p:cNvSpPr>
          <p:nvPr>
            <p:ph type="subTitle" idx="2"/>
          </p:nvPr>
        </p:nvSpPr>
        <p:spPr>
          <a:xfrm>
            <a:off x="5597125" y="1897125"/>
            <a:ext cx="2409900" cy="115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8" name="Google Shape;208;p13"/>
          <p:cNvSpPr txBox="1">
            <a:spLocks noGrp="1"/>
          </p:cNvSpPr>
          <p:nvPr>
            <p:ph type="subTitle" idx="3"/>
          </p:nvPr>
        </p:nvSpPr>
        <p:spPr>
          <a:xfrm>
            <a:off x="1753300" y="1626675"/>
            <a:ext cx="24120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09" name="Google Shape;209;p13"/>
          <p:cNvSpPr txBox="1">
            <a:spLocks noGrp="1"/>
          </p:cNvSpPr>
          <p:nvPr>
            <p:ph type="subTitle" idx="4"/>
          </p:nvPr>
        </p:nvSpPr>
        <p:spPr>
          <a:xfrm>
            <a:off x="1747225" y="1897125"/>
            <a:ext cx="2409900" cy="115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0" name="Google Shape;210;p13"/>
          <p:cNvSpPr txBox="1">
            <a:spLocks noGrp="1"/>
          </p:cNvSpPr>
          <p:nvPr>
            <p:ph type="subTitle" idx="5"/>
          </p:nvPr>
        </p:nvSpPr>
        <p:spPr>
          <a:xfrm>
            <a:off x="5603200" y="2897625"/>
            <a:ext cx="24120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11" name="Google Shape;211;p13"/>
          <p:cNvSpPr txBox="1">
            <a:spLocks noGrp="1"/>
          </p:cNvSpPr>
          <p:nvPr>
            <p:ph type="subTitle" idx="6"/>
          </p:nvPr>
        </p:nvSpPr>
        <p:spPr>
          <a:xfrm>
            <a:off x="5597125" y="3169275"/>
            <a:ext cx="2409900" cy="115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 name="Google Shape;212;p13"/>
          <p:cNvSpPr txBox="1">
            <a:spLocks noGrp="1"/>
          </p:cNvSpPr>
          <p:nvPr>
            <p:ph type="subTitle" idx="7"/>
          </p:nvPr>
        </p:nvSpPr>
        <p:spPr>
          <a:xfrm>
            <a:off x="1753300" y="2897625"/>
            <a:ext cx="24120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13" name="Google Shape;213;p13"/>
          <p:cNvSpPr txBox="1">
            <a:spLocks noGrp="1"/>
          </p:cNvSpPr>
          <p:nvPr>
            <p:ph type="subTitle" idx="8"/>
          </p:nvPr>
        </p:nvSpPr>
        <p:spPr>
          <a:xfrm>
            <a:off x="1747225" y="3169275"/>
            <a:ext cx="2409900" cy="115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4" name="Google Shape;214;p13"/>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215" name="Google Shape;215;p13"/>
          <p:cNvGrpSpPr/>
          <p:nvPr/>
        </p:nvGrpSpPr>
        <p:grpSpPr>
          <a:xfrm>
            <a:off x="6987447" y="3914134"/>
            <a:ext cx="1722627" cy="1245030"/>
            <a:chOff x="3217149" y="3242033"/>
            <a:chExt cx="1735994" cy="1253933"/>
          </a:xfrm>
        </p:grpSpPr>
        <p:sp>
          <p:nvSpPr>
            <p:cNvPr id="216" name="Google Shape;216;p13"/>
            <p:cNvSpPr/>
            <p:nvPr/>
          </p:nvSpPr>
          <p:spPr>
            <a:xfrm>
              <a:off x="4629306" y="4242614"/>
              <a:ext cx="61260" cy="172170"/>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3"/>
            <p:cNvSpPr/>
            <p:nvPr/>
          </p:nvSpPr>
          <p:spPr>
            <a:xfrm>
              <a:off x="4673843" y="4210250"/>
              <a:ext cx="154036" cy="212879"/>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3"/>
            <p:cNvSpPr/>
            <p:nvPr/>
          </p:nvSpPr>
          <p:spPr>
            <a:xfrm>
              <a:off x="4283224" y="3779879"/>
              <a:ext cx="597537" cy="537014"/>
            </a:xfrm>
            <a:custGeom>
              <a:avLst/>
              <a:gdLst/>
              <a:ahLst/>
              <a:cxnLst/>
              <a:rect l="l" t="t" r="r" b="b"/>
              <a:pathLst>
                <a:path w="38090" h="34232" extrusionOk="0">
                  <a:moveTo>
                    <a:pt x="26522" y="1"/>
                  </a:moveTo>
                  <a:cubicBezTo>
                    <a:pt x="21511" y="1"/>
                    <a:pt x="16406" y="2528"/>
                    <a:pt x="12539" y="5931"/>
                  </a:cubicBezTo>
                  <a:cubicBezTo>
                    <a:pt x="4555" y="12910"/>
                    <a:pt x="1" y="23615"/>
                    <a:pt x="503" y="34232"/>
                  </a:cubicBezTo>
                  <a:lnTo>
                    <a:pt x="1125" y="33906"/>
                  </a:lnTo>
                  <a:cubicBezTo>
                    <a:pt x="1598" y="28495"/>
                    <a:pt x="4939" y="23615"/>
                    <a:pt x="9375" y="20481"/>
                  </a:cubicBezTo>
                  <a:cubicBezTo>
                    <a:pt x="13811" y="17375"/>
                    <a:pt x="19193" y="15867"/>
                    <a:pt x="24605" y="15394"/>
                  </a:cubicBezTo>
                  <a:cubicBezTo>
                    <a:pt x="26971" y="15158"/>
                    <a:pt x="29396" y="15128"/>
                    <a:pt x="31673" y="14418"/>
                  </a:cubicBezTo>
                  <a:cubicBezTo>
                    <a:pt x="33950" y="13679"/>
                    <a:pt x="36138" y="12171"/>
                    <a:pt x="36878" y="9923"/>
                  </a:cubicBezTo>
                  <a:cubicBezTo>
                    <a:pt x="38090" y="6256"/>
                    <a:pt x="35074" y="2382"/>
                    <a:pt x="31525" y="933"/>
                  </a:cubicBezTo>
                  <a:cubicBezTo>
                    <a:pt x="29902" y="290"/>
                    <a:pt x="28217" y="1"/>
                    <a:pt x="26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3"/>
            <p:cNvSpPr/>
            <p:nvPr/>
          </p:nvSpPr>
          <p:spPr>
            <a:xfrm>
              <a:off x="4292040" y="3871228"/>
              <a:ext cx="505138" cy="458200"/>
            </a:xfrm>
            <a:custGeom>
              <a:avLst/>
              <a:gdLst/>
              <a:ahLst/>
              <a:cxnLst/>
              <a:rect l="l" t="t" r="r" b="b"/>
              <a:pathLst>
                <a:path w="32200" h="29208" extrusionOk="0">
                  <a:moveTo>
                    <a:pt x="27880" y="1"/>
                  </a:moveTo>
                  <a:cubicBezTo>
                    <a:pt x="23012" y="1"/>
                    <a:pt x="18145" y="2029"/>
                    <a:pt x="14107" y="4573"/>
                  </a:cubicBezTo>
                  <a:cubicBezTo>
                    <a:pt x="12421" y="5608"/>
                    <a:pt x="10795" y="6732"/>
                    <a:pt x="9464" y="8181"/>
                  </a:cubicBezTo>
                  <a:cubicBezTo>
                    <a:pt x="7009" y="10872"/>
                    <a:pt x="4821" y="13918"/>
                    <a:pt x="3165" y="17201"/>
                  </a:cubicBezTo>
                  <a:cubicBezTo>
                    <a:pt x="1331" y="20838"/>
                    <a:pt x="208" y="24771"/>
                    <a:pt x="1" y="28882"/>
                  </a:cubicBezTo>
                  <a:cubicBezTo>
                    <a:pt x="1" y="29097"/>
                    <a:pt x="188" y="29208"/>
                    <a:pt x="384" y="29208"/>
                  </a:cubicBezTo>
                  <a:cubicBezTo>
                    <a:pt x="594" y="29208"/>
                    <a:pt x="813" y="29082"/>
                    <a:pt x="829" y="28823"/>
                  </a:cubicBezTo>
                  <a:cubicBezTo>
                    <a:pt x="1154" y="21696"/>
                    <a:pt x="4555" y="14983"/>
                    <a:pt x="9168" y="9660"/>
                  </a:cubicBezTo>
                  <a:cubicBezTo>
                    <a:pt x="9848" y="8891"/>
                    <a:pt x="10528" y="8122"/>
                    <a:pt x="11327" y="7501"/>
                  </a:cubicBezTo>
                  <a:cubicBezTo>
                    <a:pt x="12066" y="6850"/>
                    <a:pt x="12865" y="6259"/>
                    <a:pt x="13693" y="5756"/>
                  </a:cubicBezTo>
                  <a:cubicBezTo>
                    <a:pt x="16029" y="4189"/>
                    <a:pt x="18543" y="2917"/>
                    <a:pt x="21145" y="2001"/>
                  </a:cubicBezTo>
                  <a:cubicBezTo>
                    <a:pt x="23324" y="1268"/>
                    <a:pt x="25617" y="786"/>
                    <a:pt x="27908" y="786"/>
                  </a:cubicBezTo>
                  <a:cubicBezTo>
                    <a:pt x="29130" y="786"/>
                    <a:pt x="30351" y="923"/>
                    <a:pt x="31554" y="1232"/>
                  </a:cubicBezTo>
                  <a:cubicBezTo>
                    <a:pt x="31591" y="1240"/>
                    <a:pt x="31627" y="1244"/>
                    <a:pt x="31660" y="1244"/>
                  </a:cubicBezTo>
                  <a:cubicBezTo>
                    <a:pt x="32080" y="1244"/>
                    <a:pt x="32200" y="600"/>
                    <a:pt x="31761" y="463"/>
                  </a:cubicBezTo>
                  <a:cubicBezTo>
                    <a:pt x="30478" y="145"/>
                    <a:pt x="29179" y="1"/>
                    <a:pt x="278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3"/>
            <p:cNvSpPr/>
            <p:nvPr/>
          </p:nvSpPr>
          <p:spPr>
            <a:xfrm>
              <a:off x="3860132" y="3973181"/>
              <a:ext cx="316856" cy="343713"/>
            </a:xfrm>
            <a:custGeom>
              <a:avLst/>
              <a:gdLst/>
              <a:ahLst/>
              <a:cxnLst/>
              <a:rect l="l" t="t" r="r" b="b"/>
              <a:pathLst>
                <a:path w="20198" h="21910" extrusionOk="0">
                  <a:moveTo>
                    <a:pt x="4028" y="0"/>
                  </a:moveTo>
                  <a:cubicBezTo>
                    <a:pt x="3206" y="0"/>
                    <a:pt x="2396" y="100"/>
                    <a:pt x="1686" y="499"/>
                  </a:cubicBezTo>
                  <a:cubicBezTo>
                    <a:pt x="474" y="1239"/>
                    <a:pt x="1" y="2865"/>
                    <a:pt x="296" y="4255"/>
                  </a:cubicBezTo>
                  <a:cubicBezTo>
                    <a:pt x="563" y="5645"/>
                    <a:pt x="1450" y="6828"/>
                    <a:pt x="2426" y="7833"/>
                  </a:cubicBezTo>
                  <a:cubicBezTo>
                    <a:pt x="6122" y="11530"/>
                    <a:pt x="11504" y="12920"/>
                    <a:pt x="15792" y="15995"/>
                  </a:cubicBezTo>
                  <a:cubicBezTo>
                    <a:pt x="17243" y="17056"/>
                    <a:pt x="18647" y="18403"/>
                    <a:pt x="19376" y="20024"/>
                  </a:cubicBezTo>
                  <a:lnTo>
                    <a:pt x="19376" y="20024"/>
                  </a:lnTo>
                  <a:cubicBezTo>
                    <a:pt x="20198" y="14601"/>
                    <a:pt x="18663" y="10213"/>
                    <a:pt x="14964" y="5852"/>
                  </a:cubicBezTo>
                  <a:cubicBezTo>
                    <a:pt x="13663" y="4314"/>
                    <a:pt x="11386" y="1978"/>
                    <a:pt x="8725" y="736"/>
                  </a:cubicBezTo>
                  <a:cubicBezTo>
                    <a:pt x="7542" y="174"/>
                    <a:pt x="6122" y="115"/>
                    <a:pt x="4851" y="26"/>
                  </a:cubicBezTo>
                  <a:cubicBezTo>
                    <a:pt x="4577" y="11"/>
                    <a:pt x="4302" y="0"/>
                    <a:pt x="4028" y="0"/>
                  </a:cubicBezTo>
                  <a:close/>
                  <a:moveTo>
                    <a:pt x="19376" y="20024"/>
                  </a:moveTo>
                  <a:cubicBezTo>
                    <a:pt x="19317" y="20410"/>
                    <a:pt x="19246" y="20802"/>
                    <a:pt x="19164" y="21200"/>
                  </a:cubicBezTo>
                  <a:lnTo>
                    <a:pt x="19873" y="21910"/>
                  </a:lnTo>
                  <a:cubicBezTo>
                    <a:pt x="19818" y="21245"/>
                    <a:pt x="19642" y="20616"/>
                    <a:pt x="19376" y="200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3"/>
            <p:cNvSpPr/>
            <p:nvPr/>
          </p:nvSpPr>
          <p:spPr>
            <a:xfrm>
              <a:off x="3929973" y="4040904"/>
              <a:ext cx="235438" cy="281387"/>
            </a:xfrm>
            <a:custGeom>
              <a:avLst/>
              <a:gdLst/>
              <a:ahLst/>
              <a:cxnLst/>
              <a:rect l="l" t="t" r="r" b="b"/>
              <a:pathLst>
                <a:path w="15008" h="17937" extrusionOk="0">
                  <a:moveTo>
                    <a:pt x="470" y="0"/>
                  </a:moveTo>
                  <a:cubicBezTo>
                    <a:pt x="103" y="0"/>
                    <a:pt x="0" y="639"/>
                    <a:pt x="399" y="825"/>
                  </a:cubicBezTo>
                  <a:cubicBezTo>
                    <a:pt x="5633" y="2984"/>
                    <a:pt x="10128" y="7095"/>
                    <a:pt x="12701" y="12151"/>
                  </a:cubicBezTo>
                  <a:cubicBezTo>
                    <a:pt x="13558" y="13837"/>
                    <a:pt x="14150" y="15641"/>
                    <a:pt x="14061" y="17534"/>
                  </a:cubicBezTo>
                  <a:cubicBezTo>
                    <a:pt x="14046" y="17804"/>
                    <a:pt x="14252" y="17937"/>
                    <a:pt x="14462" y="17937"/>
                  </a:cubicBezTo>
                  <a:cubicBezTo>
                    <a:pt x="14666" y="17937"/>
                    <a:pt x="14875" y="17811"/>
                    <a:pt x="14889" y="17563"/>
                  </a:cubicBezTo>
                  <a:cubicBezTo>
                    <a:pt x="15007" y="14310"/>
                    <a:pt x="13292" y="11176"/>
                    <a:pt x="11429" y="8573"/>
                  </a:cubicBezTo>
                  <a:cubicBezTo>
                    <a:pt x="9714" y="6178"/>
                    <a:pt x="7555" y="4108"/>
                    <a:pt x="5101" y="2452"/>
                  </a:cubicBezTo>
                  <a:cubicBezTo>
                    <a:pt x="3681" y="1476"/>
                    <a:pt x="2173" y="707"/>
                    <a:pt x="606" y="27"/>
                  </a:cubicBezTo>
                  <a:cubicBezTo>
                    <a:pt x="557" y="9"/>
                    <a:pt x="512" y="0"/>
                    <a:pt x="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3"/>
            <p:cNvSpPr/>
            <p:nvPr/>
          </p:nvSpPr>
          <p:spPr>
            <a:xfrm>
              <a:off x="4121313" y="3667416"/>
              <a:ext cx="160546" cy="593348"/>
            </a:xfrm>
            <a:custGeom>
              <a:avLst/>
              <a:gdLst/>
              <a:ahLst/>
              <a:cxnLst/>
              <a:rect l="l" t="t" r="r" b="b"/>
              <a:pathLst>
                <a:path w="10234" h="37823" extrusionOk="0">
                  <a:moveTo>
                    <a:pt x="3892" y="0"/>
                  </a:moveTo>
                  <a:cubicBezTo>
                    <a:pt x="3635" y="0"/>
                    <a:pt x="3372" y="46"/>
                    <a:pt x="3106" y="147"/>
                  </a:cubicBezTo>
                  <a:cubicBezTo>
                    <a:pt x="2248" y="473"/>
                    <a:pt x="1687" y="1271"/>
                    <a:pt x="1332" y="2040"/>
                  </a:cubicBezTo>
                  <a:cubicBezTo>
                    <a:pt x="1" y="4761"/>
                    <a:pt x="238" y="8013"/>
                    <a:pt x="740" y="11059"/>
                  </a:cubicBezTo>
                  <a:cubicBezTo>
                    <a:pt x="2248" y="20256"/>
                    <a:pt x="5679" y="29010"/>
                    <a:pt x="9080" y="37704"/>
                  </a:cubicBezTo>
                  <a:lnTo>
                    <a:pt x="10233" y="37822"/>
                  </a:lnTo>
                  <a:cubicBezTo>
                    <a:pt x="8754" y="32174"/>
                    <a:pt x="8222" y="26260"/>
                    <a:pt x="8784" y="20404"/>
                  </a:cubicBezTo>
                  <a:cubicBezTo>
                    <a:pt x="9021" y="18216"/>
                    <a:pt x="9346" y="16057"/>
                    <a:pt x="9405" y="13869"/>
                  </a:cubicBezTo>
                  <a:cubicBezTo>
                    <a:pt x="9523" y="10350"/>
                    <a:pt x="8902" y="6801"/>
                    <a:pt x="7601" y="3548"/>
                  </a:cubicBezTo>
                  <a:cubicBezTo>
                    <a:pt x="6937" y="1862"/>
                    <a:pt x="5523" y="0"/>
                    <a:pt x="3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3"/>
            <p:cNvSpPr/>
            <p:nvPr/>
          </p:nvSpPr>
          <p:spPr>
            <a:xfrm>
              <a:off x="4264211" y="3618063"/>
              <a:ext cx="237995" cy="390336"/>
            </a:xfrm>
            <a:custGeom>
              <a:avLst/>
              <a:gdLst/>
              <a:ahLst/>
              <a:cxnLst/>
              <a:rect l="l" t="t" r="r" b="b"/>
              <a:pathLst>
                <a:path w="15171" h="24882" extrusionOk="0">
                  <a:moveTo>
                    <a:pt x="13128" y="1"/>
                  </a:moveTo>
                  <a:cubicBezTo>
                    <a:pt x="13059" y="1"/>
                    <a:pt x="12991" y="4"/>
                    <a:pt x="12923" y="11"/>
                  </a:cubicBezTo>
                  <a:cubicBezTo>
                    <a:pt x="12066" y="40"/>
                    <a:pt x="11238" y="484"/>
                    <a:pt x="10558" y="957"/>
                  </a:cubicBezTo>
                  <a:cubicBezTo>
                    <a:pt x="7305" y="3175"/>
                    <a:pt x="4968" y="6546"/>
                    <a:pt x="3372" y="10184"/>
                  </a:cubicBezTo>
                  <a:cubicBezTo>
                    <a:pt x="1775" y="13791"/>
                    <a:pt x="887" y="17636"/>
                    <a:pt x="0" y="21480"/>
                  </a:cubicBezTo>
                  <a:lnTo>
                    <a:pt x="355" y="24881"/>
                  </a:lnTo>
                  <a:cubicBezTo>
                    <a:pt x="1982" y="20120"/>
                    <a:pt x="4643" y="15684"/>
                    <a:pt x="8103" y="11988"/>
                  </a:cubicBezTo>
                  <a:cubicBezTo>
                    <a:pt x="10794" y="9149"/>
                    <a:pt x="14106" y="6487"/>
                    <a:pt x="14993" y="2643"/>
                  </a:cubicBezTo>
                  <a:cubicBezTo>
                    <a:pt x="15082" y="2140"/>
                    <a:pt x="15171" y="1667"/>
                    <a:pt x="15023" y="1223"/>
                  </a:cubicBezTo>
                  <a:cubicBezTo>
                    <a:pt x="14777" y="486"/>
                    <a:pt x="13951" y="1"/>
                    <a:pt x="13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3"/>
            <p:cNvSpPr/>
            <p:nvPr/>
          </p:nvSpPr>
          <p:spPr>
            <a:xfrm>
              <a:off x="4320811" y="3332848"/>
              <a:ext cx="117374" cy="386054"/>
            </a:xfrm>
            <a:custGeom>
              <a:avLst/>
              <a:gdLst/>
              <a:ahLst/>
              <a:cxnLst/>
              <a:rect l="l" t="t" r="r" b="b"/>
              <a:pathLst>
                <a:path w="7482" h="24609" extrusionOk="0">
                  <a:moveTo>
                    <a:pt x="5334" y="1"/>
                  </a:moveTo>
                  <a:cubicBezTo>
                    <a:pt x="5311" y="1"/>
                    <a:pt x="5287" y="2"/>
                    <a:pt x="5264" y="5"/>
                  </a:cubicBezTo>
                  <a:cubicBezTo>
                    <a:pt x="4968" y="34"/>
                    <a:pt x="4732" y="212"/>
                    <a:pt x="4495" y="448"/>
                  </a:cubicBezTo>
                  <a:cubicBezTo>
                    <a:pt x="1213" y="3465"/>
                    <a:pt x="385" y="8315"/>
                    <a:pt x="178" y="12780"/>
                  </a:cubicBezTo>
                  <a:cubicBezTo>
                    <a:pt x="0" y="16743"/>
                    <a:pt x="59" y="20705"/>
                    <a:pt x="444" y="24609"/>
                  </a:cubicBezTo>
                  <a:lnTo>
                    <a:pt x="1834" y="20291"/>
                  </a:lnTo>
                  <a:cubicBezTo>
                    <a:pt x="4022" y="15441"/>
                    <a:pt x="5708" y="10414"/>
                    <a:pt x="6890" y="5239"/>
                  </a:cubicBezTo>
                  <a:cubicBezTo>
                    <a:pt x="7305" y="3524"/>
                    <a:pt x="7482" y="1335"/>
                    <a:pt x="6062" y="271"/>
                  </a:cubicBezTo>
                  <a:cubicBezTo>
                    <a:pt x="5846" y="136"/>
                    <a:pt x="5581" y="1"/>
                    <a:pt x="5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3"/>
            <p:cNvSpPr/>
            <p:nvPr/>
          </p:nvSpPr>
          <p:spPr>
            <a:xfrm>
              <a:off x="4407093" y="3242033"/>
              <a:ext cx="295537" cy="332136"/>
            </a:xfrm>
            <a:custGeom>
              <a:avLst/>
              <a:gdLst/>
              <a:ahLst/>
              <a:cxnLst/>
              <a:rect l="l" t="t" r="r" b="b"/>
              <a:pathLst>
                <a:path w="18839" h="21172" extrusionOk="0">
                  <a:moveTo>
                    <a:pt x="14971" y="0"/>
                  </a:moveTo>
                  <a:cubicBezTo>
                    <a:pt x="13258" y="0"/>
                    <a:pt x="11543" y="1266"/>
                    <a:pt x="10262" y="2570"/>
                  </a:cubicBezTo>
                  <a:cubicBezTo>
                    <a:pt x="5627" y="7316"/>
                    <a:pt x="2289" y="13231"/>
                    <a:pt x="602" y="19656"/>
                  </a:cubicBezTo>
                  <a:lnTo>
                    <a:pt x="602" y="19656"/>
                  </a:lnTo>
                  <a:cubicBezTo>
                    <a:pt x="4191" y="16472"/>
                    <a:pt x="8067" y="13609"/>
                    <a:pt x="12155" y="11117"/>
                  </a:cubicBezTo>
                  <a:cubicBezTo>
                    <a:pt x="14225" y="9845"/>
                    <a:pt x="16472" y="8603"/>
                    <a:pt x="17655" y="6444"/>
                  </a:cubicBezTo>
                  <a:cubicBezTo>
                    <a:pt x="18838" y="4345"/>
                    <a:pt x="18395" y="1062"/>
                    <a:pt x="16118" y="204"/>
                  </a:cubicBezTo>
                  <a:cubicBezTo>
                    <a:pt x="15739" y="64"/>
                    <a:pt x="15355" y="0"/>
                    <a:pt x="14971" y="0"/>
                  </a:cubicBezTo>
                  <a:close/>
                  <a:moveTo>
                    <a:pt x="602" y="19656"/>
                  </a:moveTo>
                  <a:cubicBezTo>
                    <a:pt x="401" y="19835"/>
                    <a:pt x="200" y="20015"/>
                    <a:pt x="1" y="20195"/>
                  </a:cubicBezTo>
                  <a:lnTo>
                    <a:pt x="237" y="21171"/>
                  </a:lnTo>
                  <a:cubicBezTo>
                    <a:pt x="349" y="20663"/>
                    <a:pt x="470" y="20158"/>
                    <a:pt x="602" y="196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3"/>
            <p:cNvSpPr/>
            <p:nvPr/>
          </p:nvSpPr>
          <p:spPr>
            <a:xfrm>
              <a:off x="4247974" y="3317396"/>
              <a:ext cx="377065" cy="987214"/>
            </a:xfrm>
            <a:custGeom>
              <a:avLst/>
              <a:gdLst/>
              <a:ahLst/>
              <a:cxnLst/>
              <a:rect l="l" t="t" r="r" b="b"/>
              <a:pathLst>
                <a:path w="24036" h="62930" extrusionOk="0">
                  <a:moveTo>
                    <a:pt x="23521" y="0"/>
                  </a:moveTo>
                  <a:cubicBezTo>
                    <a:pt x="23453" y="0"/>
                    <a:pt x="23380" y="22"/>
                    <a:pt x="23303" y="73"/>
                  </a:cubicBezTo>
                  <a:cubicBezTo>
                    <a:pt x="16472" y="4864"/>
                    <a:pt x="11090" y="11547"/>
                    <a:pt x="7364" y="19029"/>
                  </a:cubicBezTo>
                  <a:cubicBezTo>
                    <a:pt x="3224" y="27368"/>
                    <a:pt x="1124" y="36595"/>
                    <a:pt x="414" y="45821"/>
                  </a:cubicBezTo>
                  <a:cubicBezTo>
                    <a:pt x="0" y="51381"/>
                    <a:pt x="59" y="56941"/>
                    <a:pt x="414" y="62530"/>
                  </a:cubicBezTo>
                  <a:cubicBezTo>
                    <a:pt x="459" y="62796"/>
                    <a:pt x="673" y="62929"/>
                    <a:pt x="876" y="62929"/>
                  </a:cubicBezTo>
                  <a:cubicBezTo>
                    <a:pt x="1080" y="62929"/>
                    <a:pt x="1272" y="62796"/>
                    <a:pt x="1272" y="62530"/>
                  </a:cubicBezTo>
                  <a:cubicBezTo>
                    <a:pt x="592" y="52801"/>
                    <a:pt x="887" y="42953"/>
                    <a:pt x="3105" y="33401"/>
                  </a:cubicBezTo>
                  <a:cubicBezTo>
                    <a:pt x="5028" y="25121"/>
                    <a:pt x="8488" y="17136"/>
                    <a:pt x="13692" y="10423"/>
                  </a:cubicBezTo>
                  <a:cubicBezTo>
                    <a:pt x="16531" y="6727"/>
                    <a:pt x="19902" y="3415"/>
                    <a:pt x="23717" y="753"/>
                  </a:cubicBezTo>
                  <a:cubicBezTo>
                    <a:pt x="24036" y="508"/>
                    <a:pt x="23847" y="0"/>
                    <a:pt x="235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3"/>
            <p:cNvSpPr/>
            <p:nvPr/>
          </p:nvSpPr>
          <p:spPr>
            <a:xfrm>
              <a:off x="3581318" y="4116486"/>
              <a:ext cx="196721" cy="310816"/>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3"/>
            <p:cNvSpPr/>
            <p:nvPr/>
          </p:nvSpPr>
          <p:spPr>
            <a:xfrm>
              <a:off x="3334052" y="4008838"/>
              <a:ext cx="266311" cy="407797"/>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3"/>
            <p:cNvSpPr/>
            <p:nvPr/>
          </p:nvSpPr>
          <p:spPr>
            <a:xfrm>
              <a:off x="3436962" y="4094806"/>
              <a:ext cx="173363" cy="338066"/>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3"/>
            <p:cNvSpPr/>
            <p:nvPr/>
          </p:nvSpPr>
          <p:spPr>
            <a:xfrm>
              <a:off x="3595939" y="4203928"/>
              <a:ext cx="105702" cy="21711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3"/>
            <p:cNvSpPr/>
            <p:nvPr/>
          </p:nvSpPr>
          <p:spPr>
            <a:xfrm>
              <a:off x="3217149" y="4232228"/>
              <a:ext cx="1735524" cy="263738"/>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3"/>
            <p:cNvSpPr/>
            <p:nvPr/>
          </p:nvSpPr>
          <p:spPr>
            <a:xfrm>
              <a:off x="4226624" y="4231601"/>
              <a:ext cx="726520" cy="263911"/>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 name="Google Shape;233;p13"/>
          <p:cNvSpPr txBox="1">
            <a:spLocks noGrp="1"/>
          </p:cNvSpPr>
          <p:nvPr>
            <p:ph type="title" idx="9" hasCustomPrompt="1"/>
          </p:nvPr>
        </p:nvSpPr>
        <p:spPr>
          <a:xfrm>
            <a:off x="969694" y="1613088"/>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34" name="Google Shape;234;p13"/>
          <p:cNvSpPr txBox="1">
            <a:spLocks noGrp="1"/>
          </p:cNvSpPr>
          <p:nvPr>
            <p:ph type="title" idx="13" hasCustomPrompt="1"/>
          </p:nvPr>
        </p:nvSpPr>
        <p:spPr>
          <a:xfrm>
            <a:off x="969694" y="2897425"/>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35" name="Google Shape;235;p13"/>
          <p:cNvSpPr txBox="1">
            <a:spLocks noGrp="1"/>
          </p:cNvSpPr>
          <p:nvPr>
            <p:ph type="title" idx="14" hasCustomPrompt="1"/>
          </p:nvPr>
        </p:nvSpPr>
        <p:spPr>
          <a:xfrm>
            <a:off x="4829594" y="1613088"/>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36" name="Google Shape;236;p13"/>
          <p:cNvSpPr txBox="1">
            <a:spLocks noGrp="1"/>
          </p:cNvSpPr>
          <p:nvPr>
            <p:ph type="title" idx="15" hasCustomPrompt="1"/>
          </p:nvPr>
        </p:nvSpPr>
        <p:spPr>
          <a:xfrm>
            <a:off x="4829594" y="2897425"/>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329139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198"/>
        <p:cNvGrpSpPr/>
        <p:nvPr/>
      </p:nvGrpSpPr>
      <p:grpSpPr>
        <a:xfrm>
          <a:off x="0" y="0"/>
          <a:ext cx="0" cy="0"/>
          <a:chOff x="0" y="0"/>
          <a:chExt cx="0" cy="0"/>
        </a:xfrm>
      </p:grpSpPr>
      <p:sp>
        <p:nvSpPr>
          <p:cNvPr id="199" name="Google Shape;199;p13"/>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3"/>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3"/>
          <p:cNvSpPr/>
          <p:nvPr/>
        </p:nvSpPr>
        <p:spPr>
          <a:xfrm>
            <a:off x="6616450" y="562100"/>
            <a:ext cx="1337049" cy="846212"/>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3"/>
          <p:cNvSpPr/>
          <p:nvPr/>
        </p:nvSpPr>
        <p:spPr>
          <a:xfrm>
            <a:off x="8129338" y="3119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3"/>
          <p:cNvSpPr/>
          <p:nvPr/>
        </p:nvSpPr>
        <p:spPr>
          <a:xfrm flipH="1">
            <a:off x="370291" y="4764649"/>
            <a:ext cx="4343105" cy="37886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3"/>
          <p:cNvSpPr/>
          <p:nvPr/>
        </p:nvSpPr>
        <p:spPr>
          <a:xfrm flipH="1">
            <a:off x="7" y="4764649"/>
            <a:ext cx="6150118" cy="37883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3"/>
          <p:cNvSpPr/>
          <p:nvPr/>
        </p:nvSpPr>
        <p:spPr>
          <a:xfrm flipH="1">
            <a:off x="530846" y="4764638"/>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3"/>
          <p:cNvSpPr txBox="1">
            <a:spLocks noGrp="1"/>
          </p:cNvSpPr>
          <p:nvPr>
            <p:ph type="subTitle" idx="1"/>
          </p:nvPr>
        </p:nvSpPr>
        <p:spPr>
          <a:xfrm>
            <a:off x="5603200" y="1625475"/>
            <a:ext cx="24120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07" name="Google Shape;207;p13"/>
          <p:cNvSpPr txBox="1">
            <a:spLocks noGrp="1"/>
          </p:cNvSpPr>
          <p:nvPr>
            <p:ph type="subTitle" idx="2"/>
          </p:nvPr>
        </p:nvSpPr>
        <p:spPr>
          <a:xfrm>
            <a:off x="5597125" y="1897125"/>
            <a:ext cx="2409900" cy="115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8" name="Google Shape;208;p13"/>
          <p:cNvSpPr txBox="1">
            <a:spLocks noGrp="1"/>
          </p:cNvSpPr>
          <p:nvPr>
            <p:ph type="subTitle" idx="3"/>
          </p:nvPr>
        </p:nvSpPr>
        <p:spPr>
          <a:xfrm>
            <a:off x="1753300" y="1626675"/>
            <a:ext cx="24120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09" name="Google Shape;209;p13"/>
          <p:cNvSpPr txBox="1">
            <a:spLocks noGrp="1"/>
          </p:cNvSpPr>
          <p:nvPr>
            <p:ph type="subTitle" idx="4"/>
          </p:nvPr>
        </p:nvSpPr>
        <p:spPr>
          <a:xfrm>
            <a:off x="1747225" y="1897125"/>
            <a:ext cx="2409900" cy="115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0" name="Google Shape;210;p13"/>
          <p:cNvSpPr txBox="1">
            <a:spLocks noGrp="1"/>
          </p:cNvSpPr>
          <p:nvPr>
            <p:ph type="subTitle" idx="5"/>
          </p:nvPr>
        </p:nvSpPr>
        <p:spPr>
          <a:xfrm>
            <a:off x="5603200" y="2897625"/>
            <a:ext cx="24120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11" name="Google Shape;211;p13"/>
          <p:cNvSpPr txBox="1">
            <a:spLocks noGrp="1"/>
          </p:cNvSpPr>
          <p:nvPr>
            <p:ph type="subTitle" idx="6"/>
          </p:nvPr>
        </p:nvSpPr>
        <p:spPr>
          <a:xfrm>
            <a:off x="5597125" y="3169275"/>
            <a:ext cx="2409900" cy="115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 name="Google Shape;212;p13"/>
          <p:cNvSpPr txBox="1">
            <a:spLocks noGrp="1"/>
          </p:cNvSpPr>
          <p:nvPr>
            <p:ph type="subTitle" idx="7"/>
          </p:nvPr>
        </p:nvSpPr>
        <p:spPr>
          <a:xfrm>
            <a:off x="1753300" y="2897625"/>
            <a:ext cx="24120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13" name="Google Shape;213;p13"/>
          <p:cNvSpPr txBox="1">
            <a:spLocks noGrp="1"/>
          </p:cNvSpPr>
          <p:nvPr>
            <p:ph type="subTitle" idx="8"/>
          </p:nvPr>
        </p:nvSpPr>
        <p:spPr>
          <a:xfrm>
            <a:off x="1747225" y="3169275"/>
            <a:ext cx="2409900" cy="115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4" name="Google Shape;214;p13"/>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215" name="Google Shape;215;p13"/>
          <p:cNvGrpSpPr/>
          <p:nvPr/>
        </p:nvGrpSpPr>
        <p:grpSpPr>
          <a:xfrm>
            <a:off x="6987447" y="3914134"/>
            <a:ext cx="1722627" cy="1245030"/>
            <a:chOff x="3217149" y="3242033"/>
            <a:chExt cx="1735994" cy="1253933"/>
          </a:xfrm>
        </p:grpSpPr>
        <p:sp>
          <p:nvSpPr>
            <p:cNvPr id="216" name="Google Shape;216;p13"/>
            <p:cNvSpPr/>
            <p:nvPr/>
          </p:nvSpPr>
          <p:spPr>
            <a:xfrm>
              <a:off x="4629306" y="4242614"/>
              <a:ext cx="61260" cy="172170"/>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3"/>
            <p:cNvSpPr/>
            <p:nvPr/>
          </p:nvSpPr>
          <p:spPr>
            <a:xfrm>
              <a:off x="4673843" y="4210250"/>
              <a:ext cx="154036" cy="212879"/>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3"/>
            <p:cNvSpPr/>
            <p:nvPr/>
          </p:nvSpPr>
          <p:spPr>
            <a:xfrm>
              <a:off x="4283224" y="3779879"/>
              <a:ext cx="597537" cy="537014"/>
            </a:xfrm>
            <a:custGeom>
              <a:avLst/>
              <a:gdLst/>
              <a:ahLst/>
              <a:cxnLst/>
              <a:rect l="l" t="t" r="r" b="b"/>
              <a:pathLst>
                <a:path w="38090" h="34232" extrusionOk="0">
                  <a:moveTo>
                    <a:pt x="26522" y="1"/>
                  </a:moveTo>
                  <a:cubicBezTo>
                    <a:pt x="21511" y="1"/>
                    <a:pt x="16406" y="2528"/>
                    <a:pt x="12539" y="5931"/>
                  </a:cubicBezTo>
                  <a:cubicBezTo>
                    <a:pt x="4555" y="12910"/>
                    <a:pt x="1" y="23615"/>
                    <a:pt x="503" y="34232"/>
                  </a:cubicBezTo>
                  <a:lnTo>
                    <a:pt x="1125" y="33906"/>
                  </a:lnTo>
                  <a:cubicBezTo>
                    <a:pt x="1598" y="28495"/>
                    <a:pt x="4939" y="23615"/>
                    <a:pt x="9375" y="20481"/>
                  </a:cubicBezTo>
                  <a:cubicBezTo>
                    <a:pt x="13811" y="17375"/>
                    <a:pt x="19193" y="15867"/>
                    <a:pt x="24605" y="15394"/>
                  </a:cubicBezTo>
                  <a:cubicBezTo>
                    <a:pt x="26971" y="15158"/>
                    <a:pt x="29396" y="15128"/>
                    <a:pt x="31673" y="14418"/>
                  </a:cubicBezTo>
                  <a:cubicBezTo>
                    <a:pt x="33950" y="13679"/>
                    <a:pt x="36138" y="12171"/>
                    <a:pt x="36878" y="9923"/>
                  </a:cubicBezTo>
                  <a:cubicBezTo>
                    <a:pt x="38090" y="6256"/>
                    <a:pt x="35074" y="2382"/>
                    <a:pt x="31525" y="933"/>
                  </a:cubicBezTo>
                  <a:cubicBezTo>
                    <a:pt x="29902" y="290"/>
                    <a:pt x="28217" y="1"/>
                    <a:pt x="26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3"/>
            <p:cNvSpPr/>
            <p:nvPr/>
          </p:nvSpPr>
          <p:spPr>
            <a:xfrm>
              <a:off x="4292040" y="3871228"/>
              <a:ext cx="505138" cy="458200"/>
            </a:xfrm>
            <a:custGeom>
              <a:avLst/>
              <a:gdLst/>
              <a:ahLst/>
              <a:cxnLst/>
              <a:rect l="l" t="t" r="r" b="b"/>
              <a:pathLst>
                <a:path w="32200" h="29208" extrusionOk="0">
                  <a:moveTo>
                    <a:pt x="27880" y="1"/>
                  </a:moveTo>
                  <a:cubicBezTo>
                    <a:pt x="23012" y="1"/>
                    <a:pt x="18145" y="2029"/>
                    <a:pt x="14107" y="4573"/>
                  </a:cubicBezTo>
                  <a:cubicBezTo>
                    <a:pt x="12421" y="5608"/>
                    <a:pt x="10795" y="6732"/>
                    <a:pt x="9464" y="8181"/>
                  </a:cubicBezTo>
                  <a:cubicBezTo>
                    <a:pt x="7009" y="10872"/>
                    <a:pt x="4821" y="13918"/>
                    <a:pt x="3165" y="17201"/>
                  </a:cubicBezTo>
                  <a:cubicBezTo>
                    <a:pt x="1331" y="20838"/>
                    <a:pt x="208" y="24771"/>
                    <a:pt x="1" y="28882"/>
                  </a:cubicBezTo>
                  <a:cubicBezTo>
                    <a:pt x="1" y="29097"/>
                    <a:pt x="188" y="29208"/>
                    <a:pt x="384" y="29208"/>
                  </a:cubicBezTo>
                  <a:cubicBezTo>
                    <a:pt x="594" y="29208"/>
                    <a:pt x="813" y="29082"/>
                    <a:pt x="829" y="28823"/>
                  </a:cubicBezTo>
                  <a:cubicBezTo>
                    <a:pt x="1154" y="21696"/>
                    <a:pt x="4555" y="14983"/>
                    <a:pt x="9168" y="9660"/>
                  </a:cubicBezTo>
                  <a:cubicBezTo>
                    <a:pt x="9848" y="8891"/>
                    <a:pt x="10528" y="8122"/>
                    <a:pt x="11327" y="7501"/>
                  </a:cubicBezTo>
                  <a:cubicBezTo>
                    <a:pt x="12066" y="6850"/>
                    <a:pt x="12865" y="6259"/>
                    <a:pt x="13693" y="5756"/>
                  </a:cubicBezTo>
                  <a:cubicBezTo>
                    <a:pt x="16029" y="4189"/>
                    <a:pt x="18543" y="2917"/>
                    <a:pt x="21145" y="2001"/>
                  </a:cubicBezTo>
                  <a:cubicBezTo>
                    <a:pt x="23324" y="1268"/>
                    <a:pt x="25617" y="786"/>
                    <a:pt x="27908" y="786"/>
                  </a:cubicBezTo>
                  <a:cubicBezTo>
                    <a:pt x="29130" y="786"/>
                    <a:pt x="30351" y="923"/>
                    <a:pt x="31554" y="1232"/>
                  </a:cubicBezTo>
                  <a:cubicBezTo>
                    <a:pt x="31591" y="1240"/>
                    <a:pt x="31627" y="1244"/>
                    <a:pt x="31660" y="1244"/>
                  </a:cubicBezTo>
                  <a:cubicBezTo>
                    <a:pt x="32080" y="1244"/>
                    <a:pt x="32200" y="600"/>
                    <a:pt x="31761" y="463"/>
                  </a:cubicBezTo>
                  <a:cubicBezTo>
                    <a:pt x="30478" y="145"/>
                    <a:pt x="29179" y="1"/>
                    <a:pt x="278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3"/>
            <p:cNvSpPr/>
            <p:nvPr/>
          </p:nvSpPr>
          <p:spPr>
            <a:xfrm>
              <a:off x="3860132" y="3973181"/>
              <a:ext cx="316856" cy="343713"/>
            </a:xfrm>
            <a:custGeom>
              <a:avLst/>
              <a:gdLst/>
              <a:ahLst/>
              <a:cxnLst/>
              <a:rect l="l" t="t" r="r" b="b"/>
              <a:pathLst>
                <a:path w="20198" h="21910" extrusionOk="0">
                  <a:moveTo>
                    <a:pt x="4028" y="0"/>
                  </a:moveTo>
                  <a:cubicBezTo>
                    <a:pt x="3206" y="0"/>
                    <a:pt x="2396" y="100"/>
                    <a:pt x="1686" y="499"/>
                  </a:cubicBezTo>
                  <a:cubicBezTo>
                    <a:pt x="474" y="1239"/>
                    <a:pt x="1" y="2865"/>
                    <a:pt x="296" y="4255"/>
                  </a:cubicBezTo>
                  <a:cubicBezTo>
                    <a:pt x="563" y="5645"/>
                    <a:pt x="1450" y="6828"/>
                    <a:pt x="2426" y="7833"/>
                  </a:cubicBezTo>
                  <a:cubicBezTo>
                    <a:pt x="6122" y="11530"/>
                    <a:pt x="11504" y="12920"/>
                    <a:pt x="15792" y="15995"/>
                  </a:cubicBezTo>
                  <a:cubicBezTo>
                    <a:pt x="17243" y="17056"/>
                    <a:pt x="18647" y="18403"/>
                    <a:pt x="19376" y="20024"/>
                  </a:cubicBezTo>
                  <a:lnTo>
                    <a:pt x="19376" y="20024"/>
                  </a:lnTo>
                  <a:cubicBezTo>
                    <a:pt x="20198" y="14601"/>
                    <a:pt x="18663" y="10213"/>
                    <a:pt x="14964" y="5852"/>
                  </a:cubicBezTo>
                  <a:cubicBezTo>
                    <a:pt x="13663" y="4314"/>
                    <a:pt x="11386" y="1978"/>
                    <a:pt x="8725" y="736"/>
                  </a:cubicBezTo>
                  <a:cubicBezTo>
                    <a:pt x="7542" y="174"/>
                    <a:pt x="6122" y="115"/>
                    <a:pt x="4851" y="26"/>
                  </a:cubicBezTo>
                  <a:cubicBezTo>
                    <a:pt x="4577" y="11"/>
                    <a:pt x="4302" y="0"/>
                    <a:pt x="4028" y="0"/>
                  </a:cubicBezTo>
                  <a:close/>
                  <a:moveTo>
                    <a:pt x="19376" y="20024"/>
                  </a:moveTo>
                  <a:cubicBezTo>
                    <a:pt x="19317" y="20410"/>
                    <a:pt x="19246" y="20802"/>
                    <a:pt x="19164" y="21200"/>
                  </a:cubicBezTo>
                  <a:lnTo>
                    <a:pt x="19873" y="21910"/>
                  </a:lnTo>
                  <a:cubicBezTo>
                    <a:pt x="19818" y="21245"/>
                    <a:pt x="19642" y="20616"/>
                    <a:pt x="19376" y="200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3"/>
            <p:cNvSpPr/>
            <p:nvPr/>
          </p:nvSpPr>
          <p:spPr>
            <a:xfrm>
              <a:off x="3929973" y="4040904"/>
              <a:ext cx="235438" cy="281387"/>
            </a:xfrm>
            <a:custGeom>
              <a:avLst/>
              <a:gdLst/>
              <a:ahLst/>
              <a:cxnLst/>
              <a:rect l="l" t="t" r="r" b="b"/>
              <a:pathLst>
                <a:path w="15008" h="17937" extrusionOk="0">
                  <a:moveTo>
                    <a:pt x="470" y="0"/>
                  </a:moveTo>
                  <a:cubicBezTo>
                    <a:pt x="103" y="0"/>
                    <a:pt x="0" y="639"/>
                    <a:pt x="399" y="825"/>
                  </a:cubicBezTo>
                  <a:cubicBezTo>
                    <a:pt x="5633" y="2984"/>
                    <a:pt x="10128" y="7095"/>
                    <a:pt x="12701" y="12151"/>
                  </a:cubicBezTo>
                  <a:cubicBezTo>
                    <a:pt x="13558" y="13837"/>
                    <a:pt x="14150" y="15641"/>
                    <a:pt x="14061" y="17534"/>
                  </a:cubicBezTo>
                  <a:cubicBezTo>
                    <a:pt x="14046" y="17804"/>
                    <a:pt x="14252" y="17937"/>
                    <a:pt x="14462" y="17937"/>
                  </a:cubicBezTo>
                  <a:cubicBezTo>
                    <a:pt x="14666" y="17937"/>
                    <a:pt x="14875" y="17811"/>
                    <a:pt x="14889" y="17563"/>
                  </a:cubicBezTo>
                  <a:cubicBezTo>
                    <a:pt x="15007" y="14310"/>
                    <a:pt x="13292" y="11176"/>
                    <a:pt x="11429" y="8573"/>
                  </a:cubicBezTo>
                  <a:cubicBezTo>
                    <a:pt x="9714" y="6178"/>
                    <a:pt x="7555" y="4108"/>
                    <a:pt x="5101" y="2452"/>
                  </a:cubicBezTo>
                  <a:cubicBezTo>
                    <a:pt x="3681" y="1476"/>
                    <a:pt x="2173" y="707"/>
                    <a:pt x="606" y="27"/>
                  </a:cubicBezTo>
                  <a:cubicBezTo>
                    <a:pt x="557" y="9"/>
                    <a:pt x="512" y="0"/>
                    <a:pt x="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3"/>
            <p:cNvSpPr/>
            <p:nvPr/>
          </p:nvSpPr>
          <p:spPr>
            <a:xfrm>
              <a:off x="4121313" y="3667416"/>
              <a:ext cx="160546" cy="593348"/>
            </a:xfrm>
            <a:custGeom>
              <a:avLst/>
              <a:gdLst/>
              <a:ahLst/>
              <a:cxnLst/>
              <a:rect l="l" t="t" r="r" b="b"/>
              <a:pathLst>
                <a:path w="10234" h="37823" extrusionOk="0">
                  <a:moveTo>
                    <a:pt x="3892" y="0"/>
                  </a:moveTo>
                  <a:cubicBezTo>
                    <a:pt x="3635" y="0"/>
                    <a:pt x="3372" y="46"/>
                    <a:pt x="3106" y="147"/>
                  </a:cubicBezTo>
                  <a:cubicBezTo>
                    <a:pt x="2248" y="473"/>
                    <a:pt x="1687" y="1271"/>
                    <a:pt x="1332" y="2040"/>
                  </a:cubicBezTo>
                  <a:cubicBezTo>
                    <a:pt x="1" y="4761"/>
                    <a:pt x="238" y="8013"/>
                    <a:pt x="740" y="11059"/>
                  </a:cubicBezTo>
                  <a:cubicBezTo>
                    <a:pt x="2248" y="20256"/>
                    <a:pt x="5679" y="29010"/>
                    <a:pt x="9080" y="37704"/>
                  </a:cubicBezTo>
                  <a:lnTo>
                    <a:pt x="10233" y="37822"/>
                  </a:lnTo>
                  <a:cubicBezTo>
                    <a:pt x="8754" y="32174"/>
                    <a:pt x="8222" y="26260"/>
                    <a:pt x="8784" y="20404"/>
                  </a:cubicBezTo>
                  <a:cubicBezTo>
                    <a:pt x="9021" y="18216"/>
                    <a:pt x="9346" y="16057"/>
                    <a:pt x="9405" y="13869"/>
                  </a:cubicBezTo>
                  <a:cubicBezTo>
                    <a:pt x="9523" y="10350"/>
                    <a:pt x="8902" y="6801"/>
                    <a:pt x="7601" y="3548"/>
                  </a:cubicBezTo>
                  <a:cubicBezTo>
                    <a:pt x="6937" y="1862"/>
                    <a:pt x="5523" y="0"/>
                    <a:pt x="3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3"/>
            <p:cNvSpPr/>
            <p:nvPr/>
          </p:nvSpPr>
          <p:spPr>
            <a:xfrm>
              <a:off x="4264211" y="3618063"/>
              <a:ext cx="237995" cy="390336"/>
            </a:xfrm>
            <a:custGeom>
              <a:avLst/>
              <a:gdLst/>
              <a:ahLst/>
              <a:cxnLst/>
              <a:rect l="l" t="t" r="r" b="b"/>
              <a:pathLst>
                <a:path w="15171" h="24882" extrusionOk="0">
                  <a:moveTo>
                    <a:pt x="13128" y="1"/>
                  </a:moveTo>
                  <a:cubicBezTo>
                    <a:pt x="13059" y="1"/>
                    <a:pt x="12991" y="4"/>
                    <a:pt x="12923" y="11"/>
                  </a:cubicBezTo>
                  <a:cubicBezTo>
                    <a:pt x="12066" y="40"/>
                    <a:pt x="11238" y="484"/>
                    <a:pt x="10558" y="957"/>
                  </a:cubicBezTo>
                  <a:cubicBezTo>
                    <a:pt x="7305" y="3175"/>
                    <a:pt x="4968" y="6546"/>
                    <a:pt x="3372" y="10184"/>
                  </a:cubicBezTo>
                  <a:cubicBezTo>
                    <a:pt x="1775" y="13791"/>
                    <a:pt x="887" y="17636"/>
                    <a:pt x="0" y="21480"/>
                  </a:cubicBezTo>
                  <a:lnTo>
                    <a:pt x="355" y="24881"/>
                  </a:lnTo>
                  <a:cubicBezTo>
                    <a:pt x="1982" y="20120"/>
                    <a:pt x="4643" y="15684"/>
                    <a:pt x="8103" y="11988"/>
                  </a:cubicBezTo>
                  <a:cubicBezTo>
                    <a:pt x="10794" y="9149"/>
                    <a:pt x="14106" y="6487"/>
                    <a:pt x="14993" y="2643"/>
                  </a:cubicBezTo>
                  <a:cubicBezTo>
                    <a:pt x="15082" y="2140"/>
                    <a:pt x="15171" y="1667"/>
                    <a:pt x="15023" y="1223"/>
                  </a:cubicBezTo>
                  <a:cubicBezTo>
                    <a:pt x="14777" y="486"/>
                    <a:pt x="13951" y="1"/>
                    <a:pt x="13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3"/>
            <p:cNvSpPr/>
            <p:nvPr/>
          </p:nvSpPr>
          <p:spPr>
            <a:xfrm>
              <a:off x="4320811" y="3332848"/>
              <a:ext cx="117374" cy="386054"/>
            </a:xfrm>
            <a:custGeom>
              <a:avLst/>
              <a:gdLst/>
              <a:ahLst/>
              <a:cxnLst/>
              <a:rect l="l" t="t" r="r" b="b"/>
              <a:pathLst>
                <a:path w="7482" h="24609" extrusionOk="0">
                  <a:moveTo>
                    <a:pt x="5334" y="1"/>
                  </a:moveTo>
                  <a:cubicBezTo>
                    <a:pt x="5311" y="1"/>
                    <a:pt x="5287" y="2"/>
                    <a:pt x="5264" y="5"/>
                  </a:cubicBezTo>
                  <a:cubicBezTo>
                    <a:pt x="4968" y="34"/>
                    <a:pt x="4732" y="212"/>
                    <a:pt x="4495" y="448"/>
                  </a:cubicBezTo>
                  <a:cubicBezTo>
                    <a:pt x="1213" y="3465"/>
                    <a:pt x="385" y="8315"/>
                    <a:pt x="178" y="12780"/>
                  </a:cubicBezTo>
                  <a:cubicBezTo>
                    <a:pt x="0" y="16743"/>
                    <a:pt x="59" y="20705"/>
                    <a:pt x="444" y="24609"/>
                  </a:cubicBezTo>
                  <a:lnTo>
                    <a:pt x="1834" y="20291"/>
                  </a:lnTo>
                  <a:cubicBezTo>
                    <a:pt x="4022" y="15441"/>
                    <a:pt x="5708" y="10414"/>
                    <a:pt x="6890" y="5239"/>
                  </a:cubicBezTo>
                  <a:cubicBezTo>
                    <a:pt x="7305" y="3524"/>
                    <a:pt x="7482" y="1335"/>
                    <a:pt x="6062" y="271"/>
                  </a:cubicBezTo>
                  <a:cubicBezTo>
                    <a:pt x="5846" y="136"/>
                    <a:pt x="5581" y="1"/>
                    <a:pt x="5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3"/>
            <p:cNvSpPr/>
            <p:nvPr/>
          </p:nvSpPr>
          <p:spPr>
            <a:xfrm>
              <a:off x="4407093" y="3242033"/>
              <a:ext cx="295537" cy="332136"/>
            </a:xfrm>
            <a:custGeom>
              <a:avLst/>
              <a:gdLst/>
              <a:ahLst/>
              <a:cxnLst/>
              <a:rect l="l" t="t" r="r" b="b"/>
              <a:pathLst>
                <a:path w="18839" h="21172" extrusionOk="0">
                  <a:moveTo>
                    <a:pt x="14971" y="0"/>
                  </a:moveTo>
                  <a:cubicBezTo>
                    <a:pt x="13258" y="0"/>
                    <a:pt x="11543" y="1266"/>
                    <a:pt x="10262" y="2570"/>
                  </a:cubicBezTo>
                  <a:cubicBezTo>
                    <a:pt x="5627" y="7316"/>
                    <a:pt x="2289" y="13231"/>
                    <a:pt x="602" y="19656"/>
                  </a:cubicBezTo>
                  <a:lnTo>
                    <a:pt x="602" y="19656"/>
                  </a:lnTo>
                  <a:cubicBezTo>
                    <a:pt x="4191" y="16472"/>
                    <a:pt x="8067" y="13609"/>
                    <a:pt x="12155" y="11117"/>
                  </a:cubicBezTo>
                  <a:cubicBezTo>
                    <a:pt x="14225" y="9845"/>
                    <a:pt x="16472" y="8603"/>
                    <a:pt x="17655" y="6444"/>
                  </a:cubicBezTo>
                  <a:cubicBezTo>
                    <a:pt x="18838" y="4345"/>
                    <a:pt x="18395" y="1062"/>
                    <a:pt x="16118" y="204"/>
                  </a:cubicBezTo>
                  <a:cubicBezTo>
                    <a:pt x="15739" y="64"/>
                    <a:pt x="15355" y="0"/>
                    <a:pt x="14971" y="0"/>
                  </a:cubicBezTo>
                  <a:close/>
                  <a:moveTo>
                    <a:pt x="602" y="19656"/>
                  </a:moveTo>
                  <a:cubicBezTo>
                    <a:pt x="401" y="19835"/>
                    <a:pt x="200" y="20015"/>
                    <a:pt x="1" y="20195"/>
                  </a:cubicBezTo>
                  <a:lnTo>
                    <a:pt x="237" y="21171"/>
                  </a:lnTo>
                  <a:cubicBezTo>
                    <a:pt x="349" y="20663"/>
                    <a:pt x="470" y="20158"/>
                    <a:pt x="602" y="196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3"/>
            <p:cNvSpPr/>
            <p:nvPr/>
          </p:nvSpPr>
          <p:spPr>
            <a:xfrm>
              <a:off x="4247974" y="3317396"/>
              <a:ext cx="377065" cy="987214"/>
            </a:xfrm>
            <a:custGeom>
              <a:avLst/>
              <a:gdLst/>
              <a:ahLst/>
              <a:cxnLst/>
              <a:rect l="l" t="t" r="r" b="b"/>
              <a:pathLst>
                <a:path w="24036" h="62930" extrusionOk="0">
                  <a:moveTo>
                    <a:pt x="23521" y="0"/>
                  </a:moveTo>
                  <a:cubicBezTo>
                    <a:pt x="23453" y="0"/>
                    <a:pt x="23380" y="22"/>
                    <a:pt x="23303" y="73"/>
                  </a:cubicBezTo>
                  <a:cubicBezTo>
                    <a:pt x="16472" y="4864"/>
                    <a:pt x="11090" y="11547"/>
                    <a:pt x="7364" y="19029"/>
                  </a:cubicBezTo>
                  <a:cubicBezTo>
                    <a:pt x="3224" y="27368"/>
                    <a:pt x="1124" y="36595"/>
                    <a:pt x="414" y="45821"/>
                  </a:cubicBezTo>
                  <a:cubicBezTo>
                    <a:pt x="0" y="51381"/>
                    <a:pt x="59" y="56941"/>
                    <a:pt x="414" y="62530"/>
                  </a:cubicBezTo>
                  <a:cubicBezTo>
                    <a:pt x="459" y="62796"/>
                    <a:pt x="673" y="62929"/>
                    <a:pt x="876" y="62929"/>
                  </a:cubicBezTo>
                  <a:cubicBezTo>
                    <a:pt x="1080" y="62929"/>
                    <a:pt x="1272" y="62796"/>
                    <a:pt x="1272" y="62530"/>
                  </a:cubicBezTo>
                  <a:cubicBezTo>
                    <a:pt x="592" y="52801"/>
                    <a:pt x="887" y="42953"/>
                    <a:pt x="3105" y="33401"/>
                  </a:cubicBezTo>
                  <a:cubicBezTo>
                    <a:pt x="5028" y="25121"/>
                    <a:pt x="8488" y="17136"/>
                    <a:pt x="13692" y="10423"/>
                  </a:cubicBezTo>
                  <a:cubicBezTo>
                    <a:pt x="16531" y="6727"/>
                    <a:pt x="19902" y="3415"/>
                    <a:pt x="23717" y="753"/>
                  </a:cubicBezTo>
                  <a:cubicBezTo>
                    <a:pt x="24036" y="508"/>
                    <a:pt x="23847" y="0"/>
                    <a:pt x="235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3"/>
            <p:cNvSpPr/>
            <p:nvPr/>
          </p:nvSpPr>
          <p:spPr>
            <a:xfrm>
              <a:off x="3581318" y="4116486"/>
              <a:ext cx="196721" cy="310816"/>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3"/>
            <p:cNvSpPr/>
            <p:nvPr/>
          </p:nvSpPr>
          <p:spPr>
            <a:xfrm>
              <a:off x="3334052" y="4008838"/>
              <a:ext cx="266311" cy="407797"/>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3"/>
            <p:cNvSpPr/>
            <p:nvPr/>
          </p:nvSpPr>
          <p:spPr>
            <a:xfrm>
              <a:off x="3436962" y="4094806"/>
              <a:ext cx="173363" cy="338066"/>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3"/>
            <p:cNvSpPr/>
            <p:nvPr/>
          </p:nvSpPr>
          <p:spPr>
            <a:xfrm>
              <a:off x="3595939" y="4203928"/>
              <a:ext cx="105702" cy="21711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3"/>
            <p:cNvSpPr/>
            <p:nvPr/>
          </p:nvSpPr>
          <p:spPr>
            <a:xfrm>
              <a:off x="3217149" y="4232228"/>
              <a:ext cx="1735524" cy="263738"/>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3"/>
            <p:cNvSpPr/>
            <p:nvPr/>
          </p:nvSpPr>
          <p:spPr>
            <a:xfrm>
              <a:off x="4226624" y="4231601"/>
              <a:ext cx="726520" cy="263911"/>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 name="Google Shape;233;p13"/>
          <p:cNvSpPr txBox="1">
            <a:spLocks noGrp="1"/>
          </p:cNvSpPr>
          <p:nvPr>
            <p:ph type="title" idx="9" hasCustomPrompt="1"/>
          </p:nvPr>
        </p:nvSpPr>
        <p:spPr>
          <a:xfrm>
            <a:off x="969694" y="1613088"/>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34" name="Google Shape;234;p13"/>
          <p:cNvSpPr txBox="1">
            <a:spLocks noGrp="1"/>
          </p:cNvSpPr>
          <p:nvPr>
            <p:ph type="title" idx="13" hasCustomPrompt="1"/>
          </p:nvPr>
        </p:nvSpPr>
        <p:spPr>
          <a:xfrm>
            <a:off x="969694" y="2897425"/>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35" name="Google Shape;235;p13"/>
          <p:cNvSpPr txBox="1">
            <a:spLocks noGrp="1"/>
          </p:cNvSpPr>
          <p:nvPr>
            <p:ph type="title" idx="14" hasCustomPrompt="1"/>
          </p:nvPr>
        </p:nvSpPr>
        <p:spPr>
          <a:xfrm>
            <a:off x="4829594" y="1613088"/>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36" name="Google Shape;236;p13"/>
          <p:cNvSpPr txBox="1">
            <a:spLocks noGrp="1"/>
          </p:cNvSpPr>
          <p:nvPr>
            <p:ph type="title" idx="15" hasCustomPrompt="1"/>
          </p:nvPr>
        </p:nvSpPr>
        <p:spPr>
          <a:xfrm>
            <a:off x="4829594" y="2897425"/>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Tree>
    <p:extLst>
      <p:ext uri="{BB962C8B-B14F-4D97-AF65-F5344CB8AC3E}">
        <p14:creationId xmlns:p14="http://schemas.microsoft.com/office/powerpoint/2010/main" val="318146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able of contents 2">
  <p:cSld name="Table of contents 2">
    <p:spTree>
      <p:nvGrpSpPr>
        <p:cNvPr id="1" name="Shape 237"/>
        <p:cNvGrpSpPr/>
        <p:nvPr/>
      </p:nvGrpSpPr>
      <p:grpSpPr>
        <a:xfrm>
          <a:off x="0" y="0"/>
          <a:ext cx="0" cy="0"/>
          <a:chOff x="0" y="0"/>
          <a:chExt cx="0" cy="0"/>
        </a:xfrm>
      </p:grpSpPr>
      <p:sp>
        <p:nvSpPr>
          <p:cNvPr id="238" name="Google Shape;238;p14"/>
          <p:cNvSpPr/>
          <p:nvPr/>
        </p:nvSpPr>
        <p:spPr>
          <a:xfrm>
            <a:off x="4800895" y="4973556"/>
            <a:ext cx="4343105" cy="16994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4"/>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4"/>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4"/>
          <p:cNvSpPr/>
          <p:nvPr/>
        </p:nvSpPr>
        <p:spPr>
          <a:xfrm>
            <a:off x="6616450" y="562100"/>
            <a:ext cx="1337049" cy="846212"/>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4"/>
          <p:cNvSpPr/>
          <p:nvPr/>
        </p:nvSpPr>
        <p:spPr>
          <a:xfrm>
            <a:off x="8129338" y="3119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4"/>
          <p:cNvSpPr/>
          <p:nvPr/>
        </p:nvSpPr>
        <p:spPr>
          <a:xfrm flipH="1">
            <a:off x="370291" y="4764649"/>
            <a:ext cx="4343105" cy="37886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4"/>
          <p:cNvSpPr/>
          <p:nvPr/>
        </p:nvSpPr>
        <p:spPr>
          <a:xfrm flipH="1">
            <a:off x="-174" y="4764650"/>
            <a:ext cx="7139248" cy="37883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4"/>
          <p:cNvSpPr/>
          <p:nvPr/>
        </p:nvSpPr>
        <p:spPr>
          <a:xfrm flipH="1">
            <a:off x="530846" y="4764638"/>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4"/>
          <p:cNvSpPr txBox="1">
            <a:spLocks noGrp="1"/>
          </p:cNvSpPr>
          <p:nvPr>
            <p:ph type="subTitle" idx="1"/>
          </p:nvPr>
        </p:nvSpPr>
        <p:spPr>
          <a:xfrm>
            <a:off x="3359800" y="1742389"/>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47" name="Google Shape;247;p14"/>
          <p:cNvSpPr txBox="1">
            <a:spLocks noGrp="1"/>
          </p:cNvSpPr>
          <p:nvPr>
            <p:ph type="subTitle" idx="2"/>
          </p:nvPr>
        </p:nvSpPr>
        <p:spPr>
          <a:xfrm>
            <a:off x="3360850" y="2034396"/>
            <a:ext cx="2409900" cy="7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8" name="Google Shape;248;p14"/>
          <p:cNvSpPr txBox="1">
            <a:spLocks noGrp="1"/>
          </p:cNvSpPr>
          <p:nvPr>
            <p:ph type="subTitle" idx="3"/>
          </p:nvPr>
        </p:nvSpPr>
        <p:spPr>
          <a:xfrm>
            <a:off x="652900" y="1743589"/>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49" name="Google Shape;249;p14"/>
          <p:cNvSpPr txBox="1">
            <a:spLocks noGrp="1"/>
          </p:cNvSpPr>
          <p:nvPr>
            <p:ph type="subTitle" idx="4"/>
          </p:nvPr>
        </p:nvSpPr>
        <p:spPr>
          <a:xfrm>
            <a:off x="653950" y="2034396"/>
            <a:ext cx="2409900" cy="7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0" name="Google Shape;250;p14"/>
          <p:cNvSpPr txBox="1">
            <a:spLocks noGrp="1"/>
          </p:cNvSpPr>
          <p:nvPr>
            <p:ph type="subTitle" idx="5"/>
          </p:nvPr>
        </p:nvSpPr>
        <p:spPr>
          <a:xfrm>
            <a:off x="3359800" y="3395539"/>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1" name="Google Shape;251;p14"/>
          <p:cNvSpPr txBox="1">
            <a:spLocks noGrp="1"/>
          </p:cNvSpPr>
          <p:nvPr>
            <p:ph type="subTitle" idx="6"/>
          </p:nvPr>
        </p:nvSpPr>
        <p:spPr>
          <a:xfrm>
            <a:off x="3360850" y="3687546"/>
            <a:ext cx="2409900" cy="7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2" name="Google Shape;252;p14"/>
          <p:cNvSpPr txBox="1">
            <a:spLocks noGrp="1"/>
          </p:cNvSpPr>
          <p:nvPr>
            <p:ph type="subTitle" idx="7"/>
          </p:nvPr>
        </p:nvSpPr>
        <p:spPr>
          <a:xfrm>
            <a:off x="652900" y="3395539"/>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3" name="Google Shape;253;p14"/>
          <p:cNvSpPr txBox="1">
            <a:spLocks noGrp="1"/>
          </p:cNvSpPr>
          <p:nvPr>
            <p:ph type="subTitle" idx="8"/>
          </p:nvPr>
        </p:nvSpPr>
        <p:spPr>
          <a:xfrm>
            <a:off x="653950" y="3687546"/>
            <a:ext cx="2409900" cy="7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4" name="Google Shape;254;p14"/>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55" name="Google Shape;255;p14"/>
          <p:cNvSpPr txBox="1">
            <a:spLocks noGrp="1"/>
          </p:cNvSpPr>
          <p:nvPr>
            <p:ph type="subTitle" idx="9"/>
          </p:nvPr>
        </p:nvSpPr>
        <p:spPr>
          <a:xfrm>
            <a:off x="6072775" y="1742389"/>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6" name="Google Shape;256;p14"/>
          <p:cNvSpPr txBox="1">
            <a:spLocks noGrp="1"/>
          </p:cNvSpPr>
          <p:nvPr>
            <p:ph type="subTitle" idx="13"/>
          </p:nvPr>
        </p:nvSpPr>
        <p:spPr>
          <a:xfrm>
            <a:off x="6073825" y="2034396"/>
            <a:ext cx="2409900" cy="7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7" name="Google Shape;257;p14"/>
          <p:cNvSpPr txBox="1">
            <a:spLocks noGrp="1"/>
          </p:cNvSpPr>
          <p:nvPr>
            <p:ph type="subTitle" idx="14"/>
          </p:nvPr>
        </p:nvSpPr>
        <p:spPr>
          <a:xfrm>
            <a:off x="6078975" y="3395539"/>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8" name="Google Shape;258;p14"/>
          <p:cNvSpPr txBox="1">
            <a:spLocks noGrp="1"/>
          </p:cNvSpPr>
          <p:nvPr>
            <p:ph type="subTitle" idx="15"/>
          </p:nvPr>
        </p:nvSpPr>
        <p:spPr>
          <a:xfrm>
            <a:off x="6080025" y="3687546"/>
            <a:ext cx="2409900" cy="7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9" name="Google Shape;259;p14"/>
          <p:cNvSpPr txBox="1">
            <a:spLocks noGrp="1"/>
          </p:cNvSpPr>
          <p:nvPr>
            <p:ph type="title" idx="16" hasCustomPrompt="1"/>
          </p:nvPr>
        </p:nvSpPr>
        <p:spPr>
          <a:xfrm>
            <a:off x="1513713" y="128426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60" name="Google Shape;260;p14"/>
          <p:cNvSpPr txBox="1">
            <a:spLocks noGrp="1"/>
          </p:cNvSpPr>
          <p:nvPr>
            <p:ph type="title" idx="17" hasCustomPrompt="1"/>
          </p:nvPr>
        </p:nvSpPr>
        <p:spPr>
          <a:xfrm>
            <a:off x="1513713" y="295141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61" name="Google Shape;261;p14"/>
          <p:cNvSpPr txBox="1">
            <a:spLocks noGrp="1"/>
          </p:cNvSpPr>
          <p:nvPr>
            <p:ph type="title" idx="18" hasCustomPrompt="1"/>
          </p:nvPr>
        </p:nvSpPr>
        <p:spPr>
          <a:xfrm>
            <a:off x="4231788" y="128426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62" name="Google Shape;262;p14"/>
          <p:cNvSpPr txBox="1">
            <a:spLocks noGrp="1"/>
          </p:cNvSpPr>
          <p:nvPr>
            <p:ph type="title" idx="19" hasCustomPrompt="1"/>
          </p:nvPr>
        </p:nvSpPr>
        <p:spPr>
          <a:xfrm>
            <a:off x="4231788" y="295141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63" name="Google Shape;263;p14"/>
          <p:cNvSpPr txBox="1">
            <a:spLocks noGrp="1"/>
          </p:cNvSpPr>
          <p:nvPr>
            <p:ph type="title" idx="20" hasCustomPrompt="1"/>
          </p:nvPr>
        </p:nvSpPr>
        <p:spPr>
          <a:xfrm>
            <a:off x="6938563" y="128426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64" name="Google Shape;264;p14"/>
          <p:cNvSpPr txBox="1">
            <a:spLocks noGrp="1"/>
          </p:cNvSpPr>
          <p:nvPr>
            <p:ph type="title" idx="21" hasCustomPrompt="1"/>
          </p:nvPr>
        </p:nvSpPr>
        <p:spPr>
          <a:xfrm>
            <a:off x="6938563" y="2951413"/>
            <a:ext cx="680400" cy="343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65" name="Google Shape;265;p14"/>
          <p:cNvSpPr/>
          <p:nvPr/>
        </p:nvSpPr>
        <p:spPr>
          <a:xfrm flipH="1">
            <a:off x="8172024" y="4771911"/>
            <a:ext cx="200202" cy="26061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4"/>
          <p:cNvSpPr/>
          <p:nvPr/>
        </p:nvSpPr>
        <p:spPr>
          <a:xfrm flipH="1">
            <a:off x="7802211" y="4562802"/>
            <a:ext cx="325378" cy="500109"/>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4"/>
          <p:cNvSpPr/>
          <p:nvPr/>
        </p:nvSpPr>
        <p:spPr>
          <a:xfrm>
            <a:off x="7618976" y="4812605"/>
            <a:ext cx="138794" cy="180673"/>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854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able of contents 3">
  <p:cSld name="Table of contents 3">
    <p:spTree>
      <p:nvGrpSpPr>
        <p:cNvPr id="1" name="Shape 268"/>
        <p:cNvGrpSpPr/>
        <p:nvPr/>
      </p:nvGrpSpPr>
      <p:grpSpPr>
        <a:xfrm>
          <a:off x="0" y="0"/>
          <a:ext cx="0" cy="0"/>
          <a:chOff x="0" y="0"/>
          <a:chExt cx="0" cy="0"/>
        </a:xfrm>
      </p:grpSpPr>
      <p:sp>
        <p:nvSpPr>
          <p:cNvPr id="269" name="Google Shape;269;p15"/>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5"/>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5"/>
          <p:cNvSpPr/>
          <p:nvPr/>
        </p:nvSpPr>
        <p:spPr>
          <a:xfrm>
            <a:off x="6616450" y="562100"/>
            <a:ext cx="1337049" cy="846212"/>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5"/>
          <p:cNvSpPr/>
          <p:nvPr/>
        </p:nvSpPr>
        <p:spPr>
          <a:xfrm>
            <a:off x="8129338" y="3119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5"/>
          <p:cNvSpPr/>
          <p:nvPr/>
        </p:nvSpPr>
        <p:spPr>
          <a:xfrm flipH="1">
            <a:off x="370291" y="4764649"/>
            <a:ext cx="4343105" cy="37886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5"/>
          <p:cNvSpPr/>
          <p:nvPr/>
        </p:nvSpPr>
        <p:spPr>
          <a:xfrm flipH="1">
            <a:off x="7" y="4764649"/>
            <a:ext cx="6150118" cy="37883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5"/>
          <p:cNvSpPr/>
          <p:nvPr/>
        </p:nvSpPr>
        <p:spPr>
          <a:xfrm flipH="1">
            <a:off x="530846" y="4764638"/>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5"/>
          <p:cNvSpPr txBox="1">
            <a:spLocks noGrp="1"/>
          </p:cNvSpPr>
          <p:nvPr>
            <p:ph type="subTitle" idx="1"/>
          </p:nvPr>
        </p:nvSpPr>
        <p:spPr>
          <a:xfrm>
            <a:off x="5264125" y="1466250"/>
            <a:ext cx="2875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77" name="Google Shape;277;p15"/>
          <p:cNvSpPr txBox="1">
            <a:spLocks noGrp="1"/>
          </p:cNvSpPr>
          <p:nvPr>
            <p:ph type="subTitle" idx="2"/>
          </p:nvPr>
        </p:nvSpPr>
        <p:spPr>
          <a:xfrm>
            <a:off x="5264125" y="1757050"/>
            <a:ext cx="2875800" cy="3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8" name="Google Shape;278;p15"/>
          <p:cNvSpPr txBox="1">
            <a:spLocks noGrp="1"/>
          </p:cNvSpPr>
          <p:nvPr>
            <p:ph type="title"/>
          </p:nvPr>
        </p:nvSpPr>
        <p:spPr>
          <a:xfrm>
            <a:off x="940375" y="1653250"/>
            <a:ext cx="2985600" cy="1494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3000"/>
              <a:buFont typeface="Patrick Hand"/>
              <a:buNone/>
              <a:defRPr sz="5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79" name="Google Shape;279;p15"/>
          <p:cNvSpPr txBox="1">
            <a:spLocks noGrp="1"/>
          </p:cNvSpPr>
          <p:nvPr>
            <p:ph type="subTitle" idx="3"/>
          </p:nvPr>
        </p:nvSpPr>
        <p:spPr>
          <a:xfrm>
            <a:off x="5264125" y="2228650"/>
            <a:ext cx="2875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80" name="Google Shape;280;p15"/>
          <p:cNvSpPr txBox="1">
            <a:spLocks noGrp="1"/>
          </p:cNvSpPr>
          <p:nvPr>
            <p:ph type="subTitle" idx="4"/>
          </p:nvPr>
        </p:nvSpPr>
        <p:spPr>
          <a:xfrm>
            <a:off x="5264125" y="2519450"/>
            <a:ext cx="2875800" cy="3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1" name="Google Shape;281;p15"/>
          <p:cNvSpPr txBox="1">
            <a:spLocks noGrp="1"/>
          </p:cNvSpPr>
          <p:nvPr>
            <p:ph type="subTitle" idx="5"/>
          </p:nvPr>
        </p:nvSpPr>
        <p:spPr>
          <a:xfrm>
            <a:off x="5264125" y="2991050"/>
            <a:ext cx="2875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82" name="Google Shape;282;p15"/>
          <p:cNvSpPr txBox="1">
            <a:spLocks noGrp="1"/>
          </p:cNvSpPr>
          <p:nvPr>
            <p:ph type="subTitle" idx="6"/>
          </p:nvPr>
        </p:nvSpPr>
        <p:spPr>
          <a:xfrm>
            <a:off x="5264125" y="3281850"/>
            <a:ext cx="2875800" cy="3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3" name="Google Shape;283;p15"/>
          <p:cNvSpPr txBox="1">
            <a:spLocks noGrp="1"/>
          </p:cNvSpPr>
          <p:nvPr>
            <p:ph type="subTitle" idx="7"/>
          </p:nvPr>
        </p:nvSpPr>
        <p:spPr>
          <a:xfrm>
            <a:off x="5264125" y="3753450"/>
            <a:ext cx="2875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84" name="Google Shape;284;p15"/>
          <p:cNvSpPr txBox="1">
            <a:spLocks noGrp="1"/>
          </p:cNvSpPr>
          <p:nvPr>
            <p:ph type="subTitle" idx="8"/>
          </p:nvPr>
        </p:nvSpPr>
        <p:spPr>
          <a:xfrm>
            <a:off x="5264125" y="4044250"/>
            <a:ext cx="2875800" cy="3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5" name="Google Shape;285;p15"/>
          <p:cNvSpPr txBox="1">
            <a:spLocks noGrp="1"/>
          </p:cNvSpPr>
          <p:nvPr>
            <p:ph type="subTitle" idx="9"/>
          </p:nvPr>
        </p:nvSpPr>
        <p:spPr>
          <a:xfrm>
            <a:off x="5264125" y="703850"/>
            <a:ext cx="2875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86" name="Google Shape;286;p15"/>
          <p:cNvSpPr txBox="1">
            <a:spLocks noGrp="1"/>
          </p:cNvSpPr>
          <p:nvPr>
            <p:ph type="subTitle" idx="13"/>
          </p:nvPr>
        </p:nvSpPr>
        <p:spPr>
          <a:xfrm>
            <a:off x="5264125" y="994650"/>
            <a:ext cx="2875800" cy="3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7" name="Google Shape;287;p15"/>
          <p:cNvSpPr txBox="1">
            <a:spLocks noGrp="1"/>
          </p:cNvSpPr>
          <p:nvPr>
            <p:ph type="title" idx="14" hasCustomPrompt="1"/>
          </p:nvPr>
        </p:nvSpPr>
        <p:spPr>
          <a:xfrm>
            <a:off x="4538059" y="703850"/>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88" name="Google Shape;288;p15"/>
          <p:cNvSpPr txBox="1">
            <a:spLocks noGrp="1"/>
          </p:cNvSpPr>
          <p:nvPr>
            <p:ph type="title" idx="15" hasCustomPrompt="1"/>
          </p:nvPr>
        </p:nvSpPr>
        <p:spPr>
          <a:xfrm>
            <a:off x="4538059" y="1457163"/>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89" name="Google Shape;289;p15"/>
          <p:cNvSpPr txBox="1">
            <a:spLocks noGrp="1"/>
          </p:cNvSpPr>
          <p:nvPr>
            <p:ph type="title" idx="16" hasCustomPrompt="1"/>
          </p:nvPr>
        </p:nvSpPr>
        <p:spPr>
          <a:xfrm>
            <a:off x="4538059" y="2210475"/>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90" name="Google Shape;290;p15"/>
          <p:cNvSpPr txBox="1">
            <a:spLocks noGrp="1"/>
          </p:cNvSpPr>
          <p:nvPr>
            <p:ph type="title" idx="17" hasCustomPrompt="1"/>
          </p:nvPr>
        </p:nvSpPr>
        <p:spPr>
          <a:xfrm>
            <a:off x="4538059" y="2963788"/>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291" name="Google Shape;291;p15"/>
          <p:cNvSpPr txBox="1">
            <a:spLocks noGrp="1"/>
          </p:cNvSpPr>
          <p:nvPr>
            <p:ph type="title" idx="18" hasCustomPrompt="1"/>
          </p:nvPr>
        </p:nvSpPr>
        <p:spPr>
          <a:xfrm>
            <a:off x="4538059" y="3717100"/>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Tree>
    <p:extLst>
      <p:ext uri="{BB962C8B-B14F-4D97-AF65-F5344CB8AC3E}">
        <p14:creationId xmlns:p14="http://schemas.microsoft.com/office/powerpoint/2010/main" val="2506504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able of contents 4">
  <p:cSld name="Table of contents 4">
    <p:spTree>
      <p:nvGrpSpPr>
        <p:cNvPr id="1" name="Shape 292"/>
        <p:cNvGrpSpPr/>
        <p:nvPr/>
      </p:nvGrpSpPr>
      <p:grpSpPr>
        <a:xfrm>
          <a:off x="0" y="0"/>
          <a:ext cx="0" cy="0"/>
          <a:chOff x="0" y="0"/>
          <a:chExt cx="0" cy="0"/>
        </a:xfrm>
      </p:grpSpPr>
      <p:sp>
        <p:nvSpPr>
          <p:cNvPr id="293" name="Google Shape;293;p16"/>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6"/>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6"/>
          <p:cNvSpPr/>
          <p:nvPr/>
        </p:nvSpPr>
        <p:spPr>
          <a:xfrm>
            <a:off x="6616450" y="562100"/>
            <a:ext cx="1337049" cy="846212"/>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6"/>
          <p:cNvSpPr/>
          <p:nvPr/>
        </p:nvSpPr>
        <p:spPr>
          <a:xfrm>
            <a:off x="8129338" y="3119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6"/>
          <p:cNvSpPr/>
          <p:nvPr/>
        </p:nvSpPr>
        <p:spPr>
          <a:xfrm flipH="1">
            <a:off x="370291" y="4764649"/>
            <a:ext cx="4343105" cy="37886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6"/>
          <p:cNvSpPr/>
          <p:nvPr/>
        </p:nvSpPr>
        <p:spPr>
          <a:xfrm flipH="1">
            <a:off x="7" y="4764649"/>
            <a:ext cx="6150118" cy="37883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6"/>
          <p:cNvSpPr/>
          <p:nvPr/>
        </p:nvSpPr>
        <p:spPr>
          <a:xfrm flipH="1">
            <a:off x="530846" y="4764638"/>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6"/>
          <p:cNvSpPr txBox="1">
            <a:spLocks noGrp="1"/>
          </p:cNvSpPr>
          <p:nvPr>
            <p:ph type="subTitle" idx="1"/>
          </p:nvPr>
        </p:nvSpPr>
        <p:spPr>
          <a:xfrm>
            <a:off x="5576775" y="1619050"/>
            <a:ext cx="2875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1" name="Google Shape;301;p16"/>
          <p:cNvSpPr txBox="1">
            <a:spLocks noGrp="1"/>
          </p:cNvSpPr>
          <p:nvPr>
            <p:ph type="subTitle" idx="2"/>
          </p:nvPr>
        </p:nvSpPr>
        <p:spPr>
          <a:xfrm>
            <a:off x="5576775" y="1909850"/>
            <a:ext cx="2875800" cy="3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2" name="Google Shape;302;p16"/>
          <p:cNvSpPr txBox="1">
            <a:spLocks noGrp="1"/>
          </p:cNvSpPr>
          <p:nvPr>
            <p:ph type="subTitle" idx="3"/>
          </p:nvPr>
        </p:nvSpPr>
        <p:spPr>
          <a:xfrm>
            <a:off x="5576775" y="2686250"/>
            <a:ext cx="2875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3" name="Google Shape;303;p16"/>
          <p:cNvSpPr txBox="1">
            <a:spLocks noGrp="1"/>
          </p:cNvSpPr>
          <p:nvPr>
            <p:ph type="subTitle" idx="4"/>
          </p:nvPr>
        </p:nvSpPr>
        <p:spPr>
          <a:xfrm>
            <a:off x="5576775" y="2977050"/>
            <a:ext cx="2875800" cy="3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4" name="Google Shape;304;p16"/>
          <p:cNvSpPr txBox="1">
            <a:spLocks noGrp="1"/>
          </p:cNvSpPr>
          <p:nvPr>
            <p:ph type="subTitle" idx="5"/>
          </p:nvPr>
        </p:nvSpPr>
        <p:spPr>
          <a:xfrm>
            <a:off x="5576775" y="3829650"/>
            <a:ext cx="28758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5" name="Google Shape;305;p16"/>
          <p:cNvSpPr txBox="1">
            <a:spLocks noGrp="1"/>
          </p:cNvSpPr>
          <p:nvPr>
            <p:ph type="subTitle" idx="6"/>
          </p:nvPr>
        </p:nvSpPr>
        <p:spPr>
          <a:xfrm>
            <a:off x="5576775" y="4120450"/>
            <a:ext cx="2875800" cy="3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6" name="Google Shape;306;p16"/>
          <p:cNvSpPr txBox="1">
            <a:spLocks noGrp="1"/>
          </p:cNvSpPr>
          <p:nvPr>
            <p:ph type="subTitle" idx="7"/>
          </p:nvPr>
        </p:nvSpPr>
        <p:spPr>
          <a:xfrm>
            <a:off x="691436" y="1619050"/>
            <a:ext cx="2875800" cy="343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7" name="Google Shape;307;p16"/>
          <p:cNvSpPr txBox="1">
            <a:spLocks noGrp="1"/>
          </p:cNvSpPr>
          <p:nvPr>
            <p:ph type="subTitle" idx="8"/>
          </p:nvPr>
        </p:nvSpPr>
        <p:spPr>
          <a:xfrm>
            <a:off x="691436" y="1909850"/>
            <a:ext cx="2875800" cy="39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8" name="Google Shape;308;p16"/>
          <p:cNvSpPr txBox="1">
            <a:spLocks noGrp="1"/>
          </p:cNvSpPr>
          <p:nvPr>
            <p:ph type="subTitle" idx="9"/>
          </p:nvPr>
        </p:nvSpPr>
        <p:spPr>
          <a:xfrm>
            <a:off x="691436" y="2686250"/>
            <a:ext cx="2875800" cy="343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9" name="Google Shape;309;p16"/>
          <p:cNvSpPr txBox="1">
            <a:spLocks noGrp="1"/>
          </p:cNvSpPr>
          <p:nvPr>
            <p:ph type="subTitle" idx="13"/>
          </p:nvPr>
        </p:nvSpPr>
        <p:spPr>
          <a:xfrm>
            <a:off x="691436" y="2977050"/>
            <a:ext cx="2875800" cy="39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0" name="Google Shape;310;p16"/>
          <p:cNvSpPr txBox="1">
            <a:spLocks noGrp="1"/>
          </p:cNvSpPr>
          <p:nvPr>
            <p:ph type="subTitle" idx="14"/>
          </p:nvPr>
        </p:nvSpPr>
        <p:spPr>
          <a:xfrm>
            <a:off x="691436" y="3829650"/>
            <a:ext cx="2875800" cy="343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Patrick Hand"/>
              <a:buNone/>
              <a:defRPr sz="2200">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11" name="Google Shape;311;p16"/>
          <p:cNvSpPr txBox="1">
            <a:spLocks noGrp="1"/>
          </p:cNvSpPr>
          <p:nvPr>
            <p:ph type="subTitle" idx="15"/>
          </p:nvPr>
        </p:nvSpPr>
        <p:spPr>
          <a:xfrm>
            <a:off x="691436" y="4120450"/>
            <a:ext cx="2875800" cy="39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2" name="Google Shape;312;p16"/>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13" name="Google Shape;313;p16"/>
          <p:cNvSpPr txBox="1">
            <a:spLocks noGrp="1"/>
          </p:cNvSpPr>
          <p:nvPr>
            <p:ph type="title" idx="16" hasCustomPrompt="1"/>
          </p:nvPr>
        </p:nvSpPr>
        <p:spPr>
          <a:xfrm>
            <a:off x="2883638" y="1270850"/>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314" name="Google Shape;314;p16"/>
          <p:cNvSpPr txBox="1">
            <a:spLocks noGrp="1"/>
          </p:cNvSpPr>
          <p:nvPr>
            <p:ph type="title" idx="17" hasCustomPrompt="1"/>
          </p:nvPr>
        </p:nvSpPr>
        <p:spPr>
          <a:xfrm>
            <a:off x="5573663" y="1270850"/>
            <a:ext cx="680400" cy="343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2900" b="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r>
              <a:t>xx%</a:t>
            </a:r>
          </a:p>
        </p:txBody>
      </p:sp>
      <p:sp>
        <p:nvSpPr>
          <p:cNvPr id="315" name="Google Shape;315;p16"/>
          <p:cNvSpPr txBox="1">
            <a:spLocks noGrp="1"/>
          </p:cNvSpPr>
          <p:nvPr>
            <p:ph type="title" idx="18" hasCustomPrompt="1"/>
          </p:nvPr>
        </p:nvSpPr>
        <p:spPr>
          <a:xfrm>
            <a:off x="2886750" y="2338050"/>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316" name="Google Shape;316;p16"/>
          <p:cNvSpPr txBox="1">
            <a:spLocks noGrp="1"/>
          </p:cNvSpPr>
          <p:nvPr>
            <p:ph type="title" idx="19" hasCustomPrompt="1"/>
          </p:nvPr>
        </p:nvSpPr>
        <p:spPr>
          <a:xfrm>
            <a:off x="5576775" y="2338050"/>
            <a:ext cx="680400" cy="343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2900" b="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r>
              <a:t>xx%</a:t>
            </a:r>
          </a:p>
        </p:txBody>
      </p:sp>
      <p:sp>
        <p:nvSpPr>
          <p:cNvPr id="317" name="Google Shape;317;p16"/>
          <p:cNvSpPr txBox="1">
            <a:spLocks noGrp="1"/>
          </p:cNvSpPr>
          <p:nvPr>
            <p:ph type="title" idx="20" hasCustomPrompt="1"/>
          </p:nvPr>
        </p:nvSpPr>
        <p:spPr>
          <a:xfrm>
            <a:off x="2886750" y="3485850"/>
            <a:ext cx="680400" cy="3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900" b="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318" name="Google Shape;318;p16"/>
          <p:cNvSpPr txBox="1">
            <a:spLocks noGrp="1"/>
          </p:cNvSpPr>
          <p:nvPr>
            <p:ph type="title" idx="21" hasCustomPrompt="1"/>
          </p:nvPr>
        </p:nvSpPr>
        <p:spPr>
          <a:xfrm>
            <a:off x="5576775" y="3481450"/>
            <a:ext cx="680400" cy="343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2900" b="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r>
              <a:t>xx%</a:t>
            </a:r>
          </a:p>
        </p:txBody>
      </p:sp>
    </p:spTree>
    <p:extLst>
      <p:ext uri="{BB962C8B-B14F-4D97-AF65-F5344CB8AC3E}">
        <p14:creationId xmlns:p14="http://schemas.microsoft.com/office/powerpoint/2010/main" val="1428249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Quote 1">
  <p:cSld name="Quote 1">
    <p:spTree>
      <p:nvGrpSpPr>
        <p:cNvPr id="1" name="Shape 319"/>
        <p:cNvGrpSpPr/>
        <p:nvPr/>
      </p:nvGrpSpPr>
      <p:grpSpPr>
        <a:xfrm>
          <a:off x="0" y="0"/>
          <a:ext cx="0" cy="0"/>
          <a:chOff x="0" y="0"/>
          <a:chExt cx="0" cy="0"/>
        </a:xfrm>
      </p:grpSpPr>
      <p:sp>
        <p:nvSpPr>
          <p:cNvPr id="320" name="Google Shape;320;p17"/>
          <p:cNvSpPr/>
          <p:nvPr/>
        </p:nvSpPr>
        <p:spPr>
          <a:xfrm>
            <a:off x="6065076" y="66202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7"/>
          <p:cNvSpPr/>
          <p:nvPr/>
        </p:nvSpPr>
        <p:spPr>
          <a:xfrm>
            <a:off x="0" y="290950"/>
            <a:ext cx="7906898" cy="4408837"/>
          </a:xfrm>
          <a:custGeom>
            <a:avLst/>
            <a:gdLst/>
            <a:ahLst/>
            <a:cxnLst/>
            <a:rect l="l" t="t" r="r" b="b"/>
            <a:pathLst>
              <a:path w="145978" h="92540" extrusionOk="0">
                <a:moveTo>
                  <a:pt x="62986" y="0"/>
                </a:moveTo>
                <a:cubicBezTo>
                  <a:pt x="39337" y="0"/>
                  <a:pt x="15865" y="9988"/>
                  <a:pt x="1" y="23326"/>
                </a:cubicBezTo>
                <a:lnTo>
                  <a:pt x="1" y="81787"/>
                </a:lnTo>
                <a:cubicBezTo>
                  <a:pt x="15865" y="89249"/>
                  <a:pt x="39337" y="92539"/>
                  <a:pt x="62986" y="92539"/>
                </a:cubicBezTo>
                <a:cubicBezTo>
                  <a:pt x="104790" y="92539"/>
                  <a:pt x="145978" y="81670"/>
                  <a:pt x="145978" y="56111"/>
                </a:cubicBezTo>
                <a:cubicBezTo>
                  <a:pt x="145978" y="30553"/>
                  <a:pt x="104790" y="0"/>
                  <a:pt x="62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7"/>
          <p:cNvSpPr txBox="1">
            <a:spLocks noGrp="1"/>
          </p:cNvSpPr>
          <p:nvPr>
            <p:ph type="title"/>
          </p:nvPr>
        </p:nvSpPr>
        <p:spPr>
          <a:xfrm>
            <a:off x="784400" y="1112950"/>
            <a:ext cx="5746500" cy="21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Patrick Hand"/>
              <a:buNone/>
              <a:defRPr sz="2400">
                <a:solidFill>
                  <a:schemeClr val="dk1"/>
                </a:solidFill>
                <a:latin typeface="Poppins Light"/>
                <a:ea typeface="Poppins Light"/>
                <a:cs typeface="Poppins Light"/>
                <a:sym typeface="Poppins Light"/>
              </a:defRPr>
            </a:lvl1pPr>
            <a:lvl2pPr lvl="1" algn="ctr" rtl="0">
              <a:spcBef>
                <a:spcPts val="0"/>
              </a:spcBef>
              <a:spcAft>
                <a:spcPts val="0"/>
              </a:spcAft>
              <a:buSzPts val="3500"/>
              <a:buFont typeface="Patrick Hand"/>
              <a:buNone/>
              <a:defRPr sz="3500">
                <a:latin typeface="Patrick Hand"/>
                <a:ea typeface="Patrick Hand"/>
                <a:cs typeface="Patrick Hand"/>
                <a:sym typeface="Patrick Hand"/>
              </a:defRPr>
            </a:lvl2pPr>
            <a:lvl3pPr lvl="2" algn="ctr" rtl="0">
              <a:spcBef>
                <a:spcPts val="0"/>
              </a:spcBef>
              <a:spcAft>
                <a:spcPts val="0"/>
              </a:spcAft>
              <a:buSzPts val="3500"/>
              <a:buFont typeface="Patrick Hand"/>
              <a:buNone/>
              <a:defRPr sz="3500">
                <a:latin typeface="Patrick Hand"/>
                <a:ea typeface="Patrick Hand"/>
                <a:cs typeface="Patrick Hand"/>
                <a:sym typeface="Patrick Hand"/>
              </a:defRPr>
            </a:lvl3pPr>
            <a:lvl4pPr lvl="3" algn="ctr" rtl="0">
              <a:spcBef>
                <a:spcPts val="0"/>
              </a:spcBef>
              <a:spcAft>
                <a:spcPts val="0"/>
              </a:spcAft>
              <a:buSzPts val="3500"/>
              <a:buFont typeface="Patrick Hand"/>
              <a:buNone/>
              <a:defRPr sz="3500">
                <a:latin typeface="Patrick Hand"/>
                <a:ea typeface="Patrick Hand"/>
                <a:cs typeface="Patrick Hand"/>
                <a:sym typeface="Patrick Hand"/>
              </a:defRPr>
            </a:lvl4pPr>
            <a:lvl5pPr lvl="4" algn="ctr" rtl="0">
              <a:spcBef>
                <a:spcPts val="0"/>
              </a:spcBef>
              <a:spcAft>
                <a:spcPts val="0"/>
              </a:spcAft>
              <a:buSzPts val="3500"/>
              <a:buFont typeface="Patrick Hand"/>
              <a:buNone/>
              <a:defRPr sz="3500">
                <a:latin typeface="Patrick Hand"/>
                <a:ea typeface="Patrick Hand"/>
                <a:cs typeface="Patrick Hand"/>
                <a:sym typeface="Patrick Hand"/>
              </a:defRPr>
            </a:lvl5pPr>
            <a:lvl6pPr lvl="5" algn="ctr" rtl="0">
              <a:spcBef>
                <a:spcPts val="0"/>
              </a:spcBef>
              <a:spcAft>
                <a:spcPts val="0"/>
              </a:spcAft>
              <a:buSzPts val="3500"/>
              <a:buFont typeface="Patrick Hand"/>
              <a:buNone/>
              <a:defRPr sz="3500">
                <a:latin typeface="Patrick Hand"/>
                <a:ea typeface="Patrick Hand"/>
                <a:cs typeface="Patrick Hand"/>
                <a:sym typeface="Patrick Hand"/>
              </a:defRPr>
            </a:lvl6pPr>
            <a:lvl7pPr lvl="6" algn="ctr" rtl="0">
              <a:spcBef>
                <a:spcPts val="0"/>
              </a:spcBef>
              <a:spcAft>
                <a:spcPts val="0"/>
              </a:spcAft>
              <a:buSzPts val="3500"/>
              <a:buFont typeface="Patrick Hand"/>
              <a:buNone/>
              <a:defRPr sz="3500">
                <a:latin typeface="Patrick Hand"/>
                <a:ea typeface="Patrick Hand"/>
                <a:cs typeface="Patrick Hand"/>
                <a:sym typeface="Patrick Hand"/>
              </a:defRPr>
            </a:lvl7pPr>
            <a:lvl8pPr lvl="7" algn="ctr" rtl="0">
              <a:spcBef>
                <a:spcPts val="0"/>
              </a:spcBef>
              <a:spcAft>
                <a:spcPts val="0"/>
              </a:spcAft>
              <a:buSzPts val="3500"/>
              <a:buFont typeface="Patrick Hand"/>
              <a:buNone/>
              <a:defRPr sz="3500">
                <a:latin typeface="Patrick Hand"/>
                <a:ea typeface="Patrick Hand"/>
                <a:cs typeface="Patrick Hand"/>
                <a:sym typeface="Patrick Hand"/>
              </a:defRPr>
            </a:lvl8pPr>
            <a:lvl9pPr lvl="8" algn="ctr" rtl="0">
              <a:spcBef>
                <a:spcPts val="0"/>
              </a:spcBef>
              <a:spcAft>
                <a:spcPts val="0"/>
              </a:spcAft>
              <a:buSzPts val="3500"/>
              <a:buFont typeface="Patrick Hand"/>
              <a:buNone/>
              <a:defRPr sz="3500">
                <a:latin typeface="Patrick Hand"/>
                <a:ea typeface="Patrick Hand"/>
                <a:cs typeface="Patrick Hand"/>
                <a:sym typeface="Patrick Hand"/>
              </a:defRPr>
            </a:lvl9pPr>
          </a:lstStyle>
          <a:p>
            <a:endParaRPr/>
          </a:p>
        </p:txBody>
      </p:sp>
      <p:sp>
        <p:nvSpPr>
          <p:cNvPr id="323" name="Google Shape;323;p17"/>
          <p:cNvSpPr/>
          <p:nvPr/>
        </p:nvSpPr>
        <p:spPr>
          <a:xfrm>
            <a:off x="7846900" y="509474"/>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7"/>
          <p:cNvSpPr txBox="1">
            <a:spLocks noGrp="1"/>
          </p:cNvSpPr>
          <p:nvPr>
            <p:ph type="title" idx="2"/>
          </p:nvPr>
        </p:nvSpPr>
        <p:spPr>
          <a:xfrm>
            <a:off x="791825" y="3060700"/>
            <a:ext cx="5746500" cy="51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400"/>
              <a:buNone/>
              <a:defRPr sz="2100">
                <a:solidFill>
                  <a:schemeClr val="lt2"/>
                </a:solidFill>
              </a:defRPr>
            </a:lvl1pPr>
            <a:lvl2pPr lvl="1" rtl="0">
              <a:spcBef>
                <a:spcPts val="0"/>
              </a:spcBef>
              <a:spcAft>
                <a:spcPts val="0"/>
              </a:spcAft>
              <a:buSzPts val="2800"/>
              <a:buNone/>
              <a:defRPr>
                <a:latin typeface="Poppins Light"/>
                <a:ea typeface="Poppins Light"/>
                <a:cs typeface="Poppins Light"/>
                <a:sym typeface="Poppins Light"/>
              </a:defRPr>
            </a:lvl2pPr>
            <a:lvl3pPr lvl="2" rtl="0">
              <a:spcBef>
                <a:spcPts val="0"/>
              </a:spcBef>
              <a:spcAft>
                <a:spcPts val="0"/>
              </a:spcAft>
              <a:buSzPts val="2800"/>
              <a:buNone/>
              <a:defRPr>
                <a:latin typeface="Poppins Light"/>
                <a:ea typeface="Poppins Light"/>
                <a:cs typeface="Poppins Light"/>
                <a:sym typeface="Poppins Light"/>
              </a:defRPr>
            </a:lvl3pPr>
            <a:lvl4pPr lvl="3" rtl="0">
              <a:spcBef>
                <a:spcPts val="0"/>
              </a:spcBef>
              <a:spcAft>
                <a:spcPts val="0"/>
              </a:spcAft>
              <a:buSzPts val="2800"/>
              <a:buNone/>
              <a:defRPr>
                <a:latin typeface="Poppins Light"/>
                <a:ea typeface="Poppins Light"/>
                <a:cs typeface="Poppins Light"/>
                <a:sym typeface="Poppins Light"/>
              </a:defRPr>
            </a:lvl4pPr>
            <a:lvl5pPr lvl="4" rtl="0">
              <a:spcBef>
                <a:spcPts val="0"/>
              </a:spcBef>
              <a:spcAft>
                <a:spcPts val="0"/>
              </a:spcAft>
              <a:buSzPts val="2800"/>
              <a:buNone/>
              <a:defRPr>
                <a:latin typeface="Poppins Light"/>
                <a:ea typeface="Poppins Light"/>
                <a:cs typeface="Poppins Light"/>
                <a:sym typeface="Poppins Light"/>
              </a:defRPr>
            </a:lvl5pPr>
            <a:lvl6pPr lvl="5" rtl="0">
              <a:spcBef>
                <a:spcPts val="0"/>
              </a:spcBef>
              <a:spcAft>
                <a:spcPts val="0"/>
              </a:spcAft>
              <a:buSzPts val="2800"/>
              <a:buNone/>
              <a:defRPr>
                <a:latin typeface="Poppins Light"/>
                <a:ea typeface="Poppins Light"/>
                <a:cs typeface="Poppins Light"/>
                <a:sym typeface="Poppins Light"/>
              </a:defRPr>
            </a:lvl6pPr>
            <a:lvl7pPr lvl="6" rtl="0">
              <a:spcBef>
                <a:spcPts val="0"/>
              </a:spcBef>
              <a:spcAft>
                <a:spcPts val="0"/>
              </a:spcAft>
              <a:buSzPts val="2800"/>
              <a:buNone/>
              <a:defRPr>
                <a:latin typeface="Poppins Light"/>
                <a:ea typeface="Poppins Light"/>
                <a:cs typeface="Poppins Light"/>
                <a:sym typeface="Poppins Light"/>
              </a:defRPr>
            </a:lvl7pPr>
            <a:lvl8pPr lvl="7" rtl="0">
              <a:spcBef>
                <a:spcPts val="0"/>
              </a:spcBef>
              <a:spcAft>
                <a:spcPts val="0"/>
              </a:spcAft>
              <a:buSzPts val="2800"/>
              <a:buNone/>
              <a:defRPr>
                <a:latin typeface="Poppins Light"/>
                <a:ea typeface="Poppins Light"/>
                <a:cs typeface="Poppins Light"/>
                <a:sym typeface="Poppins Light"/>
              </a:defRPr>
            </a:lvl8pPr>
            <a:lvl9pPr lvl="8" rtl="0">
              <a:spcBef>
                <a:spcPts val="0"/>
              </a:spcBef>
              <a:spcAft>
                <a:spcPts val="0"/>
              </a:spcAft>
              <a:buSzPts val="2800"/>
              <a:buNone/>
              <a:defRPr>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1489376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Quote 2">
  <p:cSld name="Quote 2">
    <p:spTree>
      <p:nvGrpSpPr>
        <p:cNvPr id="1" name="Shape 325"/>
        <p:cNvGrpSpPr/>
        <p:nvPr/>
      </p:nvGrpSpPr>
      <p:grpSpPr>
        <a:xfrm>
          <a:off x="0" y="0"/>
          <a:ext cx="0" cy="0"/>
          <a:chOff x="0" y="0"/>
          <a:chExt cx="0" cy="0"/>
        </a:xfrm>
      </p:grpSpPr>
      <p:sp>
        <p:nvSpPr>
          <p:cNvPr id="326" name="Google Shape;326;p18"/>
          <p:cNvSpPr txBox="1">
            <a:spLocks noGrp="1"/>
          </p:cNvSpPr>
          <p:nvPr>
            <p:ph type="title"/>
          </p:nvPr>
        </p:nvSpPr>
        <p:spPr>
          <a:xfrm>
            <a:off x="784400" y="1112950"/>
            <a:ext cx="5746500" cy="21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Font typeface="Patrick Hand"/>
              <a:buNone/>
              <a:defRPr sz="2400">
                <a:latin typeface="Poppins Light"/>
                <a:ea typeface="Poppins Light"/>
                <a:cs typeface="Poppins Light"/>
                <a:sym typeface="Poppins Light"/>
              </a:defRPr>
            </a:lvl1pPr>
            <a:lvl2pPr lvl="1"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2pPr>
            <a:lvl3pPr lvl="2"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3pPr>
            <a:lvl4pPr lvl="3"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4pPr>
            <a:lvl5pPr lvl="4"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5pPr>
            <a:lvl6pPr lvl="5"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6pPr>
            <a:lvl7pPr lvl="6"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7pPr>
            <a:lvl8pPr lvl="7"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8pPr>
            <a:lvl9pPr lvl="8" algn="ctr" rtl="0">
              <a:spcBef>
                <a:spcPts val="0"/>
              </a:spcBef>
              <a:spcAft>
                <a:spcPts val="0"/>
              </a:spcAft>
              <a:buClr>
                <a:schemeClr val="dk2"/>
              </a:buClr>
              <a:buSzPts val="3500"/>
              <a:buFont typeface="Patrick Hand"/>
              <a:buNone/>
              <a:defRPr sz="3500">
                <a:solidFill>
                  <a:schemeClr val="dk2"/>
                </a:solidFill>
                <a:latin typeface="Patrick Hand"/>
                <a:ea typeface="Patrick Hand"/>
                <a:cs typeface="Patrick Hand"/>
                <a:sym typeface="Patrick Hand"/>
              </a:defRPr>
            </a:lvl9pPr>
          </a:lstStyle>
          <a:p>
            <a:endParaRPr/>
          </a:p>
        </p:txBody>
      </p:sp>
      <p:sp>
        <p:nvSpPr>
          <p:cNvPr id="327" name="Google Shape;327;p18"/>
          <p:cNvSpPr txBox="1">
            <a:spLocks noGrp="1"/>
          </p:cNvSpPr>
          <p:nvPr>
            <p:ph type="title" idx="2"/>
          </p:nvPr>
        </p:nvSpPr>
        <p:spPr>
          <a:xfrm>
            <a:off x="791825" y="3060700"/>
            <a:ext cx="5746500" cy="51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400"/>
              <a:buNone/>
              <a:defRPr sz="2100">
                <a:solidFill>
                  <a:schemeClr val="lt2"/>
                </a:solidFill>
              </a:defRPr>
            </a:lvl1pPr>
            <a:lvl2pPr lvl="1" rtl="0">
              <a:spcBef>
                <a:spcPts val="0"/>
              </a:spcBef>
              <a:spcAft>
                <a:spcPts val="0"/>
              </a:spcAft>
              <a:buSzPts val="2800"/>
              <a:buNone/>
              <a:defRPr>
                <a:latin typeface="Poppins Light"/>
                <a:ea typeface="Poppins Light"/>
                <a:cs typeface="Poppins Light"/>
                <a:sym typeface="Poppins Light"/>
              </a:defRPr>
            </a:lvl2pPr>
            <a:lvl3pPr lvl="2" rtl="0">
              <a:spcBef>
                <a:spcPts val="0"/>
              </a:spcBef>
              <a:spcAft>
                <a:spcPts val="0"/>
              </a:spcAft>
              <a:buSzPts val="2800"/>
              <a:buNone/>
              <a:defRPr>
                <a:latin typeface="Poppins Light"/>
                <a:ea typeface="Poppins Light"/>
                <a:cs typeface="Poppins Light"/>
                <a:sym typeface="Poppins Light"/>
              </a:defRPr>
            </a:lvl3pPr>
            <a:lvl4pPr lvl="3" rtl="0">
              <a:spcBef>
                <a:spcPts val="0"/>
              </a:spcBef>
              <a:spcAft>
                <a:spcPts val="0"/>
              </a:spcAft>
              <a:buSzPts val="2800"/>
              <a:buNone/>
              <a:defRPr>
                <a:latin typeface="Poppins Light"/>
                <a:ea typeface="Poppins Light"/>
                <a:cs typeface="Poppins Light"/>
                <a:sym typeface="Poppins Light"/>
              </a:defRPr>
            </a:lvl4pPr>
            <a:lvl5pPr lvl="4" rtl="0">
              <a:spcBef>
                <a:spcPts val="0"/>
              </a:spcBef>
              <a:spcAft>
                <a:spcPts val="0"/>
              </a:spcAft>
              <a:buSzPts val="2800"/>
              <a:buNone/>
              <a:defRPr>
                <a:latin typeface="Poppins Light"/>
                <a:ea typeface="Poppins Light"/>
                <a:cs typeface="Poppins Light"/>
                <a:sym typeface="Poppins Light"/>
              </a:defRPr>
            </a:lvl5pPr>
            <a:lvl6pPr lvl="5" rtl="0">
              <a:spcBef>
                <a:spcPts val="0"/>
              </a:spcBef>
              <a:spcAft>
                <a:spcPts val="0"/>
              </a:spcAft>
              <a:buSzPts val="2800"/>
              <a:buNone/>
              <a:defRPr>
                <a:latin typeface="Poppins Light"/>
                <a:ea typeface="Poppins Light"/>
                <a:cs typeface="Poppins Light"/>
                <a:sym typeface="Poppins Light"/>
              </a:defRPr>
            </a:lvl6pPr>
            <a:lvl7pPr lvl="6" rtl="0">
              <a:spcBef>
                <a:spcPts val="0"/>
              </a:spcBef>
              <a:spcAft>
                <a:spcPts val="0"/>
              </a:spcAft>
              <a:buSzPts val="2800"/>
              <a:buNone/>
              <a:defRPr>
                <a:latin typeface="Poppins Light"/>
                <a:ea typeface="Poppins Light"/>
                <a:cs typeface="Poppins Light"/>
                <a:sym typeface="Poppins Light"/>
              </a:defRPr>
            </a:lvl7pPr>
            <a:lvl8pPr lvl="7" rtl="0">
              <a:spcBef>
                <a:spcPts val="0"/>
              </a:spcBef>
              <a:spcAft>
                <a:spcPts val="0"/>
              </a:spcAft>
              <a:buSzPts val="2800"/>
              <a:buNone/>
              <a:defRPr>
                <a:latin typeface="Poppins Light"/>
                <a:ea typeface="Poppins Light"/>
                <a:cs typeface="Poppins Light"/>
                <a:sym typeface="Poppins Light"/>
              </a:defRPr>
            </a:lvl8pPr>
            <a:lvl9pPr lvl="8" rtl="0">
              <a:spcBef>
                <a:spcPts val="0"/>
              </a:spcBef>
              <a:spcAft>
                <a:spcPts val="0"/>
              </a:spcAft>
              <a:buSzPts val="2800"/>
              <a:buNone/>
              <a:defRPr>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260014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Main point 2">
  <p:cSld name="Main point 2">
    <p:spTree>
      <p:nvGrpSpPr>
        <p:cNvPr id="1" name="Shape 328"/>
        <p:cNvGrpSpPr/>
        <p:nvPr/>
      </p:nvGrpSpPr>
      <p:grpSpPr>
        <a:xfrm>
          <a:off x="0" y="0"/>
          <a:ext cx="0" cy="0"/>
          <a:chOff x="0" y="0"/>
          <a:chExt cx="0" cy="0"/>
        </a:xfrm>
      </p:grpSpPr>
      <p:grpSp>
        <p:nvGrpSpPr>
          <p:cNvPr id="329" name="Google Shape;329;p19"/>
          <p:cNvGrpSpPr/>
          <p:nvPr/>
        </p:nvGrpSpPr>
        <p:grpSpPr>
          <a:xfrm>
            <a:off x="68" y="632750"/>
            <a:ext cx="9143932" cy="4510744"/>
            <a:chOff x="68" y="632750"/>
            <a:chExt cx="9143932" cy="4510744"/>
          </a:xfrm>
        </p:grpSpPr>
        <p:sp>
          <p:nvSpPr>
            <p:cNvPr id="330" name="Google Shape;330;p19"/>
            <p:cNvSpPr/>
            <p:nvPr/>
          </p:nvSpPr>
          <p:spPr>
            <a:xfrm>
              <a:off x="5392156" y="632750"/>
              <a:ext cx="2484097" cy="156921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9"/>
            <p:cNvSpPr/>
            <p:nvPr/>
          </p:nvSpPr>
          <p:spPr>
            <a:xfrm>
              <a:off x="1193906" y="4711626"/>
              <a:ext cx="4266954" cy="35706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332" name="Google Shape;332;p19"/>
            <p:cNvSpPr/>
            <p:nvPr/>
          </p:nvSpPr>
          <p:spPr>
            <a:xfrm flipH="1">
              <a:off x="68" y="4828304"/>
              <a:ext cx="9143932" cy="315190"/>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9"/>
            <p:cNvSpPr/>
            <p:nvPr/>
          </p:nvSpPr>
          <p:spPr>
            <a:xfrm>
              <a:off x="248925" y="1433902"/>
              <a:ext cx="685292" cy="43296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 name="Google Shape;334;p19"/>
          <p:cNvSpPr txBox="1">
            <a:spLocks noGrp="1"/>
          </p:cNvSpPr>
          <p:nvPr>
            <p:ph type="title"/>
          </p:nvPr>
        </p:nvSpPr>
        <p:spPr>
          <a:xfrm>
            <a:off x="1013000" y="959550"/>
            <a:ext cx="4685400" cy="2793900"/>
          </a:xfrm>
          <a:prstGeom prst="rect">
            <a:avLst/>
          </a:prstGeom>
        </p:spPr>
        <p:txBody>
          <a:bodyPr spcFirstLastPara="1" wrap="square" lIns="91425" tIns="91425" rIns="91425" bIns="91425" anchor="ctr" anchorCtr="0">
            <a:noAutofit/>
          </a:bodyPr>
          <a:lstStyle>
            <a:lvl1pPr lvl="0" algn="l" rtl="0">
              <a:lnSpc>
                <a:spcPct val="80000"/>
              </a:lnSpc>
              <a:spcBef>
                <a:spcPts val="0"/>
              </a:spcBef>
              <a:spcAft>
                <a:spcPts val="0"/>
              </a:spcAft>
              <a:buSzPts val="3000"/>
              <a:buNone/>
              <a:defRPr sz="7200"/>
            </a:lvl1pPr>
            <a:lvl2pPr lvl="1" algn="ctr" rtl="0">
              <a:spcBef>
                <a:spcPts val="0"/>
              </a:spcBef>
              <a:spcAft>
                <a:spcPts val="0"/>
              </a:spcAft>
              <a:buSzPts val="2800"/>
              <a:buNone/>
              <a:defRPr>
                <a:latin typeface="Poppins Light"/>
                <a:ea typeface="Poppins Light"/>
                <a:cs typeface="Poppins Light"/>
                <a:sym typeface="Poppins Light"/>
              </a:defRPr>
            </a:lvl2pPr>
            <a:lvl3pPr lvl="2" algn="ctr" rtl="0">
              <a:spcBef>
                <a:spcPts val="0"/>
              </a:spcBef>
              <a:spcAft>
                <a:spcPts val="0"/>
              </a:spcAft>
              <a:buSzPts val="2800"/>
              <a:buNone/>
              <a:defRPr>
                <a:latin typeface="Poppins Light"/>
                <a:ea typeface="Poppins Light"/>
                <a:cs typeface="Poppins Light"/>
                <a:sym typeface="Poppins Light"/>
              </a:defRPr>
            </a:lvl3pPr>
            <a:lvl4pPr lvl="3" algn="ctr" rtl="0">
              <a:spcBef>
                <a:spcPts val="0"/>
              </a:spcBef>
              <a:spcAft>
                <a:spcPts val="0"/>
              </a:spcAft>
              <a:buSzPts val="2800"/>
              <a:buNone/>
              <a:defRPr>
                <a:latin typeface="Poppins Light"/>
                <a:ea typeface="Poppins Light"/>
                <a:cs typeface="Poppins Light"/>
                <a:sym typeface="Poppins Light"/>
              </a:defRPr>
            </a:lvl4pPr>
            <a:lvl5pPr lvl="4" algn="ctr" rtl="0">
              <a:spcBef>
                <a:spcPts val="0"/>
              </a:spcBef>
              <a:spcAft>
                <a:spcPts val="0"/>
              </a:spcAft>
              <a:buSzPts val="2800"/>
              <a:buNone/>
              <a:defRPr>
                <a:latin typeface="Poppins Light"/>
                <a:ea typeface="Poppins Light"/>
                <a:cs typeface="Poppins Light"/>
                <a:sym typeface="Poppins Light"/>
              </a:defRPr>
            </a:lvl5pPr>
            <a:lvl6pPr lvl="5" algn="ctr" rtl="0">
              <a:spcBef>
                <a:spcPts val="0"/>
              </a:spcBef>
              <a:spcAft>
                <a:spcPts val="0"/>
              </a:spcAft>
              <a:buSzPts val="2800"/>
              <a:buNone/>
              <a:defRPr>
                <a:latin typeface="Poppins Light"/>
                <a:ea typeface="Poppins Light"/>
                <a:cs typeface="Poppins Light"/>
                <a:sym typeface="Poppins Light"/>
              </a:defRPr>
            </a:lvl6pPr>
            <a:lvl7pPr lvl="6" algn="ctr" rtl="0">
              <a:spcBef>
                <a:spcPts val="0"/>
              </a:spcBef>
              <a:spcAft>
                <a:spcPts val="0"/>
              </a:spcAft>
              <a:buSzPts val="2800"/>
              <a:buNone/>
              <a:defRPr>
                <a:latin typeface="Poppins Light"/>
                <a:ea typeface="Poppins Light"/>
                <a:cs typeface="Poppins Light"/>
                <a:sym typeface="Poppins Light"/>
              </a:defRPr>
            </a:lvl7pPr>
            <a:lvl8pPr lvl="7" algn="ctr" rtl="0">
              <a:spcBef>
                <a:spcPts val="0"/>
              </a:spcBef>
              <a:spcAft>
                <a:spcPts val="0"/>
              </a:spcAft>
              <a:buSzPts val="2800"/>
              <a:buNone/>
              <a:defRPr>
                <a:latin typeface="Poppins Light"/>
                <a:ea typeface="Poppins Light"/>
                <a:cs typeface="Poppins Light"/>
                <a:sym typeface="Poppins Light"/>
              </a:defRPr>
            </a:lvl8pPr>
            <a:lvl9pPr lvl="8" algn="ctr" rtl="0">
              <a:spcBef>
                <a:spcPts val="0"/>
              </a:spcBef>
              <a:spcAft>
                <a:spcPts val="0"/>
              </a:spcAft>
              <a:buSzPts val="2800"/>
              <a:buNone/>
              <a:defRPr>
                <a:latin typeface="Poppins Light"/>
                <a:ea typeface="Poppins Light"/>
                <a:cs typeface="Poppins Light"/>
                <a:sym typeface="Poppins Light"/>
              </a:defRPr>
            </a:lvl9pPr>
          </a:lstStyle>
          <a:p>
            <a:endParaRPr/>
          </a:p>
        </p:txBody>
      </p:sp>
      <p:sp>
        <p:nvSpPr>
          <p:cNvPr id="335" name="Google Shape;335;p19"/>
          <p:cNvSpPr txBox="1">
            <a:spLocks noGrp="1"/>
          </p:cNvSpPr>
          <p:nvPr>
            <p:ph type="subTitle" idx="1"/>
          </p:nvPr>
        </p:nvSpPr>
        <p:spPr>
          <a:xfrm>
            <a:off x="1013000" y="3644125"/>
            <a:ext cx="4133700" cy="60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Poppins"/>
                <a:ea typeface="Poppins"/>
                <a:cs typeface="Poppins"/>
                <a:sym typeface="Poppins"/>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993746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36"/>
        <p:cNvGrpSpPr/>
        <p:nvPr/>
      </p:nvGrpSpPr>
      <p:grpSpPr>
        <a:xfrm>
          <a:off x="0" y="0"/>
          <a:ext cx="0" cy="0"/>
          <a:chOff x="0" y="0"/>
          <a:chExt cx="0" cy="0"/>
        </a:xfrm>
      </p:grpSpPr>
      <p:sp>
        <p:nvSpPr>
          <p:cNvPr id="337" name="Google Shape;337;p20"/>
          <p:cNvSpPr/>
          <p:nvPr/>
        </p:nvSpPr>
        <p:spPr>
          <a:xfrm>
            <a:off x="2823075" y="4647550"/>
            <a:ext cx="4631625" cy="42998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0"/>
          <p:cNvSpPr/>
          <p:nvPr/>
        </p:nvSpPr>
        <p:spPr>
          <a:xfrm rot="271939">
            <a:off x="-838757" y="4378872"/>
            <a:ext cx="6337331" cy="772400"/>
          </a:xfrm>
          <a:custGeom>
            <a:avLst/>
            <a:gdLst/>
            <a:ahLst/>
            <a:cxnLst/>
            <a:rect l="l" t="t" r="r" b="b"/>
            <a:pathLst>
              <a:path w="190775" h="15616" extrusionOk="0">
                <a:moveTo>
                  <a:pt x="99957" y="1"/>
                </a:moveTo>
                <a:cubicBezTo>
                  <a:pt x="86947" y="1"/>
                  <a:pt x="75981" y="125"/>
                  <a:pt x="70092" y="125"/>
                </a:cubicBezTo>
                <a:cubicBezTo>
                  <a:pt x="17455" y="125"/>
                  <a:pt x="0" y="7626"/>
                  <a:pt x="3001" y="13139"/>
                </a:cubicBezTo>
                <a:cubicBezTo>
                  <a:pt x="3980" y="14934"/>
                  <a:pt x="5704" y="15558"/>
                  <a:pt x="9116" y="15558"/>
                </a:cubicBezTo>
                <a:cubicBezTo>
                  <a:pt x="16904" y="15558"/>
                  <a:pt x="33489" y="12305"/>
                  <a:pt x="70092" y="12305"/>
                </a:cubicBezTo>
                <a:cubicBezTo>
                  <a:pt x="91766" y="12305"/>
                  <a:pt x="116048" y="15110"/>
                  <a:pt x="137112" y="15110"/>
                </a:cubicBezTo>
                <a:cubicBezTo>
                  <a:pt x="138092" y="15110"/>
                  <a:pt x="139064" y="15104"/>
                  <a:pt x="140030" y="15091"/>
                </a:cubicBezTo>
                <a:cubicBezTo>
                  <a:pt x="168724" y="14710"/>
                  <a:pt x="190774" y="15615"/>
                  <a:pt x="190774" y="8805"/>
                </a:cubicBezTo>
                <a:cubicBezTo>
                  <a:pt x="190774" y="1012"/>
                  <a:pt x="137056" y="1"/>
                  <a:pt x="999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0"/>
          <p:cNvSpPr/>
          <p:nvPr/>
        </p:nvSpPr>
        <p:spPr>
          <a:xfrm>
            <a:off x="-2375" y="4386678"/>
            <a:ext cx="9143996" cy="756803"/>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0"/>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0"/>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0"/>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0"/>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0"/>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0"/>
          <p:cNvSpPr txBox="1">
            <a:spLocks noGrp="1"/>
          </p:cNvSpPr>
          <p:nvPr>
            <p:ph type="title"/>
          </p:nvPr>
        </p:nvSpPr>
        <p:spPr>
          <a:xfrm>
            <a:off x="3839500" y="2289800"/>
            <a:ext cx="4318200" cy="9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Font typeface="Patrick Hand"/>
              <a:buNone/>
              <a:defRPr sz="6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46" name="Google Shape;346;p20"/>
          <p:cNvSpPr txBox="1">
            <a:spLocks noGrp="1"/>
          </p:cNvSpPr>
          <p:nvPr>
            <p:ph type="subTitle" idx="1"/>
          </p:nvPr>
        </p:nvSpPr>
        <p:spPr>
          <a:xfrm>
            <a:off x="5404250" y="3290150"/>
            <a:ext cx="2753400" cy="612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6"/>
              </a:buClr>
              <a:buSzPts val="1600"/>
              <a:buFont typeface="Patrick Hand"/>
              <a:buNone/>
              <a:defRPr/>
            </a:lvl1pPr>
            <a:lvl2pPr lvl="1"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28592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47"/>
        <p:cNvGrpSpPr/>
        <p:nvPr/>
      </p:nvGrpSpPr>
      <p:grpSpPr>
        <a:xfrm>
          <a:off x="0" y="0"/>
          <a:ext cx="0" cy="0"/>
          <a:chOff x="0" y="0"/>
          <a:chExt cx="0" cy="0"/>
        </a:xfrm>
      </p:grpSpPr>
      <p:grpSp>
        <p:nvGrpSpPr>
          <p:cNvPr id="348" name="Google Shape;348;p21"/>
          <p:cNvGrpSpPr/>
          <p:nvPr/>
        </p:nvGrpSpPr>
        <p:grpSpPr>
          <a:xfrm>
            <a:off x="785612" y="3481272"/>
            <a:ext cx="4309167" cy="1669408"/>
            <a:chOff x="2189450" y="2220300"/>
            <a:chExt cx="3202175" cy="1240550"/>
          </a:xfrm>
        </p:grpSpPr>
        <p:sp>
          <p:nvSpPr>
            <p:cNvPr id="349" name="Google Shape;349;p2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 name="Google Shape;351;p21"/>
          <p:cNvSpPr/>
          <p:nvPr/>
        </p:nvSpPr>
        <p:spPr>
          <a:xfrm>
            <a:off x="884606" y="4666716"/>
            <a:ext cx="255429" cy="33250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1"/>
          <p:cNvSpPr/>
          <p:nvPr/>
        </p:nvSpPr>
        <p:spPr>
          <a:xfrm>
            <a:off x="1196730" y="4399918"/>
            <a:ext cx="415135" cy="638067"/>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1"/>
          <p:cNvSpPr/>
          <p:nvPr/>
        </p:nvSpPr>
        <p:spPr>
          <a:xfrm flipH="1">
            <a:off x="1668577" y="4718636"/>
            <a:ext cx="177073" cy="230528"/>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4" name="Google Shape;354;p21"/>
          <p:cNvGrpSpPr/>
          <p:nvPr/>
        </p:nvGrpSpPr>
        <p:grpSpPr>
          <a:xfrm>
            <a:off x="3349466" y="3839498"/>
            <a:ext cx="3391103" cy="1313742"/>
            <a:chOff x="2189450" y="2220300"/>
            <a:chExt cx="3202175" cy="1240550"/>
          </a:xfrm>
        </p:grpSpPr>
        <p:sp>
          <p:nvSpPr>
            <p:cNvPr id="355" name="Google Shape;355;p2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7" name="Google Shape;357;p21"/>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1"/>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1"/>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1"/>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1"/>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1"/>
          <p:cNvSpPr txBox="1">
            <a:spLocks noGrp="1"/>
          </p:cNvSpPr>
          <p:nvPr>
            <p:ph type="title"/>
          </p:nvPr>
        </p:nvSpPr>
        <p:spPr>
          <a:xfrm>
            <a:off x="1200150" y="1210200"/>
            <a:ext cx="3758700" cy="19275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3000"/>
              <a:buFont typeface="Patrick Hand"/>
              <a:buNone/>
              <a:defRPr sz="7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63" name="Google Shape;363;p21"/>
          <p:cNvSpPr txBox="1">
            <a:spLocks noGrp="1"/>
          </p:cNvSpPr>
          <p:nvPr>
            <p:ph type="subTitle" idx="1"/>
          </p:nvPr>
        </p:nvSpPr>
        <p:spPr>
          <a:xfrm>
            <a:off x="1200250" y="3290050"/>
            <a:ext cx="27534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600"/>
              <a:buFont typeface="Patrick Hand"/>
              <a:buNone/>
              <a:defRPr/>
            </a:lvl1pPr>
            <a:lvl2pPr lvl="1"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9pPr>
          </a:lstStyle>
          <a:p>
            <a:endParaRPr/>
          </a:p>
        </p:txBody>
      </p:sp>
      <p:sp>
        <p:nvSpPr>
          <p:cNvPr id="364" name="Google Shape;364;p21"/>
          <p:cNvSpPr/>
          <p:nvPr/>
        </p:nvSpPr>
        <p:spPr>
          <a:xfrm flipH="1">
            <a:off x="1716703" y="4761096"/>
            <a:ext cx="5710522" cy="40066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1"/>
          <p:cNvSpPr/>
          <p:nvPr/>
        </p:nvSpPr>
        <p:spPr>
          <a:xfrm flipH="1">
            <a:off x="350087" y="4932295"/>
            <a:ext cx="3183988" cy="21838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1"/>
          <p:cNvSpPr/>
          <p:nvPr/>
        </p:nvSpPr>
        <p:spPr>
          <a:xfrm flipH="1">
            <a:off x="7924902" y="4666716"/>
            <a:ext cx="255429" cy="33250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1"/>
          <p:cNvSpPr/>
          <p:nvPr/>
        </p:nvSpPr>
        <p:spPr>
          <a:xfrm flipH="1">
            <a:off x="7453072" y="4399918"/>
            <a:ext cx="415135" cy="638067"/>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1"/>
          <p:cNvSpPr/>
          <p:nvPr/>
        </p:nvSpPr>
        <p:spPr>
          <a:xfrm>
            <a:off x="7219287" y="4718636"/>
            <a:ext cx="177073" cy="230528"/>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1"/>
          <p:cNvSpPr/>
          <p:nvPr/>
        </p:nvSpPr>
        <p:spPr>
          <a:xfrm>
            <a:off x="5530862" y="4932295"/>
            <a:ext cx="3183988" cy="21838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599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9" Type="http://schemas.openxmlformats.org/officeDocument/2006/relationships/slideLayout" Target="../slideLayouts/slideLayout71.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34" Type="http://schemas.openxmlformats.org/officeDocument/2006/relationships/slideLayout" Target="../slideLayouts/slideLayout66.xml"/><Relationship Id="rId42" Type="http://schemas.openxmlformats.org/officeDocument/2006/relationships/slideLayout" Target="../slideLayouts/slideLayout74.xml"/><Relationship Id="rId47" Type="http://schemas.openxmlformats.org/officeDocument/2006/relationships/slideLayout" Target="../slideLayouts/slideLayout79.xml"/><Relationship Id="rId50" Type="http://schemas.openxmlformats.org/officeDocument/2006/relationships/slideLayout" Target="../slideLayouts/slideLayout82.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38" Type="http://schemas.openxmlformats.org/officeDocument/2006/relationships/slideLayout" Target="../slideLayouts/slideLayout70.xml"/><Relationship Id="rId46" Type="http://schemas.openxmlformats.org/officeDocument/2006/relationships/slideLayout" Target="../slideLayouts/slideLayout78.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41" Type="http://schemas.openxmlformats.org/officeDocument/2006/relationships/slideLayout" Target="../slideLayouts/slideLayout73.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37" Type="http://schemas.openxmlformats.org/officeDocument/2006/relationships/slideLayout" Target="../slideLayouts/slideLayout69.xml"/><Relationship Id="rId40" Type="http://schemas.openxmlformats.org/officeDocument/2006/relationships/slideLayout" Target="../slideLayouts/slideLayout72.xml"/><Relationship Id="rId45" Type="http://schemas.openxmlformats.org/officeDocument/2006/relationships/slideLayout" Target="../slideLayouts/slideLayout77.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36" Type="http://schemas.openxmlformats.org/officeDocument/2006/relationships/slideLayout" Target="../slideLayouts/slideLayout68.xml"/><Relationship Id="rId49" Type="http://schemas.openxmlformats.org/officeDocument/2006/relationships/slideLayout" Target="../slideLayouts/slideLayout81.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4" Type="http://schemas.openxmlformats.org/officeDocument/2006/relationships/slideLayout" Target="../slideLayouts/slideLayout76.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slideLayout" Target="../slideLayouts/slideLayout67.xml"/><Relationship Id="rId43" Type="http://schemas.openxmlformats.org/officeDocument/2006/relationships/slideLayout" Target="../slideLayouts/slideLayout75.xml"/><Relationship Id="rId48" Type="http://schemas.openxmlformats.org/officeDocument/2006/relationships/slideLayout" Target="../slideLayouts/slideLayout80.xml"/><Relationship Id="rId8" Type="http://schemas.openxmlformats.org/officeDocument/2006/relationships/slideLayout" Target="../slideLayouts/slideLayout40.xml"/><Relationship Id="rId5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 Type="http://schemas.openxmlformats.org/officeDocument/2006/relationships/slideLayout" Target="../slideLayouts/slideLayout85.xml"/><Relationship Id="rId21" Type="http://schemas.openxmlformats.org/officeDocument/2006/relationships/slideLayout" Target="../slideLayouts/slideLayout103.xml"/><Relationship Id="rId34" Type="http://schemas.openxmlformats.org/officeDocument/2006/relationships/slideLayout" Target="../slideLayouts/slideLayout116.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33" Type="http://schemas.openxmlformats.org/officeDocument/2006/relationships/slideLayout" Target="../slideLayouts/slideLayout115.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29" Type="http://schemas.openxmlformats.org/officeDocument/2006/relationships/slideLayout" Target="../slideLayouts/slideLayout111.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32" Type="http://schemas.openxmlformats.org/officeDocument/2006/relationships/slideLayout" Target="../slideLayouts/slideLayout114.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36" Type="http://schemas.openxmlformats.org/officeDocument/2006/relationships/theme" Target="../theme/theme3.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31" Type="http://schemas.openxmlformats.org/officeDocument/2006/relationships/slideLayout" Target="../slideLayouts/slideLayout113.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 Id="rId35"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000"/>
              <a:buFont typeface="Patrick Hand"/>
              <a:buNone/>
              <a:defRPr sz="3000" b="1">
                <a:solidFill>
                  <a:schemeClr val="dk2"/>
                </a:solidFill>
                <a:latin typeface="Patrick Hand"/>
                <a:ea typeface="Patrick Hand"/>
                <a:cs typeface="Patrick Hand"/>
                <a:sym typeface="Patrick Hand"/>
              </a:defRPr>
            </a:lvl1pPr>
            <a:lvl2pPr lvl="1" rtl="0">
              <a:spcBef>
                <a:spcPts val="0"/>
              </a:spcBef>
              <a:spcAft>
                <a:spcPts val="0"/>
              </a:spcAft>
              <a:buClr>
                <a:schemeClr val="dk1"/>
              </a:buClr>
              <a:buSzPts val="2800"/>
              <a:buNone/>
              <a:defRPr sz="2800" b="1">
                <a:solidFill>
                  <a:schemeClr val="dk1"/>
                </a:solidFill>
              </a:defRPr>
            </a:lvl2pPr>
            <a:lvl3pPr lvl="2" rtl="0">
              <a:spcBef>
                <a:spcPts val="0"/>
              </a:spcBef>
              <a:spcAft>
                <a:spcPts val="0"/>
              </a:spcAft>
              <a:buClr>
                <a:schemeClr val="dk1"/>
              </a:buClr>
              <a:buSzPts val="2800"/>
              <a:buNone/>
              <a:defRPr sz="2800" b="1">
                <a:solidFill>
                  <a:schemeClr val="dk1"/>
                </a:solidFill>
              </a:defRPr>
            </a:lvl3pPr>
            <a:lvl4pPr lvl="3" rtl="0">
              <a:spcBef>
                <a:spcPts val="0"/>
              </a:spcBef>
              <a:spcAft>
                <a:spcPts val="0"/>
              </a:spcAft>
              <a:buClr>
                <a:schemeClr val="dk1"/>
              </a:buClr>
              <a:buSzPts val="2800"/>
              <a:buNone/>
              <a:defRPr sz="2800" b="1">
                <a:solidFill>
                  <a:schemeClr val="dk1"/>
                </a:solidFill>
              </a:defRPr>
            </a:lvl4pPr>
            <a:lvl5pPr lvl="4" rtl="0">
              <a:spcBef>
                <a:spcPts val="0"/>
              </a:spcBef>
              <a:spcAft>
                <a:spcPts val="0"/>
              </a:spcAft>
              <a:buClr>
                <a:schemeClr val="dk1"/>
              </a:buClr>
              <a:buSzPts val="2800"/>
              <a:buNone/>
              <a:defRPr sz="2800" b="1">
                <a:solidFill>
                  <a:schemeClr val="dk1"/>
                </a:solidFill>
              </a:defRPr>
            </a:lvl5pPr>
            <a:lvl6pPr lvl="5" rtl="0">
              <a:spcBef>
                <a:spcPts val="0"/>
              </a:spcBef>
              <a:spcAft>
                <a:spcPts val="0"/>
              </a:spcAft>
              <a:buClr>
                <a:schemeClr val="dk1"/>
              </a:buClr>
              <a:buSzPts val="2800"/>
              <a:buNone/>
              <a:defRPr sz="2800" b="1">
                <a:solidFill>
                  <a:schemeClr val="dk1"/>
                </a:solidFill>
              </a:defRPr>
            </a:lvl6pPr>
            <a:lvl7pPr lvl="6" rtl="0">
              <a:spcBef>
                <a:spcPts val="0"/>
              </a:spcBef>
              <a:spcAft>
                <a:spcPts val="0"/>
              </a:spcAft>
              <a:buClr>
                <a:schemeClr val="dk1"/>
              </a:buClr>
              <a:buSzPts val="2800"/>
              <a:buNone/>
              <a:defRPr sz="2800" b="1">
                <a:solidFill>
                  <a:schemeClr val="dk1"/>
                </a:solidFill>
              </a:defRPr>
            </a:lvl7pPr>
            <a:lvl8pPr lvl="7" rtl="0">
              <a:spcBef>
                <a:spcPts val="0"/>
              </a:spcBef>
              <a:spcAft>
                <a:spcPts val="0"/>
              </a:spcAft>
              <a:buClr>
                <a:schemeClr val="dk1"/>
              </a:buClr>
              <a:buSzPts val="2800"/>
              <a:buNone/>
              <a:defRPr sz="2800" b="1">
                <a:solidFill>
                  <a:schemeClr val="dk1"/>
                </a:solidFill>
              </a:defRPr>
            </a:lvl8pPr>
            <a:lvl9pPr lvl="8" rtl="0">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1pPr>
            <a:lvl2pPr marL="914400" lvl="1"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2pPr>
            <a:lvl3pPr marL="1371600" lvl="2"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3pPr>
            <a:lvl4pPr marL="1828800" lvl="3"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4pPr>
            <a:lvl5pPr marL="2286000" lvl="4"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5pPr>
            <a:lvl6pPr marL="2743200" lvl="5"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6pPr>
            <a:lvl7pPr marL="3200400" lvl="6"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7pPr>
            <a:lvl8pPr marL="3657600" lvl="7"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8pPr>
            <a:lvl9pPr marL="4114800" lvl="8" indent="-317500">
              <a:lnSpc>
                <a:spcPct val="115000"/>
              </a:lnSpc>
              <a:spcBef>
                <a:spcPts val="1600"/>
              </a:spcBef>
              <a:spcAft>
                <a:spcPts val="1600"/>
              </a:spcAft>
              <a:buClr>
                <a:schemeClr val="lt2"/>
              </a:buClr>
              <a:buSzPts val="1400"/>
              <a:buFont typeface="Poppins"/>
              <a:buChar char="■"/>
              <a:defRPr>
                <a:solidFill>
                  <a:schemeClr val="lt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6" r:id="rId6"/>
    <p:sldLayoutId id="2147483657" r:id="rId7"/>
    <p:sldLayoutId id="2147483658" r:id="rId8"/>
    <p:sldLayoutId id="2147483659" r:id="rId9"/>
    <p:sldLayoutId id="2147483660" r:id="rId10"/>
    <p:sldLayoutId id="2147483661" r:id="rId11"/>
    <p:sldLayoutId id="2147483663" r:id="rId12"/>
    <p:sldLayoutId id="2147483664" r:id="rId13"/>
    <p:sldLayoutId id="2147483665" r:id="rId14"/>
    <p:sldLayoutId id="2147483666" r:id="rId15"/>
    <p:sldLayoutId id="2147483667" r:id="rId16"/>
    <p:sldLayoutId id="2147483668" r:id="rId17"/>
    <p:sldLayoutId id="2147483670" r:id="rId18"/>
    <p:sldLayoutId id="2147483672" r:id="rId19"/>
    <p:sldLayoutId id="2147483673" r:id="rId20"/>
    <p:sldLayoutId id="2147483675" r:id="rId21"/>
    <p:sldLayoutId id="2147483676" r:id="rId22"/>
    <p:sldLayoutId id="2147483678" r:id="rId23"/>
    <p:sldLayoutId id="2147483679" r:id="rId24"/>
    <p:sldLayoutId id="2147483680" r:id="rId25"/>
    <p:sldLayoutId id="2147483681" r:id="rId26"/>
    <p:sldLayoutId id="2147483683" r:id="rId27"/>
    <p:sldLayoutId id="2147483685" r:id="rId28"/>
    <p:sldLayoutId id="2147483686" r:id="rId29"/>
    <p:sldLayoutId id="2147483692" r:id="rId30"/>
    <p:sldLayoutId id="2147483696" r:id="rId31"/>
    <p:sldLayoutId id="2147483697"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000"/>
              <a:buFont typeface="Patrick Hand"/>
              <a:buNone/>
              <a:defRPr sz="3000" b="1">
                <a:solidFill>
                  <a:schemeClr val="dk2"/>
                </a:solidFill>
                <a:latin typeface="Patrick Hand"/>
                <a:ea typeface="Patrick Hand"/>
                <a:cs typeface="Patrick Hand"/>
                <a:sym typeface="Patrick Hand"/>
              </a:defRPr>
            </a:lvl1pPr>
            <a:lvl2pPr lvl="1" rtl="0">
              <a:spcBef>
                <a:spcPts val="0"/>
              </a:spcBef>
              <a:spcAft>
                <a:spcPts val="0"/>
              </a:spcAft>
              <a:buClr>
                <a:schemeClr val="dk1"/>
              </a:buClr>
              <a:buSzPts val="2800"/>
              <a:buNone/>
              <a:defRPr sz="2800" b="1">
                <a:solidFill>
                  <a:schemeClr val="dk1"/>
                </a:solidFill>
              </a:defRPr>
            </a:lvl2pPr>
            <a:lvl3pPr lvl="2" rtl="0">
              <a:spcBef>
                <a:spcPts val="0"/>
              </a:spcBef>
              <a:spcAft>
                <a:spcPts val="0"/>
              </a:spcAft>
              <a:buClr>
                <a:schemeClr val="dk1"/>
              </a:buClr>
              <a:buSzPts val="2800"/>
              <a:buNone/>
              <a:defRPr sz="2800" b="1">
                <a:solidFill>
                  <a:schemeClr val="dk1"/>
                </a:solidFill>
              </a:defRPr>
            </a:lvl3pPr>
            <a:lvl4pPr lvl="3" rtl="0">
              <a:spcBef>
                <a:spcPts val="0"/>
              </a:spcBef>
              <a:spcAft>
                <a:spcPts val="0"/>
              </a:spcAft>
              <a:buClr>
                <a:schemeClr val="dk1"/>
              </a:buClr>
              <a:buSzPts val="2800"/>
              <a:buNone/>
              <a:defRPr sz="2800" b="1">
                <a:solidFill>
                  <a:schemeClr val="dk1"/>
                </a:solidFill>
              </a:defRPr>
            </a:lvl4pPr>
            <a:lvl5pPr lvl="4" rtl="0">
              <a:spcBef>
                <a:spcPts val="0"/>
              </a:spcBef>
              <a:spcAft>
                <a:spcPts val="0"/>
              </a:spcAft>
              <a:buClr>
                <a:schemeClr val="dk1"/>
              </a:buClr>
              <a:buSzPts val="2800"/>
              <a:buNone/>
              <a:defRPr sz="2800" b="1">
                <a:solidFill>
                  <a:schemeClr val="dk1"/>
                </a:solidFill>
              </a:defRPr>
            </a:lvl5pPr>
            <a:lvl6pPr lvl="5" rtl="0">
              <a:spcBef>
                <a:spcPts val="0"/>
              </a:spcBef>
              <a:spcAft>
                <a:spcPts val="0"/>
              </a:spcAft>
              <a:buClr>
                <a:schemeClr val="dk1"/>
              </a:buClr>
              <a:buSzPts val="2800"/>
              <a:buNone/>
              <a:defRPr sz="2800" b="1">
                <a:solidFill>
                  <a:schemeClr val="dk1"/>
                </a:solidFill>
              </a:defRPr>
            </a:lvl6pPr>
            <a:lvl7pPr lvl="6" rtl="0">
              <a:spcBef>
                <a:spcPts val="0"/>
              </a:spcBef>
              <a:spcAft>
                <a:spcPts val="0"/>
              </a:spcAft>
              <a:buClr>
                <a:schemeClr val="dk1"/>
              </a:buClr>
              <a:buSzPts val="2800"/>
              <a:buNone/>
              <a:defRPr sz="2800" b="1">
                <a:solidFill>
                  <a:schemeClr val="dk1"/>
                </a:solidFill>
              </a:defRPr>
            </a:lvl7pPr>
            <a:lvl8pPr lvl="7" rtl="0">
              <a:spcBef>
                <a:spcPts val="0"/>
              </a:spcBef>
              <a:spcAft>
                <a:spcPts val="0"/>
              </a:spcAft>
              <a:buClr>
                <a:schemeClr val="dk1"/>
              </a:buClr>
              <a:buSzPts val="2800"/>
              <a:buNone/>
              <a:defRPr sz="2800" b="1">
                <a:solidFill>
                  <a:schemeClr val="dk1"/>
                </a:solidFill>
              </a:defRPr>
            </a:lvl8pPr>
            <a:lvl9pPr lvl="8" rtl="0">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1pPr>
            <a:lvl2pPr marL="914400" lvl="1"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2pPr>
            <a:lvl3pPr marL="1371600" lvl="2"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3pPr>
            <a:lvl4pPr marL="1828800" lvl="3"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4pPr>
            <a:lvl5pPr marL="2286000" lvl="4"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5pPr>
            <a:lvl6pPr marL="2743200" lvl="5"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6pPr>
            <a:lvl7pPr marL="3200400" lvl="6"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7pPr>
            <a:lvl8pPr marL="3657600" lvl="7"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8pPr>
            <a:lvl9pPr marL="4114800" lvl="8" indent="-317500">
              <a:lnSpc>
                <a:spcPct val="115000"/>
              </a:lnSpc>
              <a:spcBef>
                <a:spcPts val="1600"/>
              </a:spcBef>
              <a:spcAft>
                <a:spcPts val="1600"/>
              </a:spcAft>
              <a:buClr>
                <a:schemeClr val="lt2"/>
              </a:buClr>
              <a:buSzPts val="1400"/>
              <a:buFont typeface="Poppins"/>
              <a:buChar char="■"/>
              <a:defRPr>
                <a:solidFill>
                  <a:schemeClr val="lt2"/>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2619662790"/>
      </p:ext>
    </p:extLst>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 id="2147483731" r:id="rId29"/>
    <p:sldLayoutId id="2147483732" r:id="rId30"/>
    <p:sldLayoutId id="2147483733" r:id="rId31"/>
    <p:sldLayoutId id="2147483734" r:id="rId32"/>
    <p:sldLayoutId id="2147483735" r:id="rId33"/>
    <p:sldLayoutId id="2147483736" r:id="rId34"/>
    <p:sldLayoutId id="2147483737" r:id="rId35"/>
    <p:sldLayoutId id="2147483738" r:id="rId36"/>
    <p:sldLayoutId id="2147483739" r:id="rId37"/>
    <p:sldLayoutId id="2147483740" r:id="rId38"/>
    <p:sldLayoutId id="2147483741" r:id="rId39"/>
    <p:sldLayoutId id="2147483742" r:id="rId40"/>
    <p:sldLayoutId id="2147483743" r:id="rId41"/>
    <p:sldLayoutId id="2147483744" r:id="rId42"/>
    <p:sldLayoutId id="2147483745" r:id="rId43"/>
    <p:sldLayoutId id="2147483746" r:id="rId44"/>
    <p:sldLayoutId id="2147483747" r:id="rId45"/>
    <p:sldLayoutId id="2147483748" r:id="rId46"/>
    <p:sldLayoutId id="2147483749" r:id="rId47"/>
    <p:sldLayoutId id="2147483750" r:id="rId48"/>
    <p:sldLayoutId id="2147483751" r:id="rId49"/>
    <p:sldLayoutId id="2147483752" r:id="rId50"/>
  </p:sldLayoutIdLst>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000"/>
              <a:buFont typeface="Patrick Hand"/>
              <a:buNone/>
              <a:defRPr sz="3000" b="1">
                <a:solidFill>
                  <a:schemeClr val="dk2"/>
                </a:solidFill>
                <a:latin typeface="Patrick Hand"/>
                <a:ea typeface="Patrick Hand"/>
                <a:cs typeface="Patrick Hand"/>
                <a:sym typeface="Patrick Hand"/>
              </a:defRPr>
            </a:lvl1pPr>
            <a:lvl2pPr lvl="1" rtl="0">
              <a:spcBef>
                <a:spcPts val="0"/>
              </a:spcBef>
              <a:spcAft>
                <a:spcPts val="0"/>
              </a:spcAft>
              <a:buClr>
                <a:schemeClr val="dk1"/>
              </a:buClr>
              <a:buSzPts val="2800"/>
              <a:buNone/>
              <a:defRPr sz="2800" b="1">
                <a:solidFill>
                  <a:schemeClr val="dk1"/>
                </a:solidFill>
              </a:defRPr>
            </a:lvl2pPr>
            <a:lvl3pPr lvl="2" rtl="0">
              <a:spcBef>
                <a:spcPts val="0"/>
              </a:spcBef>
              <a:spcAft>
                <a:spcPts val="0"/>
              </a:spcAft>
              <a:buClr>
                <a:schemeClr val="dk1"/>
              </a:buClr>
              <a:buSzPts val="2800"/>
              <a:buNone/>
              <a:defRPr sz="2800" b="1">
                <a:solidFill>
                  <a:schemeClr val="dk1"/>
                </a:solidFill>
              </a:defRPr>
            </a:lvl3pPr>
            <a:lvl4pPr lvl="3" rtl="0">
              <a:spcBef>
                <a:spcPts val="0"/>
              </a:spcBef>
              <a:spcAft>
                <a:spcPts val="0"/>
              </a:spcAft>
              <a:buClr>
                <a:schemeClr val="dk1"/>
              </a:buClr>
              <a:buSzPts val="2800"/>
              <a:buNone/>
              <a:defRPr sz="2800" b="1">
                <a:solidFill>
                  <a:schemeClr val="dk1"/>
                </a:solidFill>
              </a:defRPr>
            </a:lvl4pPr>
            <a:lvl5pPr lvl="4" rtl="0">
              <a:spcBef>
                <a:spcPts val="0"/>
              </a:spcBef>
              <a:spcAft>
                <a:spcPts val="0"/>
              </a:spcAft>
              <a:buClr>
                <a:schemeClr val="dk1"/>
              </a:buClr>
              <a:buSzPts val="2800"/>
              <a:buNone/>
              <a:defRPr sz="2800" b="1">
                <a:solidFill>
                  <a:schemeClr val="dk1"/>
                </a:solidFill>
              </a:defRPr>
            </a:lvl5pPr>
            <a:lvl6pPr lvl="5" rtl="0">
              <a:spcBef>
                <a:spcPts val="0"/>
              </a:spcBef>
              <a:spcAft>
                <a:spcPts val="0"/>
              </a:spcAft>
              <a:buClr>
                <a:schemeClr val="dk1"/>
              </a:buClr>
              <a:buSzPts val="2800"/>
              <a:buNone/>
              <a:defRPr sz="2800" b="1">
                <a:solidFill>
                  <a:schemeClr val="dk1"/>
                </a:solidFill>
              </a:defRPr>
            </a:lvl6pPr>
            <a:lvl7pPr lvl="6" rtl="0">
              <a:spcBef>
                <a:spcPts val="0"/>
              </a:spcBef>
              <a:spcAft>
                <a:spcPts val="0"/>
              </a:spcAft>
              <a:buClr>
                <a:schemeClr val="dk1"/>
              </a:buClr>
              <a:buSzPts val="2800"/>
              <a:buNone/>
              <a:defRPr sz="2800" b="1">
                <a:solidFill>
                  <a:schemeClr val="dk1"/>
                </a:solidFill>
              </a:defRPr>
            </a:lvl7pPr>
            <a:lvl8pPr lvl="7" rtl="0">
              <a:spcBef>
                <a:spcPts val="0"/>
              </a:spcBef>
              <a:spcAft>
                <a:spcPts val="0"/>
              </a:spcAft>
              <a:buClr>
                <a:schemeClr val="dk1"/>
              </a:buClr>
              <a:buSzPts val="2800"/>
              <a:buNone/>
              <a:defRPr sz="2800" b="1">
                <a:solidFill>
                  <a:schemeClr val="dk1"/>
                </a:solidFill>
              </a:defRPr>
            </a:lvl8pPr>
            <a:lvl9pPr lvl="8" rtl="0">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1pPr>
            <a:lvl2pPr marL="914400" lvl="1"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2pPr>
            <a:lvl3pPr marL="1371600" lvl="2"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3pPr>
            <a:lvl4pPr marL="1828800" lvl="3"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4pPr>
            <a:lvl5pPr marL="2286000" lvl="4"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5pPr>
            <a:lvl6pPr marL="2743200" lvl="5"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6pPr>
            <a:lvl7pPr marL="3200400" lvl="6"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7pPr>
            <a:lvl8pPr marL="3657600" lvl="7"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8pPr>
            <a:lvl9pPr marL="4114800" lvl="8" indent="-317500">
              <a:lnSpc>
                <a:spcPct val="115000"/>
              </a:lnSpc>
              <a:spcBef>
                <a:spcPts val="1600"/>
              </a:spcBef>
              <a:spcAft>
                <a:spcPts val="1600"/>
              </a:spcAft>
              <a:buClr>
                <a:schemeClr val="lt2"/>
              </a:buClr>
              <a:buSzPts val="1400"/>
              <a:buFont typeface="Poppins"/>
              <a:buChar char="■"/>
              <a:defRPr>
                <a:solidFill>
                  <a:schemeClr val="lt2"/>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3579512617"/>
      </p:ext>
    </p:extLst>
  </p:cSld>
  <p:clrMap bg1="lt1" tx1="dk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 id="2147483776" r:id="rId23"/>
    <p:sldLayoutId id="2147483777" r:id="rId24"/>
    <p:sldLayoutId id="2147483778" r:id="rId25"/>
    <p:sldLayoutId id="2147483779" r:id="rId26"/>
    <p:sldLayoutId id="2147483780" r:id="rId27"/>
    <p:sldLayoutId id="2147483781" r:id="rId28"/>
    <p:sldLayoutId id="2147483782" r:id="rId29"/>
    <p:sldLayoutId id="2147483783" r:id="rId30"/>
    <p:sldLayoutId id="2147483784" r:id="rId31"/>
    <p:sldLayoutId id="2147483785" r:id="rId32"/>
    <p:sldLayoutId id="2147483786" r:id="rId33"/>
    <p:sldLayoutId id="2147483787" r:id="rId34"/>
    <p:sldLayoutId id="2147483788" r:id="rId3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image" Target="../media/image27.svg"/><Relationship Id="rId7" Type="http://schemas.openxmlformats.org/officeDocument/2006/relationships/image" Target="../media/image31.svg"/><Relationship Id="rId12" Type="http://schemas.openxmlformats.org/officeDocument/2006/relationships/image" Target="../media/image36.png"/><Relationship Id="rId17" Type="http://schemas.openxmlformats.org/officeDocument/2006/relationships/image" Target="../media/image41.svg"/><Relationship Id="rId2" Type="http://schemas.openxmlformats.org/officeDocument/2006/relationships/image" Target="../media/image26.png"/><Relationship Id="rId16" Type="http://schemas.openxmlformats.org/officeDocument/2006/relationships/image" Target="../media/image40.png"/><Relationship Id="rId1" Type="http://schemas.openxmlformats.org/officeDocument/2006/relationships/slideLayout" Target="../slideLayouts/slideLayout23.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5" Type="http://schemas.openxmlformats.org/officeDocument/2006/relationships/image" Target="../media/image3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 Id="rId1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23.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image" Target="../media/image56.png"/><Relationship Id="rId4" Type="http://schemas.openxmlformats.org/officeDocument/2006/relationships/image" Target="../media/image55.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31.xml"/><Relationship Id="rId5" Type="http://schemas.openxmlformats.org/officeDocument/2006/relationships/image" Target="../media/image64.png"/><Relationship Id="rId4" Type="http://schemas.openxmlformats.org/officeDocument/2006/relationships/image" Target="../media/image63.sv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32.xml"/><Relationship Id="rId4" Type="http://schemas.openxmlformats.org/officeDocument/2006/relationships/image" Target="../media/image66.svg"/></Relationships>
</file>

<file path=ppt/slides/_rels/slide2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jp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31.xml"/><Relationship Id="rId4" Type="http://schemas.openxmlformats.org/officeDocument/2006/relationships/image" Target="../media/image73.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94.xml"/><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18.xml"/><Relationship Id="rId5" Type="http://schemas.openxmlformats.org/officeDocument/2006/relationships/image" Target="../media/image79.png"/><Relationship Id="rId4" Type="http://schemas.openxmlformats.org/officeDocument/2006/relationships/image" Target="../media/image78.svg"/></Relationships>
</file>

<file path=ppt/slides/_rels/slide3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74.xml"/><Relationship Id="rId4" Type="http://schemas.openxmlformats.org/officeDocument/2006/relationships/image" Target="../media/image84.svg"/></Relationships>
</file>

<file path=ppt/slides/_rels/slide38.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slide" Target="slide43.xml"/><Relationship Id="rId18" Type="http://schemas.openxmlformats.org/officeDocument/2006/relationships/image" Target="../media/image92.png"/><Relationship Id="rId3" Type="http://schemas.openxmlformats.org/officeDocument/2006/relationships/slide" Target="slide39.xml"/><Relationship Id="rId21" Type="http://schemas.openxmlformats.org/officeDocument/2006/relationships/slide" Target="slide48.xml"/><Relationship Id="rId7" Type="http://schemas.openxmlformats.org/officeDocument/2006/relationships/slide" Target="slide42.xml"/><Relationship Id="rId12" Type="http://schemas.openxmlformats.org/officeDocument/2006/relationships/image" Target="../media/image89.png"/><Relationship Id="rId17" Type="http://schemas.openxmlformats.org/officeDocument/2006/relationships/slide" Target="slide46.xml"/><Relationship Id="rId2" Type="http://schemas.openxmlformats.org/officeDocument/2006/relationships/notesSlide" Target="../notesSlides/notesSlide32.xml"/><Relationship Id="rId16" Type="http://schemas.openxmlformats.org/officeDocument/2006/relationships/image" Target="../media/image91.png"/><Relationship Id="rId20" Type="http://schemas.openxmlformats.org/officeDocument/2006/relationships/image" Target="../media/image93.png"/><Relationship Id="rId1" Type="http://schemas.openxmlformats.org/officeDocument/2006/relationships/slideLayout" Target="../slideLayouts/slideLayout10.xml"/><Relationship Id="rId6" Type="http://schemas.openxmlformats.org/officeDocument/2006/relationships/image" Target="../media/image86.png"/><Relationship Id="rId11" Type="http://schemas.openxmlformats.org/officeDocument/2006/relationships/slide" Target="slide44.xml"/><Relationship Id="rId5" Type="http://schemas.openxmlformats.org/officeDocument/2006/relationships/slide" Target="slide40.xml"/><Relationship Id="rId15" Type="http://schemas.openxmlformats.org/officeDocument/2006/relationships/slide" Target="slide45.xml"/><Relationship Id="rId23" Type="http://schemas.openxmlformats.org/officeDocument/2006/relationships/slide" Target="slide49.xml"/><Relationship Id="rId10" Type="http://schemas.openxmlformats.org/officeDocument/2006/relationships/image" Target="../media/image88.png"/><Relationship Id="rId19" Type="http://schemas.openxmlformats.org/officeDocument/2006/relationships/slide" Target="slide47.xml"/><Relationship Id="rId4" Type="http://schemas.openxmlformats.org/officeDocument/2006/relationships/image" Target="../media/image85.png"/><Relationship Id="rId9" Type="http://schemas.openxmlformats.org/officeDocument/2006/relationships/slide" Target="slide41.xml"/><Relationship Id="rId14" Type="http://schemas.openxmlformats.org/officeDocument/2006/relationships/image" Target="../media/image90.png"/><Relationship Id="rId22" Type="http://schemas.openxmlformats.org/officeDocument/2006/relationships/image" Target="../media/image94.png"/></Relationships>
</file>

<file path=ppt/slides/_rels/slide39.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image" Target="../media/image97.png"/><Relationship Id="rId5" Type="http://schemas.openxmlformats.org/officeDocument/2006/relationships/image" Target="../media/image96.svg"/><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notesSlide" Target="../notesSlides/notesSlide34.xml"/><Relationship Id="rId1" Type="http://schemas.openxmlformats.org/officeDocument/2006/relationships/slideLayout" Target="../slideLayouts/slideLayout25.xml"/><Relationship Id="rId6" Type="http://schemas.openxmlformats.org/officeDocument/2006/relationships/image" Target="../media/image97.png"/><Relationship Id="rId5" Type="http://schemas.openxmlformats.org/officeDocument/2006/relationships/image" Target="../media/image96.svg"/><Relationship Id="rId4"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notesSlide" Target="../notesSlides/notesSlide35.xml"/><Relationship Id="rId1" Type="http://schemas.openxmlformats.org/officeDocument/2006/relationships/slideLayout" Target="../slideLayouts/slideLayout25.xml"/><Relationship Id="rId6" Type="http://schemas.openxmlformats.org/officeDocument/2006/relationships/image" Target="../media/image97.png"/><Relationship Id="rId5" Type="http://schemas.openxmlformats.org/officeDocument/2006/relationships/image" Target="../media/image96.svg"/><Relationship Id="rId4" Type="http://schemas.openxmlformats.org/officeDocument/2006/relationships/image" Target="../media/image95.png"/></Relationships>
</file>

<file path=ppt/slides/_rels/slide42.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notesSlide" Target="../notesSlides/notesSlide36.xml"/><Relationship Id="rId1" Type="http://schemas.openxmlformats.org/officeDocument/2006/relationships/slideLayout" Target="../slideLayouts/slideLayout25.xml"/><Relationship Id="rId6" Type="http://schemas.openxmlformats.org/officeDocument/2006/relationships/image" Target="../media/image97.png"/><Relationship Id="rId5" Type="http://schemas.openxmlformats.org/officeDocument/2006/relationships/image" Target="../media/image96.svg"/><Relationship Id="rId4" Type="http://schemas.openxmlformats.org/officeDocument/2006/relationships/image" Target="../media/image95.png"/></Relationships>
</file>

<file path=ppt/slides/_rels/slide4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7.xml"/><Relationship Id="rId1" Type="http://schemas.openxmlformats.org/officeDocument/2006/relationships/slideLayout" Target="../slideLayouts/slideLayout25.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slide" Target="slide38.xml"/></Relationships>
</file>

<file path=ppt/slides/_rels/slide44.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notesSlide" Target="../notesSlides/notesSlide38.xml"/><Relationship Id="rId1" Type="http://schemas.openxmlformats.org/officeDocument/2006/relationships/slideLayout" Target="../slideLayouts/slideLayout25.xml"/><Relationship Id="rId6" Type="http://schemas.openxmlformats.org/officeDocument/2006/relationships/image" Target="../media/image97.png"/><Relationship Id="rId5" Type="http://schemas.openxmlformats.org/officeDocument/2006/relationships/image" Target="../media/image96.svg"/><Relationship Id="rId4" Type="http://schemas.openxmlformats.org/officeDocument/2006/relationships/image" Target="../media/image95.png"/></Relationships>
</file>

<file path=ppt/slides/_rels/slide45.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notesSlide" Target="../notesSlides/notesSlide39.xml"/><Relationship Id="rId1" Type="http://schemas.openxmlformats.org/officeDocument/2006/relationships/slideLayout" Target="../slideLayouts/slideLayout25.xml"/><Relationship Id="rId6" Type="http://schemas.openxmlformats.org/officeDocument/2006/relationships/image" Target="../media/image97.png"/><Relationship Id="rId5" Type="http://schemas.openxmlformats.org/officeDocument/2006/relationships/image" Target="../media/image96.svg"/><Relationship Id="rId4" Type="http://schemas.openxmlformats.org/officeDocument/2006/relationships/image" Target="../media/image95.png"/></Relationships>
</file>

<file path=ppt/slides/_rels/slide46.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notesSlide" Target="../notesSlides/notesSlide40.xml"/><Relationship Id="rId1" Type="http://schemas.openxmlformats.org/officeDocument/2006/relationships/slideLayout" Target="../slideLayouts/slideLayout25.xml"/><Relationship Id="rId6" Type="http://schemas.openxmlformats.org/officeDocument/2006/relationships/image" Target="../media/image97.png"/><Relationship Id="rId5" Type="http://schemas.openxmlformats.org/officeDocument/2006/relationships/image" Target="../media/image96.svg"/><Relationship Id="rId4" Type="http://schemas.openxmlformats.org/officeDocument/2006/relationships/image" Target="../media/image95.png"/></Relationships>
</file>

<file path=ppt/slides/_rels/slide47.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notesSlide" Target="../notesSlides/notesSlide41.xml"/><Relationship Id="rId1" Type="http://schemas.openxmlformats.org/officeDocument/2006/relationships/slideLayout" Target="../slideLayouts/slideLayout25.xml"/><Relationship Id="rId6" Type="http://schemas.openxmlformats.org/officeDocument/2006/relationships/image" Target="../media/image97.png"/><Relationship Id="rId5" Type="http://schemas.openxmlformats.org/officeDocument/2006/relationships/image" Target="../media/image96.svg"/><Relationship Id="rId4" Type="http://schemas.openxmlformats.org/officeDocument/2006/relationships/image" Target="../media/image95.png"/></Relationships>
</file>

<file path=ppt/slides/_rels/slide48.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notesSlide" Target="../notesSlides/notesSlide42.xml"/><Relationship Id="rId1" Type="http://schemas.openxmlformats.org/officeDocument/2006/relationships/slideLayout" Target="../slideLayouts/slideLayout25.xml"/><Relationship Id="rId6" Type="http://schemas.openxmlformats.org/officeDocument/2006/relationships/image" Target="../media/image97.png"/><Relationship Id="rId5" Type="http://schemas.openxmlformats.org/officeDocument/2006/relationships/image" Target="../media/image96.svg"/><Relationship Id="rId4" Type="http://schemas.openxmlformats.org/officeDocument/2006/relationships/image" Target="../media/image95.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50.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5.xml"/><Relationship Id="rId1" Type="http://schemas.openxmlformats.org/officeDocument/2006/relationships/slideLayout" Target="../slideLayouts/slideLayout2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sv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8" name="TextBox 7">
            <a:extLst>
              <a:ext uri="{FF2B5EF4-FFF2-40B4-BE49-F238E27FC236}">
                <a16:creationId xmlns:a16="http://schemas.microsoft.com/office/drawing/2014/main" id="{ED5A7F74-CB2E-2E4D-BCAB-7B91510C82C8}"/>
              </a:ext>
            </a:extLst>
          </p:cNvPr>
          <p:cNvSpPr txBox="1"/>
          <p:nvPr/>
        </p:nvSpPr>
        <p:spPr>
          <a:xfrm>
            <a:off x="476738" y="651928"/>
            <a:ext cx="6500816" cy="2748253"/>
          </a:xfrm>
          <a:prstGeom prst="rect">
            <a:avLst/>
          </a:prstGeom>
          <a:noFill/>
        </p:spPr>
        <p:txBody>
          <a:bodyPr wrap="square">
            <a:spAutoFit/>
          </a:bodyPr>
          <a:lstStyle/>
          <a:p>
            <a:pPr algn="just">
              <a:lnSpc>
                <a:spcPct val="150000"/>
              </a:lnSpc>
            </a:pPr>
            <a:r>
              <a:rPr lang="en-US" sz="4000" b="1">
                <a:solidFill>
                  <a:schemeClr val="bg2"/>
                </a:solidFill>
                <a:latin typeface="Arial" panose="020B0604020202020204" pitchFamily="34" charset="0"/>
                <a:cs typeface="Arial" panose="020B0604020202020204" pitchFamily="34" charset="0"/>
              </a:rPr>
              <a:t>NHIỆT LIỆT CHÀO MỪNG</a:t>
            </a:r>
          </a:p>
          <a:p>
            <a:pPr algn="just">
              <a:lnSpc>
                <a:spcPct val="150000"/>
              </a:lnSpc>
            </a:pPr>
            <a:r>
              <a:rPr lang="en-US" sz="4000" b="1">
                <a:solidFill>
                  <a:schemeClr val="bg2"/>
                </a:solidFill>
                <a:latin typeface="Arial" panose="020B0604020202020204" pitchFamily="34" charset="0"/>
                <a:cs typeface="Arial" panose="020B0604020202020204" pitchFamily="34" charset="0"/>
              </a:rPr>
              <a:t>CÁC EM HỌC SINH</a:t>
            </a:r>
          </a:p>
          <a:p>
            <a:pPr algn="just">
              <a:lnSpc>
                <a:spcPct val="150000"/>
              </a:lnSpc>
            </a:pPr>
            <a:r>
              <a:rPr lang="en-US" sz="4000" b="1">
                <a:solidFill>
                  <a:schemeClr val="bg2"/>
                </a:solidFill>
                <a:latin typeface="Arial" panose="020B0604020202020204" pitchFamily="34" charset="0"/>
                <a:cs typeface="Arial" panose="020B0604020202020204" pitchFamily="34" charset="0"/>
              </a:rPr>
              <a:t>ĐẾN VỚI BÀI HỌC MỚI!</a:t>
            </a:r>
            <a:endParaRPr lang="en-US" sz="4000">
              <a:solidFill>
                <a:schemeClr val="bg2"/>
              </a:solidFill>
            </a:endParaRPr>
          </a:p>
        </p:txBody>
      </p:sp>
      <p:sp>
        <p:nvSpPr>
          <p:cNvPr id="2" name="Freeform 6">
            <a:extLst>
              <a:ext uri="{FF2B5EF4-FFF2-40B4-BE49-F238E27FC236}">
                <a16:creationId xmlns:a16="http://schemas.microsoft.com/office/drawing/2014/main" id="{C1333C71-3707-C774-87F3-E1E69C2BD6B0}"/>
              </a:ext>
            </a:extLst>
          </p:cNvPr>
          <p:cNvSpPr/>
          <p:nvPr/>
        </p:nvSpPr>
        <p:spPr>
          <a:xfrm>
            <a:off x="6202457" y="1656862"/>
            <a:ext cx="2941543" cy="3486638"/>
          </a:xfrm>
          <a:custGeom>
            <a:avLst/>
            <a:gdLst/>
            <a:ahLst/>
            <a:cxnLst/>
            <a:rect l="l" t="t" r="r" b="b"/>
            <a:pathLst>
              <a:path w="3628505" h="4114800">
                <a:moveTo>
                  <a:pt x="0" y="0"/>
                </a:moveTo>
                <a:lnTo>
                  <a:pt x="3628505" y="0"/>
                </a:lnTo>
                <a:lnTo>
                  <a:pt x="362850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75FADB2-EE18-C5E6-AB06-A8E5ADA7AC5F}"/>
              </a:ext>
            </a:extLst>
          </p:cNvPr>
          <p:cNvSpPr/>
          <p:nvPr/>
        </p:nvSpPr>
        <p:spPr>
          <a:xfrm>
            <a:off x="2102338" y="429846"/>
            <a:ext cx="4939323" cy="578340"/>
          </a:xfrm>
          <a:prstGeom prst="roundRect">
            <a:avLst/>
          </a:prstGeom>
          <a:solidFill>
            <a:schemeClr val="bg1"/>
          </a:solidFill>
          <a:ln>
            <a:solidFill>
              <a:srgbClr val="F4C5CC"/>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latin typeface="Arial" panose="020B0604020202020204" pitchFamily="34" charset="0"/>
                <a:cs typeface="Arial" panose="020B0604020202020204" pitchFamily="34" charset="0"/>
              </a:rPr>
              <a:t>Nhóm nguyên tố đa lượng</a:t>
            </a:r>
          </a:p>
        </p:txBody>
      </p:sp>
      <p:grpSp>
        <p:nvGrpSpPr>
          <p:cNvPr id="20" name="Group 19">
            <a:extLst>
              <a:ext uri="{FF2B5EF4-FFF2-40B4-BE49-F238E27FC236}">
                <a16:creationId xmlns:a16="http://schemas.microsoft.com/office/drawing/2014/main" id="{419642E9-5048-6810-CE8E-5C81CF295CC4}"/>
              </a:ext>
            </a:extLst>
          </p:cNvPr>
          <p:cNvGrpSpPr/>
          <p:nvPr/>
        </p:nvGrpSpPr>
        <p:grpSpPr>
          <a:xfrm>
            <a:off x="789837" y="1085469"/>
            <a:ext cx="7947763" cy="1182360"/>
            <a:chOff x="1364876" y="1482686"/>
            <a:chExt cx="7947763" cy="1182360"/>
          </a:xfrm>
        </p:grpSpPr>
        <p:sp>
          <p:nvSpPr>
            <p:cNvPr id="12" name="Freeform 2">
              <a:extLst>
                <a:ext uri="{FF2B5EF4-FFF2-40B4-BE49-F238E27FC236}">
                  <a16:creationId xmlns:a16="http://schemas.microsoft.com/office/drawing/2014/main" id="{322C32FD-E162-E56C-9A4A-ED02EC94DB3C}"/>
                </a:ext>
              </a:extLst>
            </p:cNvPr>
            <p:cNvSpPr/>
            <p:nvPr/>
          </p:nvSpPr>
          <p:spPr>
            <a:xfrm>
              <a:off x="1364876" y="1482686"/>
              <a:ext cx="1026473" cy="1182360"/>
            </a:xfrm>
            <a:custGeom>
              <a:avLst/>
              <a:gdLst/>
              <a:ahLst/>
              <a:cxnLst/>
              <a:rect l="l" t="t" r="r" b="b"/>
              <a:pathLst>
                <a:path w="2463432" h="2787476">
                  <a:moveTo>
                    <a:pt x="0" y="0"/>
                  </a:moveTo>
                  <a:lnTo>
                    <a:pt x="2463432" y="0"/>
                  </a:lnTo>
                  <a:lnTo>
                    <a:pt x="2463432" y="2787475"/>
                  </a:lnTo>
                  <a:lnTo>
                    <a:pt x="0" y="27874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7" name="TextBox 16">
              <a:extLst>
                <a:ext uri="{FF2B5EF4-FFF2-40B4-BE49-F238E27FC236}">
                  <a16:creationId xmlns:a16="http://schemas.microsoft.com/office/drawing/2014/main" id="{1886EC9A-FEC3-AAC8-94DF-14E5C925481A}"/>
                </a:ext>
              </a:extLst>
            </p:cNvPr>
            <p:cNvSpPr txBox="1"/>
            <p:nvPr/>
          </p:nvSpPr>
          <p:spPr>
            <a:xfrm>
              <a:off x="2497072" y="1594536"/>
              <a:ext cx="6815567" cy="95866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2000"/>
                <a:t>Đảm bảo cho cây sinh trưởng và phát triển tốt</a:t>
              </a:r>
              <a:r>
                <a:rPr lang="en-US" sz="2000"/>
                <a:t>.</a:t>
              </a:r>
            </a:p>
            <a:p>
              <a:pPr marL="285750" indent="-285750" algn="just">
                <a:lnSpc>
                  <a:spcPct val="150000"/>
                </a:lnSpc>
                <a:buFont typeface="Arial" panose="020B0604020202020204" pitchFamily="34" charset="0"/>
                <a:buChar char="•"/>
              </a:pPr>
              <a:r>
                <a:rPr lang="en-US" sz="2000"/>
                <a:t>T</a:t>
              </a:r>
              <a:r>
                <a:rPr lang="vi-VN" sz="2000"/>
                <a:t>ham gia điều tiết các quá trình trao đổi chất của cây.</a:t>
              </a:r>
              <a:endParaRPr lang="en-US" sz="2000"/>
            </a:p>
          </p:txBody>
        </p:sp>
      </p:grpSp>
      <p:grpSp>
        <p:nvGrpSpPr>
          <p:cNvPr id="27" name="Group 26">
            <a:extLst>
              <a:ext uri="{FF2B5EF4-FFF2-40B4-BE49-F238E27FC236}">
                <a16:creationId xmlns:a16="http://schemas.microsoft.com/office/drawing/2014/main" id="{E8C9F8B8-5712-AE63-0AD1-2C22512E830F}"/>
              </a:ext>
            </a:extLst>
          </p:cNvPr>
          <p:cNvGrpSpPr/>
          <p:nvPr/>
        </p:nvGrpSpPr>
        <p:grpSpPr>
          <a:xfrm>
            <a:off x="785481" y="2378278"/>
            <a:ext cx="7224253" cy="1182360"/>
            <a:chOff x="785481" y="2534581"/>
            <a:chExt cx="7224253" cy="1182360"/>
          </a:xfrm>
        </p:grpSpPr>
        <p:sp>
          <p:nvSpPr>
            <p:cNvPr id="13" name="Freeform 9">
              <a:extLst>
                <a:ext uri="{FF2B5EF4-FFF2-40B4-BE49-F238E27FC236}">
                  <a16:creationId xmlns:a16="http://schemas.microsoft.com/office/drawing/2014/main" id="{D2B2BD4B-CABC-9231-08D9-07A2DE8F4CB1}"/>
                </a:ext>
              </a:extLst>
            </p:cNvPr>
            <p:cNvSpPr/>
            <p:nvPr/>
          </p:nvSpPr>
          <p:spPr>
            <a:xfrm>
              <a:off x="785481" y="2534581"/>
              <a:ext cx="1030829" cy="1182360"/>
            </a:xfrm>
            <a:custGeom>
              <a:avLst/>
              <a:gdLst/>
              <a:ahLst/>
              <a:cxnLst/>
              <a:rect l="l" t="t" r="r" b="b"/>
              <a:pathLst>
                <a:path w="2473885" h="2787476">
                  <a:moveTo>
                    <a:pt x="0" y="0"/>
                  </a:moveTo>
                  <a:lnTo>
                    <a:pt x="2473885" y="0"/>
                  </a:lnTo>
                  <a:lnTo>
                    <a:pt x="2473885" y="2787475"/>
                  </a:lnTo>
                  <a:lnTo>
                    <a:pt x="0" y="27874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8" name="TextBox 17">
              <a:extLst>
                <a:ext uri="{FF2B5EF4-FFF2-40B4-BE49-F238E27FC236}">
                  <a16:creationId xmlns:a16="http://schemas.microsoft.com/office/drawing/2014/main" id="{ED896AB2-DC49-ADA4-9643-04DE0AA92E5C}"/>
                </a:ext>
              </a:extLst>
            </p:cNvPr>
            <p:cNvSpPr txBox="1"/>
            <p:nvPr/>
          </p:nvSpPr>
          <p:spPr>
            <a:xfrm>
              <a:off x="1922033" y="2574876"/>
              <a:ext cx="6087701" cy="95866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2000"/>
                <a:t>Cần cho cây trồng nở hoa, đậu quả và phát triển bộ rễ.</a:t>
              </a:r>
              <a:endParaRPr lang="en-US" sz="2000"/>
            </a:p>
          </p:txBody>
        </p:sp>
      </p:grpSp>
      <p:grpSp>
        <p:nvGrpSpPr>
          <p:cNvPr id="26" name="Group 25">
            <a:extLst>
              <a:ext uri="{FF2B5EF4-FFF2-40B4-BE49-F238E27FC236}">
                <a16:creationId xmlns:a16="http://schemas.microsoft.com/office/drawing/2014/main" id="{4FCD998C-6988-3BF1-50A3-5D8526C61460}"/>
              </a:ext>
            </a:extLst>
          </p:cNvPr>
          <p:cNvGrpSpPr/>
          <p:nvPr/>
        </p:nvGrpSpPr>
        <p:grpSpPr>
          <a:xfrm>
            <a:off x="785481" y="3560638"/>
            <a:ext cx="7114195" cy="1420325"/>
            <a:chOff x="743588" y="3701635"/>
            <a:chExt cx="7114195" cy="1420325"/>
          </a:xfrm>
        </p:grpSpPr>
        <p:sp>
          <p:nvSpPr>
            <p:cNvPr id="14" name="Freeform 10">
              <a:extLst>
                <a:ext uri="{FF2B5EF4-FFF2-40B4-BE49-F238E27FC236}">
                  <a16:creationId xmlns:a16="http://schemas.microsoft.com/office/drawing/2014/main" id="{4E35E834-4C8D-6267-5A05-DE8493E31982}"/>
                </a:ext>
              </a:extLst>
            </p:cNvPr>
            <p:cNvSpPr/>
            <p:nvPr/>
          </p:nvSpPr>
          <p:spPr>
            <a:xfrm>
              <a:off x="743588" y="3833410"/>
              <a:ext cx="1030345" cy="1182360"/>
            </a:xfrm>
            <a:custGeom>
              <a:avLst/>
              <a:gdLst/>
              <a:ahLst/>
              <a:cxnLst/>
              <a:rect l="l" t="t" r="r" b="b"/>
              <a:pathLst>
                <a:path w="2472723" h="2787476">
                  <a:moveTo>
                    <a:pt x="0" y="0"/>
                  </a:moveTo>
                  <a:lnTo>
                    <a:pt x="2472723" y="0"/>
                  </a:lnTo>
                  <a:lnTo>
                    <a:pt x="2472723" y="2787475"/>
                  </a:lnTo>
                  <a:lnTo>
                    <a:pt x="0" y="27874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9" name="TextBox 18">
              <a:extLst>
                <a:ext uri="{FF2B5EF4-FFF2-40B4-BE49-F238E27FC236}">
                  <a16:creationId xmlns:a16="http://schemas.microsoft.com/office/drawing/2014/main" id="{D6BD6381-92F0-59D0-6F14-8E109502F402}"/>
                </a:ext>
              </a:extLst>
            </p:cNvPr>
            <p:cNvSpPr txBox="1"/>
            <p:nvPr/>
          </p:nvSpPr>
          <p:spPr>
            <a:xfrm>
              <a:off x="1880140" y="3701635"/>
              <a:ext cx="5977643" cy="1420325"/>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2000"/>
                <a:t>Chuyển hoá năng lượng trong quá trình đồng hoá các chất trong cây</a:t>
              </a:r>
              <a:r>
                <a:rPr lang="en-US" sz="2000"/>
                <a:t>.</a:t>
              </a:r>
            </a:p>
            <a:p>
              <a:pPr marL="285750" indent="-285750" algn="just">
                <a:lnSpc>
                  <a:spcPct val="150000"/>
                </a:lnSpc>
                <a:buFont typeface="Arial" panose="020B0604020202020204" pitchFamily="34" charset="0"/>
                <a:buChar char="•"/>
              </a:pPr>
              <a:r>
                <a:rPr lang="en-US" sz="2000"/>
                <a:t>L</a:t>
              </a:r>
              <a:r>
                <a:rPr lang="vi-VN" sz="2000"/>
                <a:t>àm cho cây ra nhiều nhánh, phân cành nhiều.</a:t>
              </a:r>
              <a:endParaRPr lang="en-US" sz="2000"/>
            </a:p>
          </p:txBody>
        </p:sp>
      </p:grpSp>
    </p:spTree>
    <p:extLst>
      <p:ext uri="{BB962C8B-B14F-4D97-AF65-F5344CB8AC3E}">
        <p14:creationId xmlns:p14="http://schemas.microsoft.com/office/powerpoint/2010/main" val="332209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0B5A995-3C70-9A87-4A47-A10BE74EF17A}"/>
              </a:ext>
            </a:extLst>
          </p:cNvPr>
          <p:cNvSpPr/>
          <p:nvPr/>
        </p:nvSpPr>
        <p:spPr>
          <a:xfrm>
            <a:off x="2102338" y="429846"/>
            <a:ext cx="4939323" cy="578340"/>
          </a:xfrm>
          <a:prstGeom prst="roundRect">
            <a:avLst/>
          </a:prstGeom>
          <a:solidFill>
            <a:schemeClr val="bg1"/>
          </a:solidFill>
          <a:ln>
            <a:solidFill>
              <a:srgbClr val="FBED1E"/>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latin typeface="Arial" panose="020B0604020202020204" pitchFamily="34" charset="0"/>
                <a:cs typeface="Arial" panose="020B0604020202020204" pitchFamily="34" charset="0"/>
              </a:rPr>
              <a:t>Nhóm nguyên tố trung lượng</a:t>
            </a:r>
          </a:p>
        </p:txBody>
      </p:sp>
      <p:sp>
        <p:nvSpPr>
          <p:cNvPr id="8" name="Freeform 11">
            <a:extLst>
              <a:ext uri="{FF2B5EF4-FFF2-40B4-BE49-F238E27FC236}">
                <a16:creationId xmlns:a16="http://schemas.microsoft.com/office/drawing/2014/main" id="{41789F23-5591-309A-AE22-942FE742EAC0}"/>
              </a:ext>
            </a:extLst>
          </p:cNvPr>
          <p:cNvSpPr/>
          <p:nvPr/>
        </p:nvSpPr>
        <p:spPr>
          <a:xfrm>
            <a:off x="1029339" y="1382383"/>
            <a:ext cx="1231135" cy="1393738"/>
          </a:xfrm>
          <a:custGeom>
            <a:avLst/>
            <a:gdLst/>
            <a:ahLst/>
            <a:cxnLst/>
            <a:rect l="l" t="t" r="r" b="b"/>
            <a:pathLst>
              <a:path w="2462270" h="2787476">
                <a:moveTo>
                  <a:pt x="0" y="0"/>
                </a:moveTo>
                <a:lnTo>
                  <a:pt x="2462270" y="0"/>
                </a:lnTo>
                <a:lnTo>
                  <a:pt x="2462270" y="2787475"/>
                </a:lnTo>
                <a:lnTo>
                  <a:pt x="0" y="2787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9" name="Freeform 12">
            <a:extLst>
              <a:ext uri="{FF2B5EF4-FFF2-40B4-BE49-F238E27FC236}">
                <a16:creationId xmlns:a16="http://schemas.microsoft.com/office/drawing/2014/main" id="{A3A20B42-2C9F-86DD-EE85-3BBDC00DFD1D}"/>
              </a:ext>
            </a:extLst>
          </p:cNvPr>
          <p:cNvSpPr/>
          <p:nvPr/>
        </p:nvSpPr>
        <p:spPr>
          <a:xfrm>
            <a:off x="2563293" y="1382383"/>
            <a:ext cx="1231135" cy="1393738"/>
          </a:xfrm>
          <a:custGeom>
            <a:avLst/>
            <a:gdLst/>
            <a:ahLst/>
            <a:cxnLst/>
            <a:rect l="l" t="t" r="r" b="b"/>
            <a:pathLst>
              <a:path w="2462270" h="2787476">
                <a:moveTo>
                  <a:pt x="0" y="0"/>
                </a:moveTo>
                <a:lnTo>
                  <a:pt x="2462270" y="0"/>
                </a:lnTo>
                <a:lnTo>
                  <a:pt x="2462270" y="2787475"/>
                </a:lnTo>
                <a:lnTo>
                  <a:pt x="0" y="27874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0" name="Freeform 14">
            <a:extLst>
              <a:ext uri="{FF2B5EF4-FFF2-40B4-BE49-F238E27FC236}">
                <a16:creationId xmlns:a16="http://schemas.microsoft.com/office/drawing/2014/main" id="{E7AF136C-4664-989D-2368-6B0675104412}"/>
              </a:ext>
            </a:extLst>
          </p:cNvPr>
          <p:cNvSpPr/>
          <p:nvPr/>
        </p:nvSpPr>
        <p:spPr>
          <a:xfrm>
            <a:off x="6004625" y="1382383"/>
            <a:ext cx="1231134" cy="1393738"/>
          </a:xfrm>
          <a:custGeom>
            <a:avLst/>
            <a:gdLst/>
            <a:ahLst/>
            <a:cxnLst/>
            <a:rect l="l" t="t" r="r" b="b"/>
            <a:pathLst>
              <a:path w="2472723" h="2774444">
                <a:moveTo>
                  <a:pt x="0" y="0"/>
                </a:moveTo>
                <a:lnTo>
                  <a:pt x="2472723" y="0"/>
                </a:lnTo>
                <a:lnTo>
                  <a:pt x="2472723" y="2774444"/>
                </a:lnTo>
                <a:lnTo>
                  <a:pt x="0" y="27744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1" name="Right Brace 10">
            <a:extLst>
              <a:ext uri="{FF2B5EF4-FFF2-40B4-BE49-F238E27FC236}">
                <a16:creationId xmlns:a16="http://schemas.microsoft.com/office/drawing/2014/main" id="{D19DCA2E-EAD6-841E-33F1-1DE2125A0828}"/>
              </a:ext>
            </a:extLst>
          </p:cNvPr>
          <p:cNvSpPr/>
          <p:nvPr/>
        </p:nvSpPr>
        <p:spPr>
          <a:xfrm rot="5400000">
            <a:off x="2204640" y="1604863"/>
            <a:ext cx="414486" cy="2765089"/>
          </a:xfrm>
          <a:prstGeom prst="rightBrace">
            <a:avLst>
              <a:gd name="adj1" fmla="val 30960"/>
              <a:gd name="adj2" fmla="val 50000"/>
            </a:avLst>
          </a:prstGeom>
          <a:ln w="381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07E6B88E-A5CA-D1BB-9DE1-E4721A6D59EF}"/>
              </a:ext>
            </a:extLst>
          </p:cNvPr>
          <p:cNvSpPr txBox="1"/>
          <p:nvPr/>
        </p:nvSpPr>
        <p:spPr>
          <a:xfrm>
            <a:off x="905467" y="3260567"/>
            <a:ext cx="3012831" cy="1287532"/>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t>Cần để sinh sản chất diệp lục cần thiết cho quá trình quang hợp.</a:t>
            </a:r>
          </a:p>
        </p:txBody>
      </p:sp>
      <p:sp>
        <p:nvSpPr>
          <p:cNvPr id="14" name="TextBox 13">
            <a:extLst>
              <a:ext uri="{FF2B5EF4-FFF2-40B4-BE49-F238E27FC236}">
                <a16:creationId xmlns:a16="http://schemas.microsoft.com/office/drawing/2014/main" id="{6CF50C91-2603-00C4-3BF5-3340C198082A}"/>
              </a:ext>
            </a:extLst>
          </p:cNvPr>
          <p:cNvSpPr txBox="1"/>
          <p:nvPr/>
        </p:nvSpPr>
        <p:spPr>
          <a:xfrm>
            <a:off x="4648064" y="3260567"/>
            <a:ext cx="3944255" cy="1287532"/>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t>T</a:t>
            </a:r>
            <a:r>
              <a:rPr lang="vi-VN" sz="1800"/>
              <a:t>ổng hợp nên protein.</a:t>
            </a:r>
            <a:endParaRPr lang="en-US" sz="1800"/>
          </a:p>
          <a:p>
            <a:pPr marL="285750" indent="-285750" algn="just">
              <a:lnSpc>
                <a:spcPct val="150000"/>
              </a:lnSpc>
              <a:buFont typeface="Arial" panose="020B0604020202020204" pitchFamily="34" charset="0"/>
              <a:buChar char="•"/>
            </a:pPr>
            <a:r>
              <a:rPr lang="vi-VN" sz="1800"/>
              <a:t>Lưu huỳnh được hấp thụ bởi thực vật dưới dạng muối sulfate tan.</a:t>
            </a:r>
            <a:endParaRPr lang="en-US" sz="1800"/>
          </a:p>
        </p:txBody>
      </p:sp>
      <p:cxnSp>
        <p:nvCxnSpPr>
          <p:cNvPr id="16" name="Straight Arrow Connector 15">
            <a:extLst>
              <a:ext uri="{FF2B5EF4-FFF2-40B4-BE49-F238E27FC236}">
                <a16:creationId xmlns:a16="http://schemas.microsoft.com/office/drawing/2014/main" id="{EB28EEBE-4238-0483-CEE9-DFED6C0D365A}"/>
              </a:ext>
            </a:extLst>
          </p:cNvPr>
          <p:cNvCxnSpPr>
            <a:cxnSpLocks/>
          </p:cNvCxnSpPr>
          <p:nvPr/>
        </p:nvCxnSpPr>
        <p:spPr>
          <a:xfrm>
            <a:off x="6620191" y="2839479"/>
            <a:ext cx="0" cy="497692"/>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244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par>
                          <p:cTn id="24" fill="hold">
                            <p:stCondLst>
                              <p:cond delay="500"/>
                            </p:stCondLst>
                            <p:childTnLst>
                              <p:par>
                                <p:cTn id="25" presetID="22" presetClass="entr" presetSubtype="1"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childTnLst>
                          </p:cTn>
                        </p:par>
                        <p:par>
                          <p:cTn id="28" fill="hold">
                            <p:stCondLst>
                              <p:cond delay="1000"/>
                            </p:stCondLst>
                            <p:childTnLst>
                              <p:par>
                                <p:cTn id="29" presetID="16" presetClass="entr" presetSubtype="2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4395536-7B15-4468-708D-F04C2D26C5F5}"/>
              </a:ext>
            </a:extLst>
          </p:cNvPr>
          <p:cNvSpPr/>
          <p:nvPr/>
        </p:nvSpPr>
        <p:spPr>
          <a:xfrm>
            <a:off x="2102338" y="562705"/>
            <a:ext cx="4939323" cy="578340"/>
          </a:xfrm>
          <a:prstGeom prst="roundRect">
            <a:avLst/>
          </a:prstGeom>
          <a:solidFill>
            <a:schemeClr val="bg1"/>
          </a:solidFill>
          <a:ln>
            <a:solidFill>
              <a:srgbClr val="84B1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latin typeface="Arial" panose="020B0604020202020204" pitchFamily="34" charset="0"/>
                <a:cs typeface="Arial" panose="020B0604020202020204" pitchFamily="34" charset="0"/>
              </a:rPr>
              <a:t>Nhóm nguyên tố vi lượng</a:t>
            </a:r>
          </a:p>
        </p:txBody>
      </p:sp>
      <p:sp>
        <p:nvSpPr>
          <p:cNvPr id="8" name="Freeform 3">
            <a:extLst>
              <a:ext uri="{FF2B5EF4-FFF2-40B4-BE49-F238E27FC236}">
                <a16:creationId xmlns:a16="http://schemas.microsoft.com/office/drawing/2014/main" id="{2B4A0D70-116C-FCB0-F974-D642E70EB47A}"/>
              </a:ext>
            </a:extLst>
          </p:cNvPr>
          <p:cNvSpPr/>
          <p:nvPr/>
        </p:nvSpPr>
        <p:spPr>
          <a:xfrm>
            <a:off x="270724" y="3078577"/>
            <a:ext cx="1236943" cy="1393738"/>
          </a:xfrm>
          <a:custGeom>
            <a:avLst/>
            <a:gdLst/>
            <a:ahLst/>
            <a:cxnLst/>
            <a:rect l="l" t="t" r="r" b="b"/>
            <a:pathLst>
              <a:path w="2473885" h="2787476">
                <a:moveTo>
                  <a:pt x="0" y="0"/>
                </a:moveTo>
                <a:lnTo>
                  <a:pt x="2473885" y="0"/>
                </a:lnTo>
                <a:lnTo>
                  <a:pt x="2473885" y="2787475"/>
                </a:lnTo>
                <a:lnTo>
                  <a:pt x="0" y="2787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9" name="Freeform 4">
            <a:extLst>
              <a:ext uri="{FF2B5EF4-FFF2-40B4-BE49-F238E27FC236}">
                <a16:creationId xmlns:a16="http://schemas.microsoft.com/office/drawing/2014/main" id="{9B86765B-6924-75DC-2F8C-46D24F7A1263}"/>
              </a:ext>
            </a:extLst>
          </p:cNvPr>
          <p:cNvSpPr/>
          <p:nvPr/>
        </p:nvSpPr>
        <p:spPr>
          <a:xfrm>
            <a:off x="4058032" y="3078577"/>
            <a:ext cx="1236943" cy="1393738"/>
          </a:xfrm>
          <a:custGeom>
            <a:avLst/>
            <a:gdLst/>
            <a:ahLst/>
            <a:cxnLst/>
            <a:rect l="l" t="t" r="r" b="b"/>
            <a:pathLst>
              <a:path w="2473885" h="2787476">
                <a:moveTo>
                  <a:pt x="0" y="0"/>
                </a:moveTo>
                <a:lnTo>
                  <a:pt x="2473885" y="0"/>
                </a:lnTo>
                <a:lnTo>
                  <a:pt x="2473885" y="2787475"/>
                </a:lnTo>
                <a:lnTo>
                  <a:pt x="0" y="27874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0" name="Freeform 5">
            <a:extLst>
              <a:ext uri="{FF2B5EF4-FFF2-40B4-BE49-F238E27FC236}">
                <a16:creationId xmlns:a16="http://schemas.microsoft.com/office/drawing/2014/main" id="{2D5E678B-E39C-5880-6D27-74DA8B225DC0}"/>
              </a:ext>
            </a:extLst>
          </p:cNvPr>
          <p:cNvSpPr/>
          <p:nvPr/>
        </p:nvSpPr>
        <p:spPr>
          <a:xfrm>
            <a:off x="1538927" y="3078577"/>
            <a:ext cx="1231716" cy="1393738"/>
          </a:xfrm>
          <a:custGeom>
            <a:avLst/>
            <a:gdLst/>
            <a:ahLst/>
            <a:cxnLst/>
            <a:rect l="l" t="t" r="r" b="b"/>
            <a:pathLst>
              <a:path w="2463432" h="2787476">
                <a:moveTo>
                  <a:pt x="0" y="0"/>
                </a:moveTo>
                <a:lnTo>
                  <a:pt x="2463432" y="0"/>
                </a:lnTo>
                <a:lnTo>
                  <a:pt x="2463432" y="2787475"/>
                </a:lnTo>
                <a:lnTo>
                  <a:pt x="0" y="27874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1" name="Freeform 6">
            <a:extLst>
              <a:ext uri="{FF2B5EF4-FFF2-40B4-BE49-F238E27FC236}">
                <a16:creationId xmlns:a16="http://schemas.microsoft.com/office/drawing/2014/main" id="{F54164CA-7956-2A1E-4E8A-500CC4A7374E}"/>
              </a:ext>
            </a:extLst>
          </p:cNvPr>
          <p:cNvSpPr/>
          <p:nvPr/>
        </p:nvSpPr>
        <p:spPr>
          <a:xfrm>
            <a:off x="2794088" y="3078577"/>
            <a:ext cx="1231135" cy="1393738"/>
          </a:xfrm>
          <a:custGeom>
            <a:avLst/>
            <a:gdLst/>
            <a:ahLst/>
            <a:cxnLst/>
            <a:rect l="l" t="t" r="r" b="b"/>
            <a:pathLst>
              <a:path w="2462270" h="2787476">
                <a:moveTo>
                  <a:pt x="0" y="0"/>
                </a:moveTo>
                <a:lnTo>
                  <a:pt x="2462270" y="0"/>
                </a:lnTo>
                <a:lnTo>
                  <a:pt x="2462270" y="2787475"/>
                </a:lnTo>
                <a:lnTo>
                  <a:pt x="0" y="2787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2" name="Freeform 7">
            <a:extLst>
              <a:ext uri="{FF2B5EF4-FFF2-40B4-BE49-F238E27FC236}">
                <a16:creationId xmlns:a16="http://schemas.microsoft.com/office/drawing/2014/main" id="{58FDB079-2AC4-5431-D0AF-5A73F5D10A19}"/>
              </a:ext>
            </a:extLst>
          </p:cNvPr>
          <p:cNvSpPr/>
          <p:nvPr/>
        </p:nvSpPr>
        <p:spPr>
          <a:xfrm>
            <a:off x="270724" y="1652597"/>
            <a:ext cx="1236943" cy="1393738"/>
          </a:xfrm>
          <a:custGeom>
            <a:avLst/>
            <a:gdLst/>
            <a:ahLst/>
            <a:cxnLst/>
            <a:rect l="l" t="t" r="r" b="b"/>
            <a:pathLst>
              <a:path w="2473885" h="2787476">
                <a:moveTo>
                  <a:pt x="0" y="0"/>
                </a:moveTo>
                <a:lnTo>
                  <a:pt x="2473885" y="0"/>
                </a:lnTo>
                <a:lnTo>
                  <a:pt x="2473885" y="2787476"/>
                </a:lnTo>
                <a:lnTo>
                  <a:pt x="0" y="27874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3" name="Freeform 15">
            <a:extLst>
              <a:ext uri="{FF2B5EF4-FFF2-40B4-BE49-F238E27FC236}">
                <a16:creationId xmlns:a16="http://schemas.microsoft.com/office/drawing/2014/main" id="{26B2F7B5-5253-8C97-83ED-4FA101EDE4D3}"/>
              </a:ext>
            </a:extLst>
          </p:cNvPr>
          <p:cNvSpPr/>
          <p:nvPr/>
        </p:nvSpPr>
        <p:spPr>
          <a:xfrm>
            <a:off x="2788280" y="1652597"/>
            <a:ext cx="1236943" cy="1393738"/>
          </a:xfrm>
          <a:custGeom>
            <a:avLst/>
            <a:gdLst/>
            <a:ahLst/>
            <a:cxnLst/>
            <a:rect l="l" t="t" r="r" b="b"/>
            <a:pathLst>
              <a:path w="2473885" h="2787476">
                <a:moveTo>
                  <a:pt x="0" y="0"/>
                </a:moveTo>
                <a:lnTo>
                  <a:pt x="2473885" y="0"/>
                </a:lnTo>
                <a:lnTo>
                  <a:pt x="2473885" y="2787476"/>
                </a:lnTo>
                <a:lnTo>
                  <a:pt x="0" y="278747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4" name="Freeform 16">
            <a:extLst>
              <a:ext uri="{FF2B5EF4-FFF2-40B4-BE49-F238E27FC236}">
                <a16:creationId xmlns:a16="http://schemas.microsoft.com/office/drawing/2014/main" id="{DD82B8AD-3D4D-04B2-5C1C-800E65592E03}"/>
              </a:ext>
            </a:extLst>
          </p:cNvPr>
          <p:cNvSpPr/>
          <p:nvPr/>
        </p:nvSpPr>
        <p:spPr>
          <a:xfrm>
            <a:off x="4052806" y="1652597"/>
            <a:ext cx="1242169" cy="1393738"/>
          </a:xfrm>
          <a:custGeom>
            <a:avLst/>
            <a:gdLst/>
            <a:ahLst/>
            <a:cxnLst/>
            <a:rect l="l" t="t" r="r" b="b"/>
            <a:pathLst>
              <a:path w="2484338" h="2787476">
                <a:moveTo>
                  <a:pt x="0" y="0"/>
                </a:moveTo>
                <a:lnTo>
                  <a:pt x="2484338" y="0"/>
                </a:lnTo>
                <a:lnTo>
                  <a:pt x="2484338" y="2787476"/>
                </a:lnTo>
                <a:lnTo>
                  <a:pt x="0" y="278747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5" name="Freeform 17">
            <a:extLst>
              <a:ext uri="{FF2B5EF4-FFF2-40B4-BE49-F238E27FC236}">
                <a16:creationId xmlns:a16="http://schemas.microsoft.com/office/drawing/2014/main" id="{BDED94EC-AF7D-B201-73D7-BAC6AFB02C20}"/>
              </a:ext>
            </a:extLst>
          </p:cNvPr>
          <p:cNvSpPr/>
          <p:nvPr/>
        </p:nvSpPr>
        <p:spPr>
          <a:xfrm>
            <a:off x="1538927" y="1669693"/>
            <a:ext cx="1221770" cy="1376643"/>
          </a:xfrm>
          <a:custGeom>
            <a:avLst/>
            <a:gdLst/>
            <a:ahLst/>
            <a:cxnLst/>
            <a:rect l="l" t="t" r="r" b="b"/>
            <a:pathLst>
              <a:path w="2443540" h="2753285">
                <a:moveTo>
                  <a:pt x="0" y="0"/>
                </a:moveTo>
                <a:lnTo>
                  <a:pt x="2443541" y="0"/>
                </a:lnTo>
                <a:lnTo>
                  <a:pt x="2443541" y="2753285"/>
                </a:lnTo>
                <a:lnTo>
                  <a:pt x="0" y="275328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grpSp>
        <p:nvGrpSpPr>
          <p:cNvPr id="19" name="Group 18">
            <a:extLst>
              <a:ext uri="{FF2B5EF4-FFF2-40B4-BE49-F238E27FC236}">
                <a16:creationId xmlns:a16="http://schemas.microsoft.com/office/drawing/2014/main" id="{7A8AAE47-C76D-A8E1-F3AE-40FE381E4E5C}"/>
              </a:ext>
            </a:extLst>
          </p:cNvPr>
          <p:cNvGrpSpPr/>
          <p:nvPr/>
        </p:nvGrpSpPr>
        <p:grpSpPr>
          <a:xfrm>
            <a:off x="5380892" y="1643675"/>
            <a:ext cx="3561429" cy="2805320"/>
            <a:chOff x="5396522" y="1643675"/>
            <a:chExt cx="3561429" cy="2805320"/>
          </a:xfrm>
        </p:grpSpPr>
        <p:sp>
          <p:nvSpPr>
            <p:cNvPr id="16" name="Arrow: Notched Right 15">
              <a:extLst>
                <a:ext uri="{FF2B5EF4-FFF2-40B4-BE49-F238E27FC236}">
                  <a16:creationId xmlns:a16="http://schemas.microsoft.com/office/drawing/2014/main" id="{8B9905C3-E8B8-BC9A-0A3B-B4A906ACC01D}"/>
                </a:ext>
              </a:extLst>
            </p:cNvPr>
            <p:cNvSpPr/>
            <p:nvPr/>
          </p:nvSpPr>
          <p:spPr>
            <a:xfrm>
              <a:off x="5396522" y="2757165"/>
              <a:ext cx="586154" cy="578340"/>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E806436-DEFB-C489-7513-5405B6AE6F70}"/>
                </a:ext>
              </a:extLst>
            </p:cNvPr>
            <p:cNvSpPr txBox="1"/>
            <p:nvPr/>
          </p:nvSpPr>
          <p:spPr>
            <a:xfrm>
              <a:off x="5689599" y="1643675"/>
              <a:ext cx="3268352" cy="280532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Cung cấp một lượng rất nhỏ </a:t>
              </a:r>
              <a:r>
                <a:rPr lang="vi-VN" sz="2000"/>
                <a:t>nhưng không thể thiếu đối với cây trồng. </a:t>
              </a:r>
              <a:endParaRPr lang="en-US" sz="2000"/>
            </a:p>
            <a:p>
              <a:pPr marL="342900" indent="-342900" algn="just">
                <a:lnSpc>
                  <a:spcPct val="150000"/>
                </a:lnSpc>
                <a:buFont typeface="Arial" panose="020B0604020202020204" pitchFamily="34" charset="0"/>
                <a:buChar char="•"/>
              </a:pPr>
              <a:r>
                <a:rPr lang="en-US" sz="2000"/>
                <a:t>K</a:t>
              </a:r>
              <a:r>
                <a:rPr lang="vi-VN" sz="2000"/>
                <a:t>ích thích quá trình sinh trưởng, trao đổi chất của cây trồng.</a:t>
              </a:r>
              <a:endParaRPr lang="en-US" sz="2000"/>
            </a:p>
          </p:txBody>
        </p:sp>
      </p:grpSp>
    </p:spTree>
    <p:extLst>
      <p:ext uri="{BB962C8B-B14F-4D97-AF65-F5344CB8AC3E}">
        <p14:creationId xmlns:p14="http://schemas.microsoft.com/office/powerpoint/2010/main" val="3850685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ABF7DBF-CDC6-44C2-1F47-D61E25A1464E}"/>
              </a:ext>
            </a:extLst>
          </p:cNvPr>
          <p:cNvSpPr/>
          <p:nvPr/>
        </p:nvSpPr>
        <p:spPr>
          <a:xfrm>
            <a:off x="2102338" y="562705"/>
            <a:ext cx="4939323" cy="578340"/>
          </a:xfrm>
          <a:prstGeom prst="roundRect">
            <a:avLst/>
          </a:prstGeom>
          <a:solidFill>
            <a:schemeClr val="bg1"/>
          </a:solidFill>
          <a:ln>
            <a:solidFill>
              <a:srgbClr val="27AAE5"/>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latin typeface="Arial" panose="020B0604020202020204" pitchFamily="34" charset="0"/>
                <a:cs typeface="Arial" panose="020B0604020202020204" pitchFamily="34" charset="0"/>
              </a:rPr>
              <a:t>Nhóm nguyên tố khác</a:t>
            </a:r>
          </a:p>
        </p:txBody>
      </p:sp>
      <p:sp>
        <p:nvSpPr>
          <p:cNvPr id="8" name="Freeform 8">
            <a:extLst>
              <a:ext uri="{FF2B5EF4-FFF2-40B4-BE49-F238E27FC236}">
                <a16:creationId xmlns:a16="http://schemas.microsoft.com/office/drawing/2014/main" id="{1E2EA394-DADC-0C20-1857-20747235736F}"/>
              </a:ext>
            </a:extLst>
          </p:cNvPr>
          <p:cNvSpPr/>
          <p:nvPr/>
        </p:nvSpPr>
        <p:spPr>
          <a:xfrm>
            <a:off x="2585823" y="1413904"/>
            <a:ext cx="1236362" cy="1393738"/>
          </a:xfrm>
          <a:custGeom>
            <a:avLst/>
            <a:gdLst/>
            <a:ahLst/>
            <a:cxnLst/>
            <a:rect l="l" t="t" r="r" b="b"/>
            <a:pathLst>
              <a:path w="2472723" h="2787476">
                <a:moveTo>
                  <a:pt x="0" y="0"/>
                </a:moveTo>
                <a:lnTo>
                  <a:pt x="2472723" y="0"/>
                </a:lnTo>
                <a:lnTo>
                  <a:pt x="2472723" y="2787475"/>
                </a:lnTo>
                <a:lnTo>
                  <a:pt x="0" y="2787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9" name="Freeform 13">
            <a:extLst>
              <a:ext uri="{FF2B5EF4-FFF2-40B4-BE49-F238E27FC236}">
                <a16:creationId xmlns:a16="http://schemas.microsoft.com/office/drawing/2014/main" id="{2481B2C2-7BF7-F27E-3964-272987B9ADF6}"/>
              </a:ext>
            </a:extLst>
          </p:cNvPr>
          <p:cNvSpPr/>
          <p:nvPr/>
        </p:nvSpPr>
        <p:spPr>
          <a:xfrm>
            <a:off x="3956431" y="1413904"/>
            <a:ext cx="1231135" cy="1393738"/>
          </a:xfrm>
          <a:custGeom>
            <a:avLst/>
            <a:gdLst/>
            <a:ahLst/>
            <a:cxnLst/>
            <a:rect l="l" t="t" r="r" b="b"/>
            <a:pathLst>
              <a:path w="2462270" h="2787476">
                <a:moveTo>
                  <a:pt x="0" y="0"/>
                </a:moveTo>
                <a:lnTo>
                  <a:pt x="2462270" y="0"/>
                </a:lnTo>
                <a:lnTo>
                  <a:pt x="2462270" y="2787475"/>
                </a:lnTo>
                <a:lnTo>
                  <a:pt x="0" y="27874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0" name="Freeform 18">
            <a:extLst>
              <a:ext uri="{FF2B5EF4-FFF2-40B4-BE49-F238E27FC236}">
                <a16:creationId xmlns:a16="http://schemas.microsoft.com/office/drawing/2014/main" id="{525C84C4-34A1-5F4A-3195-FE811CB0A6A5}"/>
              </a:ext>
            </a:extLst>
          </p:cNvPr>
          <p:cNvSpPr/>
          <p:nvPr/>
        </p:nvSpPr>
        <p:spPr>
          <a:xfrm>
            <a:off x="5321812" y="1413904"/>
            <a:ext cx="1236943" cy="1393738"/>
          </a:xfrm>
          <a:custGeom>
            <a:avLst/>
            <a:gdLst/>
            <a:ahLst/>
            <a:cxnLst/>
            <a:rect l="l" t="t" r="r" b="b"/>
            <a:pathLst>
              <a:path w="2473885" h="2787476">
                <a:moveTo>
                  <a:pt x="0" y="0"/>
                </a:moveTo>
                <a:lnTo>
                  <a:pt x="2473885" y="0"/>
                </a:lnTo>
                <a:lnTo>
                  <a:pt x="2473885" y="2787475"/>
                </a:lnTo>
                <a:lnTo>
                  <a:pt x="0" y="27874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3" name="Right Brace 12">
            <a:extLst>
              <a:ext uri="{FF2B5EF4-FFF2-40B4-BE49-F238E27FC236}">
                <a16:creationId xmlns:a16="http://schemas.microsoft.com/office/drawing/2014/main" id="{0C62EA32-4582-0848-AAE0-1384211CD574}"/>
              </a:ext>
            </a:extLst>
          </p:cNvPr>
          <p:cNvSpPr/>
          <p:nvPr/>
        </p:nvSpPr>
        <p:spPr>
          <a:xfrm rot="5400000">
            <a:off x="4365046" y="1094036"/>
            <a:ext cx="414486" cy="3972932"/>
          </a:xfrm>
          <a:prstGeom prst="rightBrace">
            <a:avLst>
              <a:gd name="adj1" fmla="val 30960"/>
              <a:gd name="adj2" fmla="val 50000"/>
            </a:avLst>
          </a:prstGeom>
          <a:ln w="381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5" name="Group 14">
            <a:extLst>
              <a:ext uri="{FF2B5EF4-FFF2-40B4-BE49-F238E27FC236}">
                <a16:creationId xmlns:a16="http://schemas.microsoft.com/office/drawing/2014/main" id="{40C58645-F1B6-E66F-D07C-275F32EF2E4B}"/>
              </a:ext>
            </a:extLst>
          </p:cNvPr>
          <p:cNvGrpSpPr/>
          <p:nvPr/>
        </p:nvGrpSpPr>
        <p:grpSpPr>
          <a:xfrm>
            <a:off x="1271667" y="3287745"/>
            <a:ext cx="6871963" cy="1547346"/>
            <a:chOff x="1271667" y="3287745"/>
            <a:chExt cx="6871963" cy="1547346"/>
          </a:xfrm>
        </p:grpSpPr>
        <p:sp>
          <p:nvSpPr>
            <p:cNvPr id="12" name="TextBox 11">
              <a:extLst>
                <a:ext uri="{FF2B5EF4-FFF2-40B4-BE49-F238E27FC236}">
                  <a16:creationId xmlns:a16="http://schemas.microsoft.com/office/drawing/2014/main" id="{CD273323-860F-C326-1FA4-8DEA178B7AC5}"/>
                </a:ext>
              </a:extLst>
            </p:cNvPr>
            <p:cNvSpPr txBox="1"/>
            <p:nvPr/>
          </p:nvSpPr>
          <p:spPr>
            <a:xfrm>
              <a:off x="1271667" y="3876431"/>
              <a:ext cx="6871963" cy="95866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C</a:t>
              </a:r>
              <a:r>
                <a:rPr lang="vi-VN" sz="2000"/>
                <a:t>ây trồng hấp thu </a:t>
              </a:r>
              <a:r>
                <a:rPr lang="en-US" sz="2000"/>
                <a:t>một</a:t>
              </a:r>
              <a:r>
                <a:rPr lang="vi-VN" sz="2000"/>
                <a:t> lượng lớn từ không khí và nước</a:t>
              </a:r>
              <a:r>
                <a:rPr lang="en-US" sz="2000"/>
                <a:t>.</a:t>
              </a:r>
            </a:p>
            <a:p>
              <a:pPr marL="342900" indent="-342900" algn="just">
                <a:lnSpc>
                  <a:spcPct val="150000"/>
                </a:lnSpc>
                <a:buFont typeface="Arial" panose="020B0604020202020204" pitchFamily="34" charset="0"/>
                <a:buChar char="•"/>
              </a:pPr>
              <a:r>
                <a:rPr lang="en-US" sz="2000"/>
                <a:t>C</a:t>
              </a:r>
              <a:r>
                <a:rPr lang="vi-VN" sz="2000"/>
                <a:t>hiếm khoảng 96% chất khô của cây</a:t>
              </a:r>
              <a:r>
                <a:rPr lang="en-US" sz="2000"/>
                <a:t>.</a:t>
              </a:r>
            </a:p>
          </p:txBody>
        </p:sp>
        <p:sp>
          <p:nvSpPr>
            <p:cNvPr id="14" name="Arrow: Notched Right 13">
              <a:extLst>
                <a:ext uri="{FF2B5EF4-FFF2-40B4-BE49-F238E27FC236}">
                  <a16:creationId xmlns:a16="http://schemas.microsoft.com/office/drawing/2014/main" id="{1FF29F8C-8701-EE1C-324F-4EB830A5468D}"/>
                </a:ext>
              </a:extLst>
            </p:cNvPr>
            <p:cNvSpPr/>
            <p:nvPr/>
          </p:nvSpPr>
          <p:spPr>
            <a:xfrm rot="5400000">
              <a:off x="4277655" y="3292918"/>
              <a:ext cx="588686" cy="578340"/>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6312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grpSp>
        <p:nvGrpSpPr>
          <p:cNvPr id="2272" name="Google Shape;2272;p69"/>
          <p:cNvGrpSpPr/>
          <p:nvPr/>
        </p:nvGrpSpPr>
        <p:grpSpPr>
          <a:xfrm>
            <a:off x="849722" y="2538624"/>
            <a:ext cx="2529186" cy="2258523"/>
            <a:chOff x="305167" y="2249077"/>
            <a:chExt cx="2937395" cy="2623047"/>
          </a:xfrm>
        </p:grpSpPr>
        <p:sp>
          <p:nvSpPr>
            <p:cNvPr id="2273" name="Google Shape;2273;p69"/>
            <p:cNvSpPr/>
            <p:nvPr/>
          </p:nvSpPr>
          <p:spPr>
            <a:xfrm flipH="1">
              <a:off x="1866954" y="3541488"/>
              <a:ext cx="382975" cy="785022"/>
            </a:xfrm>
            <a:custGeom>
              <a:avLst/>
              <a:gdLst/>
              <a:ahLst/>
              <a:cxnLst/>
              <a:rect l="l" t="t" r="r" b="b"/>
              <a:pathLst>
                <a:path w="9538" h="19551" extrusionOk="0">
                  <a:moveTo>
                    <a:pt x="3810" y="1"/>
                  </a:moveTo>
                  <a:lnTo>
                    <a:pt x="3024" y="7002"/>
                  </a:lnTo>
                  <a:lnTo>
                    <a:pt x="0" y="17086"/>
                  </a:lnTo>
                  <a:lnTo>
                    <a:pt x="3465" y="19551"/>
                  </a:lnTo>
                  <a:cubicBezTo>
                    <a:pt x="3465" y="19551"/>
                    <a:pt x="8609" y="9907"/>
                    <a:pt x="9073" y="8240"/>
                  </a:cubicBezTo>
                  <a:cubicBezTo>
                    <a:pt x="9537" y="6585"/>
                    <a:pt x="9347" y="167"/>
                    <a:pt x="9347" y="167"/>
                  </a:cubicBezTo>
                  <a:lnTo>
                    <a:pt x="3810" y="1"/>
                  </a:lnTo>
                  <a:close/>
                </a:path>
              </a:pathLst>
            </a:custGeom>
            <a:solidFill>
              <a:srgbClr val="FFDA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4" name="Google Shape;2274;p69"/>
            <p:cNvSpPr/>
            <p:nvPr/>
          </p:nvSpPr>
          <p:spPr>
            <a:xfrm flipH="1">
              <a:off x="2015150" y="4051578"/>
              <a:ext cx="663600" cy="626259"/>
            </a:xfrm>
            <a:custGeom>
              <a:avLst/>
              <a:gdLst/>
              <a:ahLst/>
              <a:cxnLst/>
              <a:rect l="l" t="t" r="r" b="b"/>
              <a:pathLst>
                <a:path w="16527" h="15597" extrusionOk="0">
                  <a:moveTo>
                    <a:pt x="11514" y="1"/>
                  </a:moveTo>
                  <a:cubicBezTo>
                    <a:pt x="11514" y="1"/>
                    <a:pt x="8835" y="7097"/>
                    <a:pt x="8061" y="7752"/>
                  </a:cubicBezTo>
                  <a:cubicBezTo>
                    <a:pt x="7287" y="8395"/>
                    <a:pt x="6108" y="8275"/>
                    <a:pt x="3632" y="9716"/>
                  </a:cubicBezTo>
                  <a:cubicBezTo>
                    <a:pt x="1441" y="10990"/>
                    <a:pt x="0" y="11526"/>
                    <a:pt x="108" y="12133"/>
                  </a:cubicBezTo>
                  <a:cubicBezTo>
                    <a:pt x="201" y="12684"/>
                    <a:pt x="627" y="12780"/>
                    <a:pt x="913" y="12780"/>
                  </a:cubicBezTo>
                  <a:cubicBezTo>
                    <a:pt x="1066" y="12780"/>
                    <a:pt x="1179" y="12752"/>
                    <a:pt x="1179" y="12752"/>
                  </a:cubicBezTo>
                  <a:lnTo>
                    <a:pt x="1179" y="12752"/>
                  </a:lnTo>
                  <a:cubicBezTo>
                    <a:pt x="1179" y="12752"/>
                    <a:pt x="274" y="13859"/>
                    <a:pt x="1215" y="14360"/>
                  </a:cubicBezTo>
                  <a:cubicBezTo>
                    <a:pt x="1347" y="14429"/>
                    <a:pt x="1520" y="14460"/>
                    <a:pt x="1723" y="14460"/>
                  </a:cubicBezTo>
                  <a:cubicBezTo>
                    <a:pt x="3150" y="14460"/>
                    <a:pt x="6037" y="12947"/>
                    <a:pt x="6204" y="12895"/>
                  </a:cubicBezTo>
                  <a:cubicBezTo>
                    <a:pt x="6964" y="12651"/>
                    <a:pt x="7659" y="12576"/>
                    <a:pt x="8227" y="12576"/>
                  </a:cubicBezTo>
                  <a:cubicBezTo>
                    <a:pt x="9127" y="12576"/>
                    <a:pt x="9704" y="12764"/>
                    <a:pt x="9704" y="12764"/>
                  </a:cubicBezTo>
                  <a:cubicBezTo>
                    <a:pt x="9704" y="12764"/>
                    <a:pt x="7763" y="15431"/>
                    <a:pt x="9109" y="15586"/>
                  </a:cubicBezTo>
                  <a:cubicBezTo>
                    <a:pt x="9168" y="15593"/>
                    <a:pt x="9229" y="15596"/>
                    <a:pt x="9290" y="15596"/>
                  </a:cubicBezTo>
                  <a:cubicBezTo>
                    <a:pt x="10596" y="15596"/>
                    <a:pt x="12205" y="14052"/>
                    <a:pt x="12466" y="12562"/>
                  </a:cubicBezTo>
                  <a:cubicBezTo>
                    <a:pt x="12740" y="11002"/>
                    <a:pt x="16526" y="3037"/>
                    <a:pt x="16526" y="3037"/>
                  </a:cubicBezTo>
                  <a:lnTo>
                    <a:pt x="1151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5" name="Google Shape;2275;p69"/>
            <p:cNvSpPr/>
            <p:nvPr/>
          </p:nvSpPr>
          <p:spPr>
            <a:xfrm flipH="1">
              <a:off x="305167" y="4110642"/>
              <a:ext cx="532101" cy="516321"/>
            </a:xfrm>
            <a:custGeom>
              <a:avLst/>
              <a:gdLst/>
              <a:ahLst/>
              <a:cxnLst/>
              <a:rect l="l" t="t" r="r" b="b"/>
              <a:pathLst>
                <a:path w="13252" h="12859" extrusionOk="0">
                  <a:moveTo>
                    <a:pt x="7651" y="0"/>
                  </a:moveTo>
                  <a:cubicBezTo>
                    <a:pt x="6455" y="0"/>
                    <a:pt x="5368" y="501"/>
                    <a:pt x="4834" y="673"/>
                  </a:cubicBezTo>
                  <a:cubicBezTo>
                    <a:pt x="3798" y="1006"/>
                    <a:pt x="0" y="1566"/>
                    <a:pt x="0" y="1566"/>
                  </a:cubicBezTo>
                  <a:lnTo>
                    <a:pt x="1489" y="8626"/>
                  </a:lnTo>
                  <a:lnTo>
                    <a:pt x="5406" y="8293"/>
                  </a:lnTo>
                  <a:lnTo>
                    <a:pt x="5406" y="8293"/>
                  </a:lnTo>
                  <a:cubicBezTo>
                    <a:pt x="5406" y="8293"/>
                    <a:pt x="4418" y="10781"/>
                    <a:pt x="6049" y="12210"/>
                  </a:cubicBezTo>
                  <a:cubicBezTo>
                    <a:pt x="6566" y="12666"/>
                    <a:pt x="7137" y="12858"/>
                    <a:pt x="7725" y="12858"/>
                  </a:cubicBezTo>
                  <a:cubicBezTo>
                    <a:pt x="9301" y="12858"/>
                    <a:pt x="10996" y="11475"/>
                    <a:pt x="12097" y="10079"/>
                  </a:cubicBezTo>
                  <a:cubicBezTo>
                    <a:pt x="13252" y="8626"/>
                    <a:pt x="12669" y="4888"/>
                    <a:pt x="10942" y="2018"/>
                  </a:cubicBezTo>
                  <a:cubicBezTo>
                    <a:pt x="9996" y="443"/>
                    <a:pt x="8776" y="0"/>
                    <a:pt x="76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6" name="Google Shape;2276;p69"/>
            <p:cNvSpPr/>
            <p:nvPr/>
          </p:nvSpPr>
          <p:spPr>
            <a:xfrm flipH="1">
              <a:off x="446668" y="4404313"/>
              <a:ext cx="176912" cy="45051"/>
            </a:xfrm>
            <a:custGeom>
              <a:avLst/>
              <a:gdLst/>
              <a:ahLst/>
              <a:cxnLst/>
              <a:rect l="l" t="t" r="r" b="b"/>
              <a:pathLst>
                <a:path w="4406" h="1122" extrusionOk="0">
                  <a:moveTo>
                    <a:pt x="2660" y="1"/>
                  </a:moveTo>
                  <a:cubicBezTo>
                    <a:pt x="1264" y="1"/>
                    <a:pt x="68" y="794"/>
                    <a:pt x="0" y="836"/>
                  </a:cubicBezTo>
                  <a:lnTo>
                    <a:pt x="191" y="1122"/>
                  </a:lnTo>
                  <a:cubicBezTo>
                    <a:pt x="208" y="1105"/>
                    <a:pt x="1359" y="340"/>
                    <a:pt x="2667" y="340"/>
                  </a:cubicBezTo>
                  <a:cubicBezTo>
                    <a:pt x="3183" y="340"/>
                    <a:pt x="3722" y="458"/>
                    <a:pt x="4227" y="788"/>
                  </a:cubicBezTo>
                  <a:lnTo>
                    <a:pt x="4406" y="502"/>
                  </a:lnTo>
                  <a:cubicBezTo>
                    <a:pt x="3833" y="133"/>
                    <a:pt x="3230" y="1"/>
                    <a:pt x="266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7" name="Google Shape;2277;p69"/>
            <p:cNvSpPr/>
            <p:nvPr/>
          </p:nvSpPr>
          <p:spPr>
            <a:xfrm flipH="1">
              <a:off x="424184" y="4371750"/>
              <a:ext cx="151616" cy="50351"/>
            </a:xfrm>
            <a:custGeom>
              <a:avLst/>
              <a:gdLst/>
              <a:ahLst/>
              <a:cxnLst/>
              <a:rect l="l" t="t" r="r" b="b"/>
              <a:pathLst>
                <a:path w="3776" h="1254" extrusionOk="0">
                  <a:moveTo>
                    <a:pt x="2603" y="1"/>
                  </a:moveTo>
                  <a:cubicBezTo>
                    <a:pt x="1292" y="1"/>
                    <a:pt x="65" y="934"/>
                    <a:pt x="1" y="980"/>
                  </a:cubicBezTo>
                  <a:lnTo>
                    <a:pt x="215" y="1254"/>
                  </a:lnTo>
                  <a:cubicBezTo>
                    <a:pt x="225" y="1235"/>
                    <a:pt x="1390" y="343"/>
                    <a:pt x="2596" y="343"/>
                  </a:cubicBezTo>
                  <a:cubicBezTo>
                    <a:pt x="2939" y="343"/>
                    <a:pt x="3285" y="415"/>
                    <a:pt x="3609" y="599"/>
                  </a:cubicBezTo>
                  <a:lnTo>
                    <a:pt x="3775" y="301"/>
                  </a:lnTo>
                  <a:cubicBezTo>
                    <a:pt x="3396" y="84"/>
                    <a:pt x="2996" y="1"/>
                    <a:pt x="260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8" name="Google Shape;2278;p69"/>
            <p:cNvSpPr/>
            <p:nvPr/>
          </p:nvSpPr>
          <p:spPr>
            <a:xfrm flipH="1">
              <a:off x="997370" y="3773847"/>
              <a:ext cx="1336235" cy="854927"/>
            </a:xfrm>
            <a:custGeom>
              <a:avLst/>
              <a:gdLst/>
              <a:ahLst/>
              <a:cxnLst/>
              <a:rect l="l" t="t" r="r" b="b"/>
              <a:pathLst>
                <a:path w="33279" h="21292" extrusionOk="0">
                  <a:moveTo>
                    <a:pt x="23614" y="1"/>
                  </a:moveTo>
                  <a:cubicBezTo>
                    <a:pt x="19686" y="1"/>
                    <a:pt x="16312" y="2560"/>
                    <a:pt x="16312" y="2560"/>
                  </a:cubicBezTo>
                  <a:cubicBezTo>
                    <a:pt x="16312" y="2560"/>
                    <a:pt x="1" y="10466"/>
                    <a:pt x="6561" y="17693"/>
                  </a:cubicBezTo>
                  <a:cubicBezTo>
                    <a:pt x="9050" y="20440"/>
                    <a:pt x="12342" y="21291"/>
                    <a:pt x="15468" y="21291"/>
                  </a:cubicBezTo>
                  <a:cubicBezTo>
                    <a:pt x="20565" y="21291"/>
                    <a:pt x="25218" y="19026"/>
                    <a:pt x="25218" y="19026"/>
                  </a:cubicBezTo>
                  <a:cubicBezTo>
                    <a:pt x="25218" y="19026"/>
                    <a:pt x="33279" y="4572"/>
                    <a:pt x="27909" y="1215"/>
                  </a:cubicBezTo>
                  <a:cubicBezTo>
                    <a:pt x="26492" y="328"/>
                    <a:pt x="25018" y="1"/>
                    <a:pt x="23614" y="1"/>
                  </a:cubicBezTo>
                  <a:close/>
                </a:path>
              </a:pathLst>
            </a:custGeom>
            <a:solidFill>
              <a:srgbClr val="4A48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9" name="Google Shape;2279;p69"/>
            <p:cNvSpPr/>
            <p:nvPr/>
          </p:nvSpPr>
          <p:spPr>
            <a:xfrm flipH="1">
              <a:off x="670377" y="3721931"/>
              <a:ext cx="1129691" cy="985383"/>
            </a:xfrm>
            <a:custGeom>
              <a:avLst/>
              <a:gdLst/>
              <a:ahLst/>
              <a:cxnLst/>
              <a:rect l="l" t="t" r="r" b="b"/>
              <a:pathLst>
                <a:path w="28135" h="24541" extrusionOk="0">
                  <a:moveTo>
                    <a:pt x="15257" y="1"/>
                  </a:moveTo>
                  <a:cubicBezTo>
                    <a:pt x="11120" y="1"/>
                    <a:pt x="6715" y="4020"/>
                    <a:pt x="6715" y="4020"/>
                  </a:cubicBezTo>
                  <a:cubicBezTo>
                    <a:pt x="6715" y="4020"/>
                    <a:pt x="0" y="13271"/>
                    <a:pt x="167" y="17474"/>
                  </a:cubicBezTo>
                  <a:cubicBezTo>
                    <a:pt x="341" y="21555"/>
                    <a:pt x="2727" y="24541"/>
                    <a:pt x="6733" y="24541"/>
                  </a:cubicBezTo>
                  <a:cubicBezTo>
                    <a:pt x="6841" y="24541"/>
                    <a:pt x="6950" y="24538"/>
                    <a:pt x="7060" y="24534"/>
                  </a:cubicBezTo>
                  <a:cubicBezTo>
                    <a:pt x="11263" y="24355"/>
                    <a:pt x="24205" y="20653"/>
                    <a:pt x="25051" y="20498"/>
                  </a:cubicBezTo>
                  <a:cubicBezTo>
                    <a:pt x="26563" y="20212"/>
                    <a:pt x="28135" y="18081"/>
                    <a:pt x="28135" y="15735"/>
                  </a:cubicBezTo>
                  <a:cubicBezTo>
                    <a:pt x="28123" y="13664"/>
                    <a:pt x="27015" y="11759"/>
                    <a:pt x="25218" y="10747"/>
                  </a:cubicBezTo>
                  <a:cubicBezTo>
                    <a:pt x="24856" y="10545"/>
                    <a:pt x="24369" y="10468"/>
                    <a:pt x="23838" y="10468"/>
                  </a:cubicBezTo>
                  <a:cubicBezTo>
                    <a:pt x="22147" y="10468"/>
                    <a:pt x="20003" y="11247"/>
                    <a:pt x="20003" y="11247"/>
                  </a:cubicBezTo>
                  <a:cubicBezTo>
                    <a:pt x="20003" y="11247"/>
                    <a:pt x="23646" y="6151"/>
                    <a:pt x="19050" y="1555"/>
                  </a:cubicBezTo>
                  <a:cubicBezTo>
                    <a:pt x="17922" y="427"/>
                    <a:pt x="16604" y="1"/>
                    <a:pt x="152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0" name="Google Shape;2280;p69"/>
            <p:cNvSpPr/>
            <p:nvPr/>
          </p:nvSpPr>
          <p:spPr>
            <a:xfrm flipH="1">
              <a:off x="1883218" y="3181044"/>
              <a:ext cx="251515" cy="470467"/>
            </a:xfrm>
            <a:custGeom>
              <a:avLst/>
              <a:gdLst/>
              <a:ahLst/>
              <a:cxnLst/>
              <a:rect l="l" t="t" r="r" b="b"/>
              <a:pathLst>
                <a:path w="6264" h="11717" extrusionOk="0">
                  <a:moveTo>
                    <a:pt x="2346" y="0"/>
                  </a:moveTo>
                  <a:cubicBezTo>
                    <a:pt x="1346" y="1108"/>
                    <a:pt x="667" y="2453"/>
                    <a:pt x="382" y="3906"/>
                  </a:cubicBezTo>
                  <a:cubicBezTo>
                    <a:pt x="1" y="5834"/>
                    <a:pt x="417" y="10930"/>
                    <a:pt x="417" y="10930"/>
                  </a:cubicBezTo>
                  <a:lnTo>
                    <a:pt x="5894" y="11716"/>
                  </a:lnTo>
                  <a:cubicBezTo>
                    <a:pt x="6132" y="9621"/>
                    <a:pt x="6263" y="7513"/>
                    <a:pt x="6263" y="5418"/>
                  </a:cubicBezTo>
                  <a:cubicBezTo>
                    <a:pt x="6228" y="2310"/>
                    <a:pt x="2346" y="0"/>
                    <a:pt x="234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1" name="Google Shape;2281;p69"/>
            <p:cNvSpPr/>
            <p:nvPr/>
          </p:nvSpPr>
          <p:spPr>
            <a:xfrm flipH="1">
              <a:off x="1018897" y="2938004"/>
              <a:ext cx="1038384" cy="1102146"/>
            </a:xfrm>
            <a:custGeom>
              <a:avLst/>
              <a:gdLst/>
              <a:ahLst/>
              <a:cxnLst/>
              <a:rect l="l" t="t" r="r" b="b"/>
              <a:pathLst>
                <a:path w="25861" h="27449" extrusionOk="0">
                  <a:moveTo>
                    <a:pt x="12335" y="1"/>
                  </a:moveTo>
                  <a:cubicBezTo>
                    <a:pt x="10100" y="1"/>
                    <a:pt x="7652" y="1247"/>
                    <a:pt x="6299" y="2053"/>
                  </a:cubicBezTo>
                  <a:cubicBezTo>
                    <a:pt x="4299" y="3244"/>
                    <a:pt x="751" y="4613"/>
                    <a:pt x="370" y="6161"/>
                  </a:cubicBezTo>
                  <a:cubicBezTo>
                    <a:pt x="1" y="7696"/>
                    <a:pt x="1775" y="9482"/>
                    <a:pt x="1084" y="12828"/>
                  </a:cubicBezTo>
                  <a:cubicBezTo>
                    <a:pt x="524" y="15590"/>
                    <a:pt x="4989" y="18400"/>
                    <a:pt x="5966" y="20377"/>
                  </a:cubicBezTo>
                  <a:cubicBezTo>
                    <a:pt x="7192" y="22877"/>
                    <a:pt x="9335" y="27449"/>
                    <a:pt x="9335" y="27449"/>
                  </a:cubicBezTo>
                  <a:cubicBezTo>
                    <a:pt x="9335" y="27449"/>
                    <a:pt x="15002" y="26580"/>
                    <a:pt x="17026" y="25877"/>
                  </a:cubicBezTo>
                  <a:cubicBezTo>
                    <a:pt x="19039" y="25175"/>
                    <a:pt x="25861" y="21853"/>
                    <a:pt x="25861" y="21853"/>
                  </a:cubicBezTo>
                  <a:cubicBezTo>
                    <a:pt x="25861" y="21853"/>
                    <a:pt x="22980" y="12459"/>
                    <a:pt x="21694" y="9935"/>
                  </a:cubicBezTo>
                  <a:cubicBezTo>
                    <a:pt x="19765" y="6125"/>
                    <a:pt x="17812" y="3374"/>
                    <a:pt x="15252" y="1041"/>
                  </a:cubicBezTo>
                  <a:cubicBezTo>
                    <a:pt x="14424" y="286"/>
                    <a:pt x="13404" y="1"/>
                    <a:pt x="123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2" name="Google Shape;2282;p69"/>
            <p:cNvSpPr/>
            <p:nvPr/>
          </p:nvSpPr>
          <p:spPr>
            <a:xfrm flipH="1">
              <a:off x="983041" y="3279978"/>
              <a:ext cx="1058942" cy="799717"/>
            </a:xfrm>
            <a:custGeom>
              <a:avLst/>
              <a:gdLst/>
              <a:ahLst/>
              <a:cxnLst/>
              <a:rect l="l" t="t" r="r" b="b"/>
              <a:pathLst>
                <a:path w="26373" h="19917" extrusionOk="0">
                  <a:moveTo>
                    <a:pt x="12121" y="1"/>
                  </a:moveTo>
                  <a:cubicBezTo>
                    <a:pt x="12121" y="1"/>
                    <a:pt x="7192" y="2537"/>
                    <a:pt x="5275" y="3216"/>
                  </a:cubicBezTo>
                  <a:cubicBezTo>
                    <a:pt x="4579" y="3462"/>
                    <a:pt x="3693" y="3541"/>
                    <a:pt x="2847" y="3541"/>
                  </a:cubicBezTo>
                  <a:cubicBezTo>
                    <a:pt x="1363" y="3541"/>
                    <a:pt x="1" y="3299"/>
                    <a:pt x="1" y="3299"/>
                  </a:cubicBezTo>
                  <a:lnTo>
                    <a:pt x="1" y="3299"/>
                  </a:lnTo>
                  <a:cubicBezTo>
                    <a:pt x="1" y="3299"/>
                    <a:pt x="48" y="6966"/>
                    <a:pt x="2167" y="9121"/>
                  </a:cubicBezTo>
                  <a:cubicBezTo>
                    <a:pt x="4287" y="11276"/>
                    <a:pt x="8287" y="19539"/>
                    <a:pt x="8478" y="19849"/>
                  </a:cubicBezTo>
                  <a:cubicBezTo>
                    <a:pt x="8501" y="19886"/>
                    <a:pt x="8863" y="19916"/>
                    <a:pt x="9459" y="19916"/>
                  </a:cubicBezTo>
                  <a:cubicBezTo>
                    <a:pt x="10959" y="19916"/>
                    <a:pt x="13942" y="19723"/>
                    <a:pt x="16729" y="18956"/>
                  </a:cubicBezTo>
                  <a:cubicBezTo>
                    <a:pt x="20610" y="17872"/>
                    <a:pt x="26373" y="14455"/>
                    <a:pt x="26373" y="14455"/>
                  </a:cubicBezTo>
                  <a:lnTo>
                    <a:pt x="24789" y="9121"/>
                  </a:lnTo>
                  <a:cubicBezTo>
                    <a:pt x="24789" y="9121"/>
                    <a:pt x="24501" y="9160"/>
                    <a:pt x="23996" y="9160"/>
                  </a:cubicBezTo>
                  <a:cubicBezTo>
                    <a:pt x="22768" y="9160"/>
                    <a:pt x="20261" y="8932"/>
                    <a:pt x="17527" y="7371"/>
                  </a:cubicBezTo>
                  <a:cubicBezTo>
                    <a:pt x="13669" y="5168"/>
                    <a:pt x="12121" y="1"/>
                    <a:pt x="1212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3" name="Google Shape;2283;p69"/>
            <p:cNvSpPr/>
            <p:nvPr/>
          </p:nvSpPr>
          <p:spPr>
            <a:xfrm flipH="1">
              <a:off x="1009788" y="3816368"/>
              <a:ext cx="706644" cy="90865"/>
            </a:xfrm>
            <a:custGeom>
              <a:avLst/>
              <a:gdLst/>
              <a:ahLst/>
              <a:cxnLst/>
              <a:rect l="l" t="t" r="r" b="b"/>
              <a:pathLst>
                <a:path w="17599" h="2263" extrusionOk="0">
                  <a:moveTo>
                    <a:pt x="17455" y="1"/>
                  </a:moveTo>
                  <a:cubicBezTo>
                    <a:pt x="17420" y="25"/>
                    <a:pt x="13729" y="1680"/>
                    <a:pt x="8442" y="1894"/>
                  </a:cubicBezTo>
                  <a:cubicBezTo>
                    <a:pt x="7862" y="1917"/>
                    <a:pt x="7310" y="1928"/>
                    <a:pt x="6785" y="1928"/>
                  </a:cubicBezTo>
                  <a:cubicBezTo>
                    <a:pt x="2526" y="1928"/>
                    <a:pt x="117" y="1238"/>
                    <a:pt x="96" y="1227"/>
                  </a:cubicBezTo>
                  <a:lnTo>
                    <a:pt x="1" y="1549"/>
                  </a:lnTo>
                  <a:cubicBezTo>
                    <a:pt x="24" y="1560"/>
                    <a:pt x="2465" y="2263"/>
                    <a:pt x="6763" y="2263"/>
                  </a:cubicBezTo>
                  <a:cubicBezTo>
                    <a:pt x="7299" y="2263"/>
                    <a:pt x="7859" y="2251"/>
                    <a:pt x="8454" y="2227"/>
                  </a:cubicBezTo>
                  <a:cubicBezTo>
                    <a:pt x="13800" y="2013"/>
                    <a:pt x="17562" y="322"/>
                    <a:pt x="17598" y="310"/>
                  </a:cubicBezTo>
                  <a:lnTo>
                    <a:pt x="17455"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4" name="Google Shape;2284;p69"/>
            <p:cNvSpPr/>
            <p:nvPr/>
          </p:nvSpPr>
          <p:spPr>
            <a:xfrm flipH="1">
              <a:off x="1548109" y="3550080"/>
              <a:ext cx="360971" cy="320337"/>
            </a:xfrm>
            <a:custGeom>
              <a:avLst/>
              <a:gdLst/>
              <a:ahLst/>
              <a:cxnLst/>
              <a:rect l="l" t="t" r="r" b="b"/>
              <a:pathLst>
                <a:path w="8990" h="7978" extrusionOk="0">
                  <a:moveTo>
                    <a:pt x="6608" y="1"/>
                  </a:moveTo>
                  <a:lnTo>
                    <a:pt x="0" y="2358"/>
                  </a:lnTo>
                  <a:cubicBezTo>
                    <a:pt x="0" y="2358"/>
                    <a:pt x="1810" y="6073"/>
                    <a:pt x="3156" y="7371"/>
                  </a:cubicBezTo>
                  <a:cubicBezTo>
                    <a:pt x="3587" y="7791"/>
                    <a:pt x="4187" y="7978"/>
                    <a:pt x="4828" y="7978"/>
                  </a:cubicBezTo>
                  <a:cubicBezTo>
                    <a:pt x="6167" y="7978"/>
                    <a:pt x="7684" y="7162"/>
                    <a:pt x="8216" y="5954"/>
                  </a:cubicBezTo>
                  <a:cubicBezTo>
                    <a:pt x="8990" y="4168"/>
                    <a:pt x="6608" y="1"/>
                    <a:pt x="660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5" name="Google Shape;2285;p69"/>
            <p:cNvSpPr/>
            <p:nvPr/>
          </p:nvSpPr>
          <p:spPr>
            <a:xfrm flipH="1">
              <a:off x="1512256" y="2930496"/>
              <a:ext cx="197952" cy="452800"/>
            </a:xfrm>
            <a:custGeom>
              <a:avLst/>
              <a:gdLst/>
              <a:ahLst/>
              <a:cxnLst/>
              <a:rect l="l" t="t" r="r" b="b"/>
              <a:pathLst>
                <a:path w="4930" h="11277" extrusionOk="0">
                  <a:moveTo>
                    <a:pt x="3086" y="1"/>
                  </a:moveTo>
                  <a:cubicBezTo>
                    <a:pt x="2609" y="1"/>
                    <a:pt x="2153" y="74"/>
                    <a:pt x="1882" y="299"/>
                  </a:cubicBezTo>
                  <a:cubicBezTo>
                    <a:pt x="1108" y="930"/>
                    <a:pt x="655" y="2478"/>
                    <a:pt x="334" y="4502"/>
                  </a:cubicBezTo>
                  <a:cubicBezTo>
                    <a:pt x="0" y="6538"/>
                    <a:pt x="1691" y="11277"/>
                    <a:pt x="1691" y="11277"/>
                  </a:cubicBezTo>
                  <a:lnTo>
                    <a:pt x="3489" y="10622"/>
                  </a:lnTo>
                  <a:cubicBezTo>
                    <a:pt x="3489" y="10622"/>
                    <a:pt x="2917" y="7645"/>
                    <a:pt x="2894" y="5586"/>
                  </a:cubicBezTo>
                  <a:cubicBezTo>
                    <a:pt x="2882" y="4550"/>
                    <a:pt x="2858" y="2740"/>
                    <a:pt x="3251" y="1597"/>
                  </a:cubicBezTo>
                  <a:cubicBezTo>
                    <a:pt x="3644" y="442"/>
                    <a:pt x="4930" y="252"/>
                    <a:pt x="4930" y="252"/>
                  </a:cubicBezTo>
                  <a:cubicBezTo>
                    <a:pt x="4930" y="252"/>
                    <a:pt x="3971" y="1"/>
                    <a:pt x="308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6" name="Google Shape;2286;p69"/>
            <p:cNvSpPr/>
            <p:nvPr/>
          </p:nvSpPr>
          <p:spPr>
            <a:xfrm flipH="1">
              <a:off x="1928149" y="3103591"/>
              <a:ext cx="159727" cy="360971"/>
            </a:xfrm>
            <a:custGeom>
              <a:avLst/>
              <a:gdLst/>
              <a:ahLst/>
              <a:cxnLst/>
              <a:rect l="l" t="t" r="r" b="b"/>
              <a:pathLst>
                <a:path w="3978" h="8990" extrusionOk="0">
                  <a:moveTo>
                    <a:pt x="3025" y="1"/>
                  </a:moveTo>
                  <a:cubicBezTo>
                    <a:pt x="3025" y="1"/>
                    <a:pt x="1882" y="36"/>
                    <a:pt x="1013" y="1739"/>
                  </a:cubicBezTo>
                  <a:cubicBezTo>
                    <a:pt x="1" y="3715"/>
                    <a:pt x="1513" y="8764"/>
                    <a:pt x="1513" y="8764"/>
                  </a:cubicBezTo>
                  <a:lnTo>
                    <a:pt x="3977" y="8990"/>
                  </a:lnTo>
                  <a:cubicBezTo>
                    <a:pt x="3977" y="8990"/>
                    <a:pt x="3001" y="7251"/>
                    <a:pt x="2739" y="4668"/>
                  </a:cubicBezTo>
                  <a:cubicBezTo>
                    <a:pt x="2584" y="3108"/>
                    <a:pt x="2679" y="1525"/>
                    <a:pt x="30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7" name="Google Shape;2287;p69"/>
            <p:cNvSpPr/>
            <p:nvPr/>
          </p:nvSpPr>
          <p:spPr>
            <a:xfrm flipH="1">
              <a:off x="995944" y="3907673"/>
              <a:ext cx="226179" cy="130134"/>
            </a:xfrm>
            <a:custGeom>
              <a:avLst/>
              <a:gdLst/>
              <a:ahLst/>
              <a:cxnLst/>
              <a:rect l="l" t="t" r="r" b="b"/>
              <a:pathLst>
                <a:path w="5633" h="3241" extrusionOk="0">
                  <a:moveTo>
                    <a:pt x="334" y="1"/>
                  </a:moveTo>
                  <a:lnTo>
                    <a:pt x="1" y="25"/>
                  </a:lnTo>
                  <a:cubicBezTo>
                    <a:pt x="13" y="96"/>
                    <a:pt x="144" y="1918"/>
                    <a:pt x="1763" y="2846"/>
                  </a:cubicBezTo>
                  <a:cubicBezTo>
                    <a:pt x="2242" y="3109"/>
                    <a:pt x="2776" y="3240"/>
                    <a:pt x="3312" y="3240"/>
                  </a:cubicBezTo>
                  <a:cubicBezTo>
                    <a:pt x="3335" y="3240"/>
                    <a:pt x="3359" y="3240"/>
                    <a:pt x="3382" y="3239"/>
                  </a:cubicBezTo>
                  <a:cubicBezTo>
                    <a:pt x="4156" y="3227"/>
                    <a:pt x="4918" y="3049"/>
                    <a:pt x="5632" y="2727"/>
                  </a:cubicBezTo>
                  <a:lnTo>
                    <a:pt x="5478" y="2430"/>
                  </a:lnTo>
                  <a:cubicBezTo>
                    <a:pt x="5461" y="2438"/>
                    <a:pt x="4472" y="2898"/>
                    <a:pt x="3379" y="2898"/>
                  </a:cubicBezTo>
                  <a:cubicBezTo>
                    <a:pt x="2895" y="2898"/>
                    <a:pt x="2391" y="2808"/>
                    <a:pt x="1941" y="2549"/>
                  </a:cubicBezTo>
                  <a:cubicBezTo>
                    <a:pt x="465" y="1715"/>
                    <a:pt x="334" y="13"/>
                    <a:pt x="33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69"/>
            <p:cNvSpPr/>
            <p:nvPr/>
          </p:nvSpPr>
          <p:spPr>
            <a:xfrm flipH="1">
              <a:off x="988796" y="3928713"/>
              <a:ext cx="282553" cy="148725"/>
            </a:xfrm>
            <a:custGeom>
              <a:avLst/>
              <a:gdLst/>
              <a:ahLst/>
              <a:cxnLst/>
              <a:rect l="l" t="t" r="r" b="b"/>
              <a:pathLst>
                <a:path w="7037" h="3704" extrusionOk="0">
                  <a:moveTo>
                    <a:pt x="322" y="1"/>
                  </a:moveTo>
                  <a:lnTo>
                    <a:pt x="0" y="96"/>
                  </a:lnTo>
                  <a:cubicBezTo>
                    <a:pt x="0" y="96"/>
                    <a:pt x="60" y="310"/>
                    <a:pt x="191" y="620"/>
                  </a:cubicBezTo>
                  <a:lnTo>
                    <a:pt x="500" y="501"/>
                  </a:lnTo>
                  <a:cubicBezTo>
                    <a:pt x="381" y="203"/>
                    <a:pt x="322" y="1"/>
                    <a:pt x="322" y="1"/>
                  </a:cubicBezTo>
                  <a:close/>
                  <a:moveTo>
                    <a:pt x="929" y="1382"/>
                  </a:moveTo>
                  <a:lnTo>
                    <a:pt x="631" y="1549"/>
                  </a:lnTo>
                  <a:cubicBezTo>
                    <a:pt x="798" y="1858"/>
                    <a:pt x="1001" y="2144"/>
                    <a:pt x="1215" y="2406"/>
                  </a:cubicBezTo>
                  <a:lnTo>
                    <a:pt x="1477" y="2191"/>
                  </a:lnTo>
                  <a:cubicBezTo>
                    <a:pt x="1274" y="1941"/>
                    <a:pt x="1084" y="1668"/>
                    <a:pt x="929" y="1382"/>
                  </a:cubicBezTo>
                  <a:close/>
                  <a:moveTo>
                    <a:pt x="2179" y="2846"/>
                  </a:moveTo>
                  <a:lnTo>
                    <a:pt x="1989" y="3132"/>
                  </a:lnTo>
                  <a:cubicBezTo>
                    <a:pt x="2274" y="3334"/>
                    <a:pt x="2608" y="3477"/>
                    <a:pt x="2965" y="3549"/>
                  </a:cubicBezTo>
                  <a:lnTo>
                    <a:pt x="3036" y="3227"/>
                  </a:lnTo>
                  <a:cubicBezTo>
                    <a:pt x="2727" y="3156"/>
                    <a:pt x="2441" y="3025"/>
                    <a:pt x="2179" y="2846"/>
                  </a:cubicBezTo>
                  <a:close/>
                  <a:moveTo>
                    <a:pt x="6954" y="3013"/>
                  </a:moveTo>
                  <a:cubicBezTo>
                    <a:pt x="6954" y="3013"/>
                    <a:pt x="6549" y="3120"/>
                    <a:pt x="5977" y="3215"/>
                  </a:cubicBezTo>
                  <a:lnTo>
                    <a:pt x="6037" y="3549"/>
                  </a:lnTo>
                  <a:cubicBezTo>
                    <a:pt x="6620" y="3454"/>
                    <a:pt x="7025" y="3358"/>
                    <a:pt x="7037" y="3346"/>
                  </a:cubicBezTo>
                  <a:lnTo>
                    <a:pt x="6954" y="3013"/>
                  </a:lnTo>
                  <a:close/>
                  <a:moveTo>
                    <a:pt x="5001" y="3334"/>
                  </a:moveTo>
                  <a:cubicBezTo>
                    <a:pt x="4763" y="3358"/>
                    <a:pt x="4525" y="3370"/>
                    <a:pt x="4299" y="3370"/>
                  </a:cubicBezTo>
                  <a:lnTo>
                    <a:pt x="4001" y="3370"/>
                  </a:lnTo>
                  <a:lnTo>
                    <a:pt x="3989" y="3704"/>
                  </a:lnTo>
                  <a:lnTo>
                    <a:pt x="4299" y="3704"/>
                  </a:lnTo>
                  <a:cubicBezTo>
                    <a:pt x="4525" y="3704"/>
                    <a:pt x="4775" y="3692"/>
                    <a:pt x="5025" y="3668"/>
                  </a:cubicBezTo>
                  <a:lnTo>
                    <a:pt x="5001" y="3334"/>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9" name="Google Shape;2289;p69"/>
            <p:cNvSpPr/>
            <p:nvPr/>
          </p:nvSpPr>
          <p:spPr>
            <a:xfrm flipH="1">
              <a:off x="1310048" y="3396178"/>
              <a:ext cx="440312" cy="863399"/>
            </a:xfrm>
            <a:custGeom>
              <a:avLst/>
              <a:gdLst/>
              <a:ahLst/>
              <a:cxnLst/>
              <a:rect l="l" t="t" r="r" b="b"/>
              <a:pathLst>
                <a:path w="10966" h="21503" extrusionOk="0">
                  <a:moveTo>
                    <a:pt x="10859" y="0"/>
                  </a:moveTo>
                  <a:lnTo>
                    <a:pt x="10859" y="0"/>
                  </a:lnTo>
                  <a:cubicBezTo>
                    <a:pt x="9573" y="131"/>
                    <a:pt x="8299" y="262"/>
                    <a:pt x="7025" y="465"/>
                  </a:cubicBezTo>
                  <a:cubicBezTo>
                    <a:pt x="6049" y="619"/>
                    <a:pt x="5072" y="965"/>
                    <a:pt x="4096" y="1215"/>
                  </a:cubicBezTo>
                  <a:cubicBezTo>
                    <a:pt x="4322" y="2834"/>
                    <a:pt x="3275" y="8585"/>
                    <a:pt x="3275" y="8585"/>
                  </a:cubicBezTo>
                  <a:lnTo>
                    <a:pt x="0" y="20146"/>
                  </a:lnTo>
                  <a:lnTo>
                    <a:pt x="4703" y="21503"/>
                  </a:lnTo>
                  <a:cubicBezTo>
                    <a:pt x="4703" y="21503"/>
                    <a:pt x="9251" y="11537"/>
                    <a:pt x="9871" y="9132"/>
                  </a:cubicBezTo>
                  <a:cubicBezTo>
                    <a:pt x="10240" y="7715"/>
                    <a:pt x="10966" y="2512"/>
                    <a:pt x="10859" y="0"/>
                  </a:cubicBezTo>
                  <a:close/>
                </a:path>
              </a:pathLst>
            </a:custGeom>
            <a:solidFill>
              <a:srgbClr val="FFDA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0" name="Google Shape;2290;p69"/>
            <p:cNvSpPr/>
            <p:nvPr/>
          </p:nvSpPr>
          <p:spPr>
            <a:xfrm flipH="1">
              <a:off x="1267488" y="2957638"/>
              <a:ext cx="384380" cy="572414"/>
            </a:xfrm>
            <a:custGeom>
              <a:avLst/>
              <a:gdLst/>
              <a:ahLst/>
              <a:cxnLst/>
              <a:rect l="l" t="t" r="r" b="b"/>
              <a:pathLst>
                <a:path w="9573" h="14256" extrusionOk="0">
                  <a:moveTo>
                    <a:pt x="3704" y="1"/>
                  </a:moveTo>
                  <a:cubicBezTo>
                    <a:pt x="3161" y="1"/>
                    <a:pt x="2632" y="148"/>
                    <a:pt x="2143" y="421"/>
                  </a:cubicBezTo>
                  <a:cubicBezTo>
                    <a:pt x="0" y="1612"/>
                    <a:pt x="1072" y="14256"/>
                    <a:pt x="1072" y="14256"/>
                  </a:cubicBezTo>
                  <a:lnTo>
                    <a:pt x="9299" y="13815"/>
                  </a:lnTo>
                  <a:cubicBezTo>
                    <a:pt x="9299" y="13815"/>
                    <a:pt x="9573" y="9636"/>
                    <a:pt x="9477" y="9089"/>
                  </a:cubicBezTo>
                  <a:cubicBezTo>
                    <a:pt x="8433" y="2499"/>
                    <a:pt x="5941" y="1"/>
                    <a:pt x="37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1" name="Google Shape;2291;p69"/>
            <p:cNvSpPr/>
            <p:nvPr/>
          </p:nvSpPr>
          <p:spPr>
            <a:xfrm flipH="1">
              <a:off x="1754606" y="2249077"/>
              <a:ext cx="564183" cy="423850"/>
            </a:xfrm>
            <a:custGeom>
              <a:avLst/>
              <a:gdLst/>
              <a:ahLst/>
              <a:cxnLst/>
              <a:rect l="l" t="t" r="r" b="b"/>
              <a:pathLst>
                <a:path w="14051" h="10556" extrusionOk="0">
                  <a:moveTo>
                    <a:pt x="7720" y="1"/>
                  </a:moveTo>
                  <a:cubicBezTo>
                    <a:pt x="6864" y="1"/>
                    <a:pt x="6293" y="726"/>
                    <a:pt x="5799" y="1030"/>
                  </a:cubicBezTo>
                  <a:cubicBezTo>
                    <a:pt x="5332" y="905"/>
                    <a:pt x="4741" y="523"/>
                    <a:pt x="4092" y="523"/>
                  </a:cubicBezTo>
                  <a:cubicBezTo>
                    <a:pt x="3501" y="523"/>
                    <a:pt x="2863" y="841"/>
                    <a:pt x="2227" y="1959"/>
                  </a:cubicBezTo>
                  <a:cubicBezTo>
                    <a:pt x="739" y="4554"/>
                    <a:pt x="1" y="10555"/>
                    <a:pt x="1" y="10555"/>
                  </a:cubicBezTo>
                  <a:lnTo>
                    <a:pt x="14050" y="8519"/>
                  </a:lnTo>
                  <a:cubicBezTo>
                    <a:pt x="14050" y="8519"/>
                    <a:pt x="11645" y="2983"/>
                    <a:pt x="9490" y="911"/>
                  </a:cubicBezTo>
                  <a:cubicBezTo>
                    <a:pt x="8783" y="234"/>
                    <a:pt x="8206" y="1"/>
                    <a:pt x="77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2" name="Google Shape;2292;p69"/>
            <p:cNvSpPr/>
            <p:nvPr/>
          </p:nvSpPr>
          <p:spPr>
            <a:xfrm flipH="1">
              <a:off x="1484978" y="2477943"/>
              <a:ext cx="1106282" cy="289861"/>
            </a:xfrm>
            <a:custGeom>
              <a:avLst/>
              <a:gdLst/>
              <a:ahLst/>
              <a:cxnLst/>
              <a:rect l="l" t="t" r="r" b="b"/>
              <a:pathLst>
                <a:path w="27552" h="7219" extrusionOk="0">
                  <a:moveTo>
                    <a:pt x="20753" y="0"/>
                  </a:moveTo>
                  <a:cubicBezTo>
                    <a:pt x="18593" y="0"/>
                    <a:pt x="16045" y="188"/>
                    <a:pt x="13335" y="581"/>
                  </a:cubicBezTo>
                  <a:cubicBezTo>
                    <a:pt x="5858" y="1664"/>
                    <a:pt x="0" y="3903"/>
                    <a:pt x="238" y="5569"/>
                  </a:cubicBezTo>
                  <a:cubicBezTo>
                    <a:pt x="398" y="6635"/>
                    <a:pt x="3008" y="7218"/>
                    <a:pt x="6823" y="7218"/>
                  </a:cubicBezTo>
                  <a:cubicBezTo>
                    <a:pt x="8978" y="7218"/>
                    <a:pt x="11517" y="7032"/>
                    <a:pt x="14216" y="6641"/>
                  </a:cubicBezTo>
                  <a:cubicBezTo>
                    <a:pt x="21693" y="5558"/>
                    <a:pt x="27551" y="3331"/>
                    <a:pt x="27313" y="1652"/>
                  </a:cubicBezTo>
                  <a:cubicBezTo>
                    <a:pt x="27154" y="582"/>
                    <a:pt x="24555" y="0"/>
                    <a:pt x="207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3" name="Google Shape;2293;p69"/>
            <p:cNvSpPr/>
            <p:nvPr/>
          </p:nvSpPr>
          <p:spPr>
            <a:xfrm flipH="1">
              <a:off x="1494052" y="2477943"/>
              <a:ext cx="1096725" cy="234651"/>
            </a:xfrm>
            <a:custGeom>
              <a:avLst/>
              <a:gdLst/>
              <a:ahLst/>
              <a:cxnLst/>
              <a:rect l="l" t="t" r="r" b="b"/>
              <a:pathLst>
                <a:path w="27314" h="5844" extrusionOk="0">
                  <a:moveTo>
                    <a:pt x="20744" y="0"/>
                  </a:moveTo>
                  <a:cubicBezTo>
                    <a:pt x="18586" y="0"/>
                    <a:pt x="16040" y="188"/>
                    <a:pt x="13335" y="581"/>
                  </a:cubicBezTo>
                  <a:cubicBezTo>
                    <a:pt x="5858" y="1664"/>
                    <a:pt x="0" y="3903"/>
                    <a:pt x="238" y="5569"/>
                  </a:cubicBezTo>
                  <a:cubicBezTo>
                    <a:pt x="250" y="5665"/>
                    <a:pt x="286" y="5760"/>
                    <a:pt x="334" y="5843"/>
                  </a:cubicBezTo>
                  <a:cubicBezTo>
                    <a:pt x="738" y="4212"/>
                    <a:pt x="6358" y="2152"/>
                    <a:pt x="13407" y="1128"/>
                  </a:cubicBezTo>
                  <a:cubicBezTo>
                    <a:pt x="16104" y="742"/>
                    <a:pt x="18642" y="557"/>
                    <a:pt x="20796" y="557"/>
                  </a:cubicBezTo>
                  <a:cubicBezTo>
                    <a:pt x="24278" y="557"/>
                    <a:pt x="26755" y="1041"/>
                    <a:pt x="27277" y="1938"/>
                  </a:cubicBezTo>
                  <a:cubicBezTo>
                    <a:pt x="27301" y="1843"/>
                    <a:pt x="27313" y="1748"/>
                    <a:pt x="27301" y="1652"/>
                  </a:cubicBezTo>
                  <a:cubicBezTo>
                    <a:pt x="27142" y="582"/>
                    <a:pt x="24543" y="0"/>
                    <a:pt x="2074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4" name="Google Shape;2294;p69"/>
            <p:cNvSpPr/>
            <p:nvPr/>
          </p:nvSpPr>
          <p:spPr>
            <a:xfrm flipH="1">
              <a:off x="1625556" y="2524760"/>
              <a:ext cx="689860" cy="595582"/>
            </a:xfrm>
            <a:custGeom>
              <a:avLst/>
              <a:gdLst/>
              <a:ahLst/>
              <a:cxnLst/>
              <a:rect l="l" t="t" r="r" b="b"/>
              <a:pathLst>
                <a:path w="17181" h="14833" extrusionOk="0">
                  <a:moveTo>
                    <a:pt x="11150" y="1"/>
                  </a:moveTo>
                  <a:cubicBezTo>
                    <a:pt x="9655" y="1"/>
                    <a:pt x="8001" y="296"/>
                    <a:pt x="8001" y="296"/>
                  </a:cubicBezTo>
                  <a:cubicBezTo>
                    <a:pt x="8001" y="296"/>
                    <a:pt x="4382" y="593"/>
                    <a:pt x="1762" y="2606"/>
                  </a:cubicBezTo>
                  <a:cubicBezTo>
                    <a:pt x="250" y="3772"/>
                    <a:pt x="417" y="6023"/>
                    <a:pt x="1000" y="8261"/>
                  </a:cubicBezTo>
                  <a:cubicBezTo>
                    <a:pt x="631" y="8404"/>
                    <a:pt x="345" y="8690"/>
                    <a:pt x="214" y="9071"/>
                  </a:cubicBezTo>
                  <a:cubicBezTo>
                    <a:pt x="0" y="9809"/>
                    <a:pt x="322" y="10428"/>
                    <a:pt x="667" y="11083"/>
                  </a:cubicBezTo>
                  <a:cubicBezTo>
                    <a:pt x="976" y="11738"/>
                    <a:pt x="1607" y="12202"/>
                    <a:pt x="2334" y="12309"/>
                  </a:cubicBezTo>
                  <a:cubicBezTo>
                    <a:pt x="2393" y="12488"/>
                    <a:pt x="2453" y="12654"/>
                    <a:pt x="2500" y="12809"/>
                  </a:cubicBezTo>
                  <a:cubicBezTo>
                    <a:pt x="2874" y="13967"/>
                    <a:pt x="3737" y="14370"/>
                    <a:pt x="4695" y="14370"/>
                  </a:cubicBezTo>
                  <a:cubicBezTo>
                    <a:pt x="4959" y="14370"/>
                    <a:pt x="5231" y="14340"/>
                    <a:pt x="5501" y="14286"/>
                  </a:cubicBezTo>
                  <a:cubicBezTo>
                    <a:pt x="5912" y="14640"/>
                    <a:pt x="6440" y="14832"/>
                    <a:pt x="6977" y="14832"/>
                  </a:cubicBezTo>
                  <a:cubicBezTo>
                    <a:pt x="7108" y="14832"/>
                    <a:pt x="7239" y="14821"/>
                    <a:pt x="7370" y="14798"/>
                  </a:cubicBezTo>
                  <a:cubicBezTo>
                    <a:pt x="8370" y="14643"/>
                    <a:pt x="9323" y="13774"/>
                    <a:pt x="9513" y="12797"/>
                  </a:cubicBezTo>
                  <a:cubicBezTo>
                    <a:pt x="9561" y="12500"/>
                    <a:pt x="9561" y="12190"/>
                    <a:pt x="9513" y="11881"/>
                  </a:cubicBezTo>
                  <a:cubicBezTo>
                    <a:pt x="10240" y="11654"/>
                    <a:pt x="11168" y="11511"/>
                    <a:pt x="12145" y="11297"/>
                  </a:cubicBezTo>
                  <a:cubicBezTo>
                    <a:pt x="12601" y="11690"/>
                    <a:pt x="13162" y="11942"/>
                    <a:pt x="13753" y="11942"/>
                  </a:cubicBezTo>
                  <a:cubicBezTo>
                    <a:pt x="13933" y="11942"/>
                    <a:pt x="14116" y="11919"/>
                    <a:pt x="14300" y="11869"/>
                  </a:cubicBezTo>
                  <a:cubicBezTo>
                    <a:pt x="15181" y="11654"/>
                    <a:pt x="15764" y="10845"/>
                    <a:pt x="15693" y="9952"/>
                  </a:cubicBezTo>
                  <a:cubicBezTo>
                    <a:pt x="16002" y="9809"/>
                    <a:pt x="16264" y="9583"/>
                    <a:pt x="16478" y="9321"/>
                  </a:cubicBezTo>
                  <a:cubicBezTo>
                    <a:pt x="16955" y="8678"/>
                    <a:pt x="17181" y="7916"/>
                    <a:pt x="16788" y="7189"/>
                  </a:cubicBezTo>
                  <a:cubicBezTo>
                    <a:pt x="16681" y="6999"/>
                    <a:pt x="16562" y="6808"/>
                    <a:pt x="16431" y="6642"/>
                  </a:cubicBezTo>
                  <a:cubicBezTo>
                    <a:pt x="16847" y="6237"/>
                    <a:pt x="17038" y="5630"/>
                    <a:pt x="16919" y="5046"/>
                  </a:cubicBezTo>
                  <a:cubicBezTo>
                    <a:pt x="16812" y="4499"/>
                    <a:pt x="16407" y="4106"/>
                    <a:pt x="15955" y="3832"/>
                  </a:cubicBezTo>
                  <a:cubicBezTo>
                    <a:pt x="15654" y="3639"/>
                    <a:pt x="15316" y="3543"/>
                    <a:pt x="14973" y="3543"/>
                  </a:cubicBezTo>
                  <a:cubicBezTo>
                    <a:pt x="14935" y="3543"/>
                    <a:pt x="14897" y="3544"/>
                    <a:pt x="14859" y="3546"/>
                  </a:cubicBezTo>
                  <a:cubicBezTo>
                    <a:pt x="15038" y="3237"/>
                    <a:pt x="15097" y="2868"/>
                    <a:pt x="15026" y="2510"/>
                  </a:cubicBezTo>
                  <a:cubicBezTo>
                    <a:pt x="14883" y="1915"/>
                    <a:pt x="14359" y="832"/>
                    <a:pt x="12942" y="248"/>
                  </a:cubicBezTo>
                  <a:cubicBezTo>
                    <a:pt x="12498" y="64"/>
                    <a:pt x="11841" y="1"/>
                    <a:pt x="1115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5" name="Google Shape;2295;p69"/>
            <p:cNvSpPr/>
            <p:nvPr/>
          </p:nvSpPr>
          <p:spPr>
            <a:xfrm flipH="1">
              <a:off x="2133725" y="2553348"/>
              <a:ext cx="255330" cy="443203"/>
            </a:xfrm>
            <a:custGeom>
              <a:avLst/>
              <a:gdLst/>
              <a:ahLst/>
              <a:cxnLst/>
              <a:rect l="l" t="t" r="r" b="b"/>
              <a:pathLst>
                <a:path w="6359" h="11038" extrusionOk="0">
                  <a:moveTo>
                    <a:pt x="3822" y="1"/>
                  </a:moveTo>
                  <a:cubicBezTo>
                    <a:pt x="3822" y="1"/>
                    <a:pt x="1" y="2775"/>
                    <a:pt x="1810" y="7406"/>
                  </a:cubicBezTo>
                  <a:cubicBezTo>
                    <a:pt x="3030" y="10529"/>
                    <a:pt x="4673" y="11037"/>
                    <a:pt x="5613" y="11037"/>
                  </a:cubicBezTo>
                  <a:cubicBezTo>
                    <a:pt x="6068" y="11037"/>
                    <a:pt x="6359" y="10919"/>
                    <a:pt x="6359" y="10919"/>
                  </a:cubicBezTo>
                  <a:cubicBezTo>
                    <a:pt x="6359" y="10919"/>
                    <a:pt x="5263" y="703"/>
                    <a:pt x="38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6" name="Google Shape;2296;p69"/>
            <p:cNvSpPr/>
            <p:nvPr/>
          </p:nvSpPr>
          <p:spPr>
            <a:xfrm flipH="1">
              <a:off x="1708718" y="2833007"/>
              <a:ext cx="296446" cy="354747"/>
            </a:xfrm>
            <a:custGeom>
              <a:avLst/>
              <a:gdLst/>
              <a:ahLst/>
              <a:cxnLst/>
              <a:rect l="l" t="t" r="r" b="b"/>
              <a:pathLst>
                <a:path w="7383" h="8835" extrusionOk="0">
                  <a:moveTo>
                    <a:pt x="3298" y="1"/>
                  </a:moveTo>
                  <a:lnTo>
                    <a:pt x="0" y="3834"/>
                  </a:lnTo>
                  <a:lnTo>
                    <a:pt x="1608" y="6561"/>
                  </a:lnTo>
                  <a:cubicBezTo>
                    <a:pt x="1608" y="6561"/>
                    <a:pt x="2377" y="8835"/>
                    <a:pt x="3983" y="8835"/>
                  </a:cubicBezTo>
                  <a:cubicBezTo>
                    <a:pt x="4305" y="8835"/>
                    <a:pt x="4660" y="8744"/>
                    <a:pt x="5049" y="8526"/>
                  </a:cubicBezTo>
                  <a:cubicBezTo>
                    <a:pt x="7382" y="7216"/>
                    <a:pt x="6906" y="3858"/>
                    <a:pt x="6906" y="3858"/>
                  </a:cubicBezTo>
                  <a:lnTo>
                    <a:pt x="3298" y="1"/>
                  </a:lnTo>
                  <a:close/>
                </a:path>
              </a:pathLst>
            </a:custGeom>
            <a:solidFill>
              <a:srgbClr val="FFDA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2297;p69"/>
            <p:cNvSpPr/>
            <p:nvPr/>
          </p:nvSpPr>
          <p:spPr>
            <a:xfrm flipH="1">
              <a:off x="1731197" y="2520062"/>
              <a:ext cx="594739" cy="552579"/>
            </a:xfrm>
            <a:custGeom>
              <a:avLst/>
              <a:gdLst/>
              <a:ahLst/>
              <a:cxnLst/>
              <a:rect l="l" t="t" r="r" b="b"/>
              <a:pathLst>
                <a:path w="14812" h="13762" extrusionOk="0">
                  <a:moveTo>
                    <a:pt x="8096" y="0"/>
                  </a:moveTo>
                  <a:cubicBezTo>
                    <a:pt x="6477" y="0"/>
                    <a:pt x="4814" y="489"/>
                    <a:pt x="3524" y="1330"/>
                  </a:cubicBezTo>
                  <a:cubicBezTo>
                    <a:pt x="0" y="3616"/>
                    <a:pt x="465" y="5080"/>
                    <a:pt x="905" y="6687"/>
                  </a:cubicBezTo>
                  <a:cubicBezTo>
                    <a:pt x="1353" y="8279"/>
                    <a:pt x="3612" y="13761"/>
                    <a:pt x="7612" y="13761"/>
                  </a:cubicBezTo>
                  <a:cubicBezTo>
                    <a:pt x="7650" y="13761"/>
                    <a:pt x="7689" y="13761"/>
                    <a:pt x="7727" y="13760"/>
                  </a:cubicBezTo>
                  <a:cubicBezTo>
                    <a:pt x="13085" y="13617"/>
                    <a:pt x="14812" y="9890"/>
                    <a:pt x="13895" y="4616"/>
                  </a:cubicBezTo>
                  <a:cubicBezTo>
                    <a:pt x="13324" y="1332"/>
                    <a:pt x="10769" y="0"/>
                    <a:pt x="8096" y="0"/>
                  </a:cubicBezTo>
                  <a:close/>
                </a:path>
              </a:pathLst>
            </a:custGeom>
            <a:solidFill>
              <a:srgbClr val="FFDA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2298;p69"/>
            <p:cNvSpPr/>
            <p:nvPr/>
          </p:nvSpPr>
          <p:spPr>
            <a:xfrm flipH="1">
              <a:off x="1708720" y="2637627"/>
              <a:ext cx="136880" cy="184380"/>
            </a:xfrm>
            <a:custGeom>
              <a:avLst/>
              <a:gdLst/>
              <a:ahLst/>
              <a:cxnLst/>
              <a:rect l="l" t="t" r="r" b="b"/>
              <a:pathLst>
                <a:path w="3409" h="4592" extrusionOk="0">
                  <a:moveTo>
                    <a:pt x="1469" y="0"/>
                  </a:moveTo>
                  <a:cubicBezTo>
                    <a:pt x="645" y="0"/>
                    <a:pt x="1" y="962"/>
                    <a:pt x="158" y="1973"/>
                  </a:cubicBezTo>
                  <a:cubicBezTo>
                    <a:pt x="306" y="2994"/>
                    <a:pt x="678" y="4591"/>
                    <a:pt x="1539" y="4591"/>
                  </a:cubicBezTo>
                  <a:cubicBezTo>
                    <a:pt x="1713" y="4591"/>
                    <a:pt x="1906" y="4526"/>
                    <a:pt x="2122" y="4378"/>
                  </a:cubicBezTo>
                  <a:cubicBezTo>
                    <a:pt x="3408" y="3486"/>
                    <a:pt x="3075" y="688"/>
                    <a:pt x="2015" y="140"/>
                  </a:cubicBezTo>
                  <a:cubicBezTo>
                    <a:pt x="1829" y="44"/>
                    <a:pt x="1645" y="0"/>
                    <a:pt x="1469" y="0"/>
                  </a:cubicBezTo>
                  <a:close/>
                </a:path>
              </a:pathLst>
            </a:custGeom>
            <a:solidFill>
              <a:srgbClr val="FFDA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2299;p69"/>
            <p:cNvSpPr/>
            <p:nvPr/>
          </p:nvSpPr>
          <p:spPr>
            <a:xfrm flipH="1">
              <a:off x="1961200" y="2773346"/>
              <a:ext cx="53947" cy="44850"/>
            </a:xfrm>
            <a:custGeom>
              <a:avLst/>
              <a:gdLst/>
              <a:ahLst/>
              <a:cxnLst/>
              <a:rect l="l" t="t" r="r" b="b"/>
              <a:pathLst>
                <a:path w="2276" h="1892" extrusionOk="0">
                  <a:moveTo>
                    <a:pt x="1225" y="0"/>
                  </a:moveTo>
                  <a:cubicBezTo>
                    <a:pt x="1175" y="0"/>
                    <a:pt x="1124" y="4"/>
                    <a:pt x="1073" y="13"/>
                  </a:cubicBezTo>
                  <a:cubicBezTo>
                    <a:pt x="251" y="155"/>
                    <a:pt x="1" y="1227"/>
                    <a:pt x="692" y="1715"/>
                  </a:cubicBezTo>
                  <a:cubicBezTo>
                    <a:pt x="864" y="1837"/>
                    <a:pt x="1052" y="1892"/>
                    <a:pt x="1234" y="1892"/>
                  </a:cubicBezTo>
                  <a:cubicBezTo>
                    <a:pt x="1779" y="1892"/>
                    <a:pt x="2275" y="1403"/>
                    <a:pt x="2168" y="786"/>
                  </a:cubicBezTo>
                  <a:cubicBezTo>
                    <a:pt x="2082" y="326"/>
                    <a:pt x="1678" y="0"/>
                    <a:pt x="122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2300;p69"/>
            <p:cNvSpPr/>
            <p:nvPr/>
          </p:nvSpPr>
          <p:spPr>
            <a:xfrm flipH="1">
              <a:off x="2028072" y="2837309"/>
              <a:ext cx="60745" cy="101867"/>
            </a:xfrm>
            <a:custGeom>
              <a:avLst/>
              <a:gdLst/>
              <a:ahLst/>
              <a:cxnLst/>
              <a:rect l="l" t="t" r="r" b="b"/>
              <a:pathLst>
                <a:path w="2025" h="3395" extrusionOk="0">
                  <a:moveTo>
                    <a:pt x="633" y="1593"/>
                  </a:moveTo>
                  <a:lnTo>
                    <a:pt x="917" y="1703"/>
                  </a:lnTo>
                  <a:lnTo>
                    <a:pt x="834" y="1703"/>
                  </a:lnTo>
                  <a:cubicBezTo>
                    <a:pt x="759" y="1694"/>
                    <a:pt x="684" y="1655"/>
                    <a:pt x="633" y="1593"/>
                  </a:cubicBezTo>
                  <a:close/>
                  <a:moveTo>
                    <a:pt x="0" y="1"/>
                  </a:moveTo>
                  <a:lnTo>
                    <a:pt x="0" y="1"/>
                  </a:lnTo>
                  <a:cubicBezTo>
                    <a:pt x="60" y="275"/>
                    <a:pt x="131" y="537"/>
                    <a:pt x="227" y="810"/>
                  </a:cubicBezTo>
                  <a:cubicBezTo>
                    <a:pt x="311" y="1032"/>
                    <a:pt x="405" y="1263"/>
                    <a:pt x="508" y="1478"/>
                  </a:cubicBezTo>
                  <a:lnTo>
                    <a:pt x="508" y="1478"/>
                  </a:lnTo>
                  <a:lnTo>
                    <a:pt x="465" y="1549"/>
                  </a:lnTo>
                  <a:cubicBezTo>
                    <a:pt x="393" y="1680"/>
                    <a:pt x="322" y="1799"/>
                    <a:pt x="250" y="1930"/>
                  </a:cubicBezTo>
                  <a:cubicBezTo>
                    <a:pt x="179" y="2084"/>
                    <a:pt x="119" y="2239"/>
                    <a:pt x="84" y="2394"/>
                  </a:cubicBezTo>
                  <a:cubicBezTo>
                    <a:pt x="36" y="2620"/>
                    <a:pt x="72" y="2846"/>
                    <a:pt x="191" y="3037"/>
                  </a:cubicBezTo>
                  <a:cubicBezTo>
                    <a:pt x="322" y="3204"/>
                    <a:pt x="500" y="3323"/>
                    <a:pt x="703" y="3358"/>
                  </a:cubicBezTo>
                  <a:cubicBezTo>
                    <a:pt x="810" y="3381"/>
                    <a:pt x="918" y="3395"/>
                    <a:pt x="1022" y="3395"/>
                  </a:cubicBezTo>
                  <a:cubicBezTo>
                    <a:pt x="1080" y="3395"/>
                    <a:pt x="1136" y="3391"/>
                    <a:pt x="1191" y="3382"/>
                  </a:cubicBezTo>
                  <a:cubicBezTo>
                    <a:pt x="1489" y="3346"/>
                    <a:pt x="1774" y="3239"/>
                    <a:pt x="2024" y="3073"/>
                  </a:cubicBezTo>
                  <a:cubicBezTo>
                    <a:pt x="1727" y="3025"/>
                    <a:pt x="1453" y="2977"/>
                    <a:pt x="1215" y="2930"/>
                  </a:cubicBezTo>
                  <a:cubicBezTo>
                    <a:pt x="965" y="2882"/>
                    <a:pt x="750" y="2763"/>
                    <a:pt x="739" y="2680"/>
                  </a:cubicBezTo>
                  <a:cubicBezTo>
                    <a:pt x="727" y="2632"/>
                    <a:pt x="727" y="2584"/>
                    <a:pt x="739" y="2537"/>
                  </a:cubicBezTo>
                  <a:cubicBezTo>
                    <a:pt x="774" y="2430"/>
                    <a:pt x="810" y="2322"/>
                    <a:pt x="858" y="2227"/>
                  </a:cubicBezTo>
                  <a:cubicBezTo>
                    <a:pt x="905" y="2120"/>
                    <a:pt x="965" y="2001"/>
                    <a:pt x="1036" y="1882"/>
                  </a:cubicBezTo>
                  <a:cubicBezTo>
                    <a:pt x="1060" y="1811"/>
                    <a:pt x="1096" y="1751"/>
                    <a:pt x="1131" y="1680"/>
                  </a:cubicBezTo>
                  <a:cubicBezTo>
                    <a:pt x="1155" y="1608"/>
                    <a:pt x="1179" y="1549"/>
                    <a:pt x="1191" y="1477"/>
                  </a:cubicBezTo>
                  <a:lnTo>
                    <a:pt x="1191" y="1453"/>
                  </a:lnTo>
                  <a:lnTo>
                    <a:pt x="1191" y="1406"/>
                  </a:lnTo>
                  <a:cubicBezTo>
                    <a:pt x="1191" y="1358"/>
                    <a:pt x="1179" y="1322"/>
                    <a:pt x="1155" y="1287"/>
                  </a:cubicBezTo>
                  <a:cubicBezTo>
                    <a:pt x="1120" y="1207"/>
                    <a:pt x="1052" y="1147"/>
                    <a:pt x="970" y="1117"/>
                  </a:cubicBezTo>
                  <a:lnTo>
                    <a:pt x="970" y="1117"/>
                  </a:lnTo>
                  <a:cubicBezTo>
                    <a:pt x="845" y="940"/>
                    <a:pt x="714" y="767"/>
                    <a:pt x="584" y="608"/>
                  </a:cubicBezTo>
                  <a:cubicBezTo>
                    <a:pt x="405" y="382"/>
                    <a:pt x="215" y="179"/>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1" name="Google Shape;2301;p69"/>
            <p:cNvSpPr/>
            <p:nvPr/>
          </p:nvSpPr>
          <p:spPr>
            <a:xfrm flipH="1">
              <a:off x="1931523" y="2899097"/>
              <a:ext cx="127002" cy="98414"/>
            </a:xfrm>
            <a:custGeom>
              <a:avLst/>
              <a:gdLst/>
              <a:ahLst/>
              <a:cxnLst/>
              <a:rect l="l" t="t" r="r" b="b"/>
              <a:pathLst>
                <a:path w="3163" h="2451" extrusionOk="0">
                  <a:moveTo>
                    <a:pt x="2723" y="0"/>
                  </a:moveTo>
                  <a:cubicBezTo>
                    <a:pt x="2422" y="0"/>
                    <a:pt x="1951" y="599"/>
                    <a:pt x="1496" y="938"/>
                  </a:cubicBezTo>
                  <a:cubicBezTo>
                    <a:pt x="758" y="1462"/>
                    <a:pt x="8" y="1200"/>
                    <a:pt x="8" y="1867"/>
                  </a:cubicBezTo>
                  <a:cubicBezTo>
                    <a:pt x="1" y="2256"/>
                    <a:pt x="496" y="2450"/>
                    <a:pt x="1069" y="2450"/>
                  </a:cubicBezTo>
                  <a:cubicBezTo>
                    <a:pt x="1477" y="2450"/>
                    <a:pt x="1926" y="2351"/>
                    <a:pt x="2258" y="2153"/>
                  </a:cubicBezTo>
                  <a:cubicBezTo>
                    <a:pt x="3044" y="1665"/>
                    <a:pt x="3163" y="510"/>
                    <a:pt x="2901" y="105"/>
                  </a:cubicBezTo>
                  <a:cubicBezTo>
                    <a:pt x="2852" y="32"/>
                    <a:pt x="2792" y="0"/>
                    <a:pt x="27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2" name="Google Shape;2302;p69"/>
            <p:cNvSpPr/>
            <p:nvPr/>
          </p:nvSpPr>
          <p:spPr>
            <a:xfrm flipH="1">
              <a:off x="2162878" y="2804298"/>
              <a:ext cx="77012" cy="52760"/>
            </a:xfrm>
            <a:custGeom>
              <a:avLst/>
              <a:gdLst/>
              <a:ahLst/>
              <a:cxnLst/>
              <a:rect l="l" t="t" r="r" b="b"/>
              <a:pathLst>
                <a:path w="1918" h="1314" extrusionOk="0">
                  <a:moveTo>
                    <a:pt x="1459" y="0"/>
                  </a:moveTo>
                  <a:cubicBezTo>
                    <a:pt x="1397" y="0"/>
                    <a:pt x="1333" y="10"/>
                    <a:pt x="1274" y="25"/>
                  </a:cubicBezTo>
                  <a:cubicBezTo>
                    <a:pt x="1120" y="49"/>
                    <a:pt x="965" y="108"/>
                    <a:pt x="834" y="192"/>
                  </a:cubicBezTo>
                  <a:cubicBezTo>
                    <a:pt x="584" y="358"/>
                    <a:pt x="346" y="549"/>
                    <a:pt x="119" y="751"/>
                  </a:cubicBezTo>
                  <a:cubicBezTo>
                    <a:pt x="0" y="882"/>
                    <a:pt x="0" y="1085"/>
                    <a:pt x="119" y="1216"/>
                  </a:cubicBezTo>
                  <a:cubicBezTo>
                    <a:pt x="185" y="1281"/>
                    <a:pt x="271" y="1314"/>
                    <a:pt x="356" y="1314"/>
                  </a:cubicBezTo>
                  <a:cubicBezTo>
                    <a:pt x="441" y="1314"/>
                    <a:pt x="524" y="1281"/>
                    <a:pt x="584" y="1216"/>
                  </a:cubicBezTo>
                  <a:lnTo>
                    <a:pt x="584" y="1228"/>
                  </a:lnTo>
                  <a:cubicBezTo>
                    <a:pt x="679" y="1144"/>
                    <a:pt x="774" y="1061"/>
                    <a:pt x="881" y="978"/>
                  </a:cubicBezTo>
                  <a:lnTo>
                    <a:pt x="917" y="942"/>
                  </a:lnTo>
                  <a:cubicBezTo>
                    <a:pt x="919" y="940"/>
                    <a:pt x="921" y="939"/>
                    <a:pt x="923" y="938"/>
                  </a:cubicBezTo>
                  <a:lnTo>
                    <a:pt x="923" y="938"/>
                  </a:lnTo>
                  <a:cubicBezTo>
                    <a:pt x="917" y="943"/>
                    <a:pt x="911" y="948"/>
                    <a:pt x="905" y="954"/>
                  </a:cubicBezTo>
                  <a:cubicBezTo>
                    <a:pt x="913" y="946"/>
                    <a:pt x="933" y="932"/>
                    <a:pt x="933" y="932"/>
                  </a:cubicBezTo>
                  <a:lnTo>
                    <a:pt x="933" y="932"/>
                  </a:lnTo>
                  <a:cubicBezTo>
                    <a:pt x="932" y="932"/>
                    <a:pt x="930" y="933"/>
                    <a:pt x="923" y="938"/>
                  </a:cubicBezTo>
                  <a:lnTo>
                    <a:pt x="923" y="938"/>
                  </a:lnTo>
                  <a:cubicBezTo>
                    <a:pt x="942" y="923"/>
                    <a:pt x="962" y="912"/>
                    <a:pt x="989" y="894"/>
                  </a:cubicBezTo>
                  <a:cubicBezTo>
                    <a:pt x="1036" y="859"/>
                    <a:pt x="1096" y="811"/>
                    <a:pt x="1155" y="775"/>
                  </a:cubicBezTo>
                  <a:cubicBezTo>
                    <a:pt x="1227" y="739"/>
                    <a:pt x="1298" y="680"/>
                    <a:pt x="1358" y="632"/>
                  </a:cubicBezTo>
                  <a:lnTo>
                    <a:pt x="1405" y="597"/>
                  </a:lnTo>
                  <a:cubicBezTo>
                    <a:pt x="1405" y="597"/>
                    <a:pt x="1432" y="576"/>
                    <a:pt x="1430" y="576"/>
                  </a:cubicBezTo>
                  <a:lnTo>
                    <a:pt x="1430" y="576"/>
                  </a:lnTo>
                  <a:cubicBezTo>
                    <a:pt x="1430" y="576"/>
                    <a:pt x="1426" y="579"/>
                    <a:pt x="1417" y="585"/>
                  </a:cubicBezTo>
                  <a:cubicBezTo>
                    <a:pt x="1406" y="592"/>
                    <a:pt x="1402" y="595"/>
                    <a:pt x="1402" y="595"/>
                  </a:cubicBezTo>
                  <a:cubicBezTo>
                    <a:pt x="1401" y="595"/>
                    <a:pt x="1421" y="581"/>
                    <a:pt x="1429" y="573"/>
                  </a:cubicBezTo>
                  <a:lnTo>
                    <a:pt x="1477" y="549"/>
                  </a:lnTo>
                  <a:cubicBezTo>
                    <a:pt x="1536" y="513"/>
                    <a:pt x="1608" y="466"/>
                    <a:pt x="1667" y="418"/>
                  </a:cubicBezTo>
                  <a:cubicBezTo>
                    <a:pt x="1703" y="370"/>
                    <a:pt x="1751" y="323"/>
                    <a:pt x="1798" y="287"/>
                  </a:cubicBezTo>
                  <a:cubicBezTo>
                    <a:pt x="1917" y="251"/>
                    <a:pt x="1893" y="73"/>
                    <a:pt x="1774" y="73"/>
                  </a:cubicBezTo>
                  <a:cubicBezTo>
                    <a:pt x="1751" y="73"/>
                    <a:pt x="1739" y="73"/>
                    <a:pt x="1715" y="61"/>
                  </a:cubicBezTo>
                  <a:lnTo>
                    <a:pt x="1715" y="61"/>
                  </a:lnTo>
                  <a:lnTo>
                    <a:pt x="1774" y="97"/>
                  </a:lnTo>
                  <a:cubicBezTo>
                    <a:pt x="1715" y="61"/>
                    <a:pt x="1643" y="25"/>
                    <a:pt x="1572" y="13"/>
                  </a:cubicBezTo>
                  <a:cubicBezTo>
                    <a:pt x="1536" y="4"/>
                    <a:pt x="1497" y="0"/>
                    <a:pt x="145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3" name="Google Shape;2303;p69"/>
            <p:cNvSpPr/>
            <p:nvPr/>
          </p:nvSpPr>
          <p:spPr>
            <a:xfrm flipH="1">
              <a:off x="1963043" y="2719577"/>
              <a:ext cx="84481" cy="44850"/>
            </a:xfrm>
            <a:custGeom>
              <a:avLst/>
              <a:gdLst/>
              <a:ahLst/>
              <a:cxnLst/>
              <a:rect l="l" t="t" r="r" b="b"/>
              <a:pathLst>
                <a:path w="2104" h="1117" extrusionOk="0">
                  <a:moveTo>
                    <a:pt x="1396" y="1"/>
                  </a:moveTo>
                  <a:cubicBezTo>
                    <a:pt x="1250" y="1"/>
                    <a:pt x="1111" y="26"/>
                    <a:pt x="972" y="75"/>
                  </a:cubicBezTo>
                  <a:cubicBezTo>
                    <a:pt x="817" y="123"/>
                    <a:pt x="674" y="194"/>
                    <a:pt x="531" y="278"/>
                  </a:cubicBezTo>
                  <a:cubicBezTo>
                    <a:pt x="365" y="385"/>
                    <a:pt x="234" y="528"/>
                    <a:pt x="127" y="683"/>
                  </a:cubicBezTo>
                  <a:cubicBezTo>
                    <a:pt x="0" y="867"/>
                    <a:pt x="192" y="1116"/>
                    <a:pt x="390" y="1116"/>
                  </a:cubicBezTo>
                  <a:cubicBezTo>
                    <a:pt x="434" y="1116"/>
                    <a:pt x="478" y="1104"/>
                    <a:pt x="520" y="1075"/>
                  </a:cubicBezTo>
                  <a:lnTo>
                    <a:pt x="508" y="1064"/>
                  </a:lnTo>
                  <a:cubicBezTo>
                    <a:pt x="567" y="1028"/>
                    <a:pt x="627" y="992"/>
                    <a:pt x="698" y="956"/>
                  </a:cubicBezTo>
                  <a:lnTo>
                    <a:pt x="746" y="933"/>
                  </a:lnTo>
                  <a:lnTo>
                    <a:pt x="758" y="933"/>
                  </a:lnTo>
                  <a:cubicBezTo>
                    <a:pt x="745" y="937"/>
                    <a:pt x="741" y="939"/>
                    <a:pt x="741" y="939"/>
                  </a:cubicBezTo>
                  <a:cubicBezTo>
                    <a:pt x="741" y="939"/>
                    <a:pt x="795" y="919"/>
                    <a:pt x="805" y="919"/>
                  </a:cubicBezTo>
                  <a:cubicBezTo>
                    <a:pt x="806" y="919"/>
                    <a:pt x="807" y="919"/>
                    <a:pt x="805" y="921"/>
                  </a:cubicBezTo>
                  <a:lnTo>
                    <a:pt x="877" y="885"/>
                  </a:lnTo>
                  <a:cubicBezTo>
                    <a:pt x="912" y="861"/>
                    <a:pt x="936" y="849"/>
                    <a:pt x="972" y="837"/>
                  </a:cubicBezTo>
                  <a:cubicBezTo>
                    <a:pt x="984" y="829"/>
                    <a:pt x="988" y="827"/>
                    <a:pt x="987" y="827"/>
                  </a:cubicBezTo>
                  <a:lnTo>
                    <a:pt x="987" y="827"/>
                  </a:lnTo>
                  <a:cubicBezTo>
                    <a:pt x="986" y="827"/>
                    <a:pt x="968" y="837"/>
                    <a:pt x="960" y="837"/>
                  </a:cubicBezTo>
                  <a:cubicBezTo>
                    <a:pt x="972" y="825"/>
                    <a:pt x="984" y="825"/>
                    <a:pt x="1008" y="813"/>
                  </a:cubicBezTo>
                  <a:cubicBezTo>
                    <a:pt x="1067" y="790"/>
                    <a:pt x="1127" y="766"/>
                    <a:pt x="1198" y="754"/>
                  </a:cubicBezTo>
                  <a:cubicBezTo>
                    <a:pt x="1270" y="730"/>
                    <a:pt x="1353" y="718"/>
                    <a:pt x="1424" y="694"/>
                  </a:cubicBezTo>
                  <a:lnTo>
                    <a:pt x="1496" y="659"/>
                  </a:lnTo>
                  <a:cubicBezTo>
                    <a:pt x="1506" y="654"/>
                    <a:pt x="1509" y="652"/>
                    <a:pt x="1508" y="652"/>
                  </a:cubicBezTo>
                  <a:lnTo>
                    <a:pt x="1508" y="652"/>
                  </a:lnTo>
                  <a:cubicBezTo>
                    <a:pt x="1506" y="652"/>
                    <a:pt x="1474" y="666"/>
                    <a:pt x="1472" y="666"/>
                  </a:cubicBezTo>
                  <a:cubicBezTo>
                    <a:pt x="1471" y="666"/>
                    <a:pt x="1474" y="664"/>
                    <a:pt x="1484" y="659"/>
                  </a:cubicBezTo>
                  <a:lnTo>
                    <a:pt x="1591" y="611"/>
                  </a:lnTo>
                  <a:cubicBezTo>
                    <a:pt x="1663" y="587"/>
                    <a:pt x="1734" y="552"/>
                    <a:pt x="1805" y="504"/>
                  </a:cubicBezTo>
                  <a:cubicBezTo>
                    <a:pt x="1841" y="480"/>
                    <a:pt x="1877" y="456"/>
                    <a:pt x="1913" y="421"/>
                  </a:cubicBezTo>
                  <a:cubicBezTo>
                    <a:pt x="1932" y="401"/>
                    <a:pt x="1944" y="372"/>
                    <a:pt x="1961" y="357"/>
                  </a:cubicBezTo>
                  <a:lnTo>
                    <a:pt x="1961" y="357"/>
                  </a:lnTo>
                  <a:lnTo>
                    <a:pt x="1984" y="349"/>
                  </a:lnTo>
                  <a:cubicBezTo>
                    <a:pt x="2103" y="313"/>
                    <a:pt x="2079" y="147"/>
                    <a:pt x="1960" y="147"/>
                  </a:cubicBezTo>
                  <a:lnTo>
                    <a:pt x="1921" y="147"/>
                  </a:lnTo>
                  <a:cubicBezTo>
                    <a:pt x="1906" y="131"/>
                    <a:pt x="1895" y="108"/>
                    <a:pt x="1877" y="99"/>
                  </a:cubicBezTo>
                  <a:cubicBezTo>
                    <a:pt x="1829" y="75"/>
                    <a:pt x="1793" y="63"/>
                    <a:pt x="1746" y="51"/>
                  </a:cubicBezTo>
                  <a:cubicBezTo>
                    <a:pt x="1663" y="28"/>
                    <a:pt x="1567" y="4"/>
                    <a:pt x="1484" y="4"/>
                  </a:cubicBezTo>
                  <a:cubicBezTo>
                    <a:pt x="1454" y="2"/>
                    <a:pt x="1425" y="1"/>
                    <a:pt x="13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4" name="Google Shape;2304;p69"/>
            <p:cNvSpPr/>
            <p:nvPr/>
          </p:nvSpPr>
          <p:spPr>
            <a:xfrm flipH="1">
              <a:off x="1766572" y="2508338"/>
              <a:ext cx="546957" cy="250150"/>
            </a:xfrm>
            <a:custGeom>
              <a:avLst/>
              <a:gdLst/>
              <a:ahLst/>
              <a:cxnLst/>
              <a:rect l="l" t="t" r="r" b="b"/>
              <a:pathLst>
                <a:path w="13622" h="6230" extrusionOk="0">
                  <a:moveTo>
                    <a:pt x="10529" y="0"/>
                  </a:moveTo>
                  <a:cubicBezTo>
                    <a:pt x="8029" y="0"/>
                    <a:pt x="3397" y="766"/>
                    <a:pt x="2263" y="1038"/>
                  </a:cubicBezTo>
                  <a:cubicBezTo>
                    <a:pt x="525" y="1467"/>
                    <a:pt x="1" y="3550"/>
                    <a:pt x="1" y="3550"/>
                  </a:cubicBezTo>
                  <a:cubicBezTo>
                    <a:pt x="1" y="3550"/>
                    <a:pt x="1287" y="6003"/>
                    <a:pt x="3704" y="6003"/>
                  </a:cubicBezTo>
                  <a:cubicBezTo>
                    <a:pt x="6120" y="5991"/>
                    <a:pt x="4144" y="4051"/>
                    <a:pt x="4144" y="4050"/>
                  </a:cubicBezTo>
                  <a:lnTo>
                    <a:pt x="4144" y="4050"/>
                  </a:lnTo>
                  <a:cubicBezTo>
                    <a:pt x="4144" y="4051"/>
                    <a:pt x="5949" y="4694"/>
                    <a:pt x="7273" y="4694"/>
                  </a:cubicBezTo>
                  <a:cubicBezTo>
                    <a:pt x="7733" y="4694"/>
                    <a:pt x="8134" y="4616"/>
                    <a:pt x="8383" y="4408"/>
                  </a:cubicBezTo>
                  <a:cubicBezTo>
                    <a:pt x="8511" y="4300"/>
                    <a:pt x="8675" y="4253"/>
                    <a:pt x="8862" y="4253"/>
                  </a:cubicBezTo>
                  <a:cubicBezTo>
                    <a:pt x="10079" y="4253"/>
                    <a:pt x="12288" y="6229"/>
                    <a:pt x="12288" y="6229"/>
                  </a:cubicBezTo>
                  <a:cubicBezTo>
                    <a:pt x="12288" y="6229"/>
                    <a:pt x="13622" y="5098"/>
                    <a:pt x="13502" y="3622"/>
                  </a:cubicBezTo>
                  <a:cubicBezTo>
                    <a:pt x="13371" y="2157"/>
                    <a:pt x="13169" y="824"/>
                    <a:pt x="11978" y="193"/>
                  </a:cubicBezTo>
                  <a:cubicBezTo>
                    <a:pt x="11725" y="56"/>
                    <a:pt x="11205" y="0"/>
                    <a:pt x="105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5" name="Google Shape;2305;p69"/>
            <p:cNvSpPr/>
            <p:nvPr/>
          </p:nvSpPr>
          <p:spPr>
            <a:xfrm flipH="1">
              <a:off x="1782840" y="2945352"/>
              <a:ext cx="163541" cy="120056"/>
            </a:xfrm>
            <a:custGeom>
              <a:avLst/>
              <a:gdLst/>
              <a:ahLst/>
              <a:cxnLst/>
              <a:rect l="l" t="t" r="r" b="b"/>
              <a:pathLst>
                <a:path w="4073" h="2990" extrusionOk="0">
                  <a:moveTo>
                    <a:pt x="3775" y="1"/>
                  </a:moveTo>
                  <a:cubicBezTo>
                    <a:pt x="3346" y="751"/>
                    <a:pt x="2739" y="1406"/>
                    <a:pt x="2025" y="1906"/>
                  </a:cubicBezTo>
                  <a:cubicBezTo>
                    <a:pt x="1430" y="2334"/>
                    <a:pt x="739" y="2584"/>
                    <a:pt x="1" y="2656"/>
                  </a:cubicBezTo>
                  <a:lnTo>
                    <a:pt x="13" y="2989"/>
                  </a:lnTo>
                  <a:cubicBezTo>
                    <a:pt x="810" y="2930"/>
                    <a:pt x="1572" y="2644"/>
                    <a:pt x="2215" y="2179"/>
                  </a:cubicBezTo>
                  <a:cubicBezTo>
                    <a:pt x="2989" y="1656"/>
                    <a:pt x="3620" y="953"/>
                    <a:pt x="4073" y="143"/>
                  </a:cubicBezTo>
                  <a:lnTo>
                    <a:pt x="3775"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6" name="Google Shape;2306;p69"/>
            <p:cNvSpPr/>
            <p:nvPr/>
          </p:nvSpPr>
          <p:spPr>
            <a:xfrm flipH="1">
              <a:off x="979682" y="4151958"/>
              <a:ext cx="233366" cy="163059"/>
            </a:xfrm>
            <a:custGeom>
              <a:avLst/>
              <a:gdLst/>
              <a:ahLst/>
              <a:cxnLst/>
              <a:rect l="l" t="t" r="r" b="b"/>
              <a:pathLst>
                <a:path w="5812" h="4061" extrusionOk="0">
                  <a:moveTo>
                    <a:pt x="5514" y="1"/>
                  </a:moveTo>
                  <a:cubicBezTo>
                    <a:pt x="4216" y="2168"/>
                    <a:pt x="37" y="3728"/>
                    <a:pt x="1" y="3739"/>
                  </a:cubicBezTo>
                  <a:lnTo>
                    <a:pt x="120" y="4061"/>
                  </a:lnTo>
                  <a:cubicBezTo>
                    <a:pt x="287" y="3990"/>
                    <a:pt x="4442" y="2442"/>
                    <a:pt x="5811" y="180"/>
                  </a:cubicBezTo>
                  <a:lnTo>
                    <a:pt x="551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7" name="Google Shape;2307;p69"/>
            <p:cNvSpPr/>
            <p:nvPr/>
          </p:nvSpPr>
          <p:spPr>
            <a:xfrm flipH="1">
              <a:off x="1458203" y="3981794"/>
              <a:ext cx="726720" cy="759324"/>
            </a:xfrm>
            <a:custGeom>
              <a:avLst/>
              <a:gdLst/>
              <a:ahLst/>
              <a:cxnLst/>
              <a:rect l="l" t="t" r="r" b="b"/>
              <a:pathLst>
                <a:path w="18099" h="18911" extrusionOk="0">
                  <a:moveTo>
                    <a:pt x="11990" y="0"/>
                  </a:moveTo>
                  <a:cubicBezTo>
                    <a:pt x="11990" y="0"/>
                    <a:pt x="9740" y="5799"/>
                    <a:pt x="8764" y="7668"/>
                  </a:cubicBezTo>
                  <a:cubicBezTo>
                    <a:pt x="7787" y="9549"/>
                    <a:pt x="8097" y="10537"/>
                    <a:pt x="5168" y="12002"/>
                  </a:cubicBezTo>
                  <a:cubicBezTo>
                    <a:pt x="4501" y="12335"/>
                    <a:pt x="2739" y="13681"/>
                    <a:pt x="2120" y="14193"/>
                  </a:cubicBezTo>
                  <a:cubicBezTo>
                    <a:pt x="894" y="15205"/>
                    <a:pt x="1" y="16336"/>
                    <a:pt x="262" y="16764"/>
                  </a:cubicBezTo>
                  <a:cubicBezTo>
                    <a:pt x="428" y="17044"/>
                    <a:pt x="730" y="17123"/>
                    <a:pt x="1017" y="17123"/>
                  </a:cubicBezTo>
                  <a:cubicBezTo>
                    <a:pt x="1390" y="17123"/>
                    <a:pt x="1739" y="16991"/>
                    <a:pt x="1739" y="16990"/>
                  </a:cubicBezTo>
                  <a:lnTo>
                    <a:pt x="1739" y="16990"/>
                  </a:lnTo>
                  <a:cubicBezTo>
                    <a:pt x="1739" y="16991"/>
                    <a:pt x="1382" y="18241"/>
                    <a:pt x="2310" y="18514"/>
                  </a:cubicBezTo>
                  <a:cubicBezTo>
                    <a:pt x="2421" y="18547"/>
                    <a:pt x="2540" y="18561"/>
                    <a:pt x="2663" y="18561"/>
                  </a:cubicBezTo>
                  <a:cubicBezTo>
                    <a:pt x="3572" y="18561"/>
                    <a:pt x="4727" y="17777"/>
                    <a:pt x="4727" y="17776"/>
                  </a:cubicBezTo>
                  <a:lnTo>
                    <a:pt x="4727" y="17776"/>
                  </a:lnTo>
                  <a:cubicBezTo>
                    <a:pt x="4727" y="17777"/>
                    <a:pt x="3894" y="18622"/>
                    <a:pt x="4918" y="18884"/>
                  </a:cubicBezTo>
                  <a:cubicBezTo>
                    <a:pt x="4993" y="18902"/>
                    <a:pt x="5077" y="18911"/>
                    <a:pt x="5168" y="18911"/>
                  </a:cubicBezTo>
                  <a:cubicBezTo>
                    <a:pt x="6808" y="18911"/>
                    <a:pt x="10956" y="16105"/>
                    <a:pt x="12050" y="14752"/>
                  </a:cubicBezTo>
                  <a:cubicBezTo>
                    <a:pt x="13478" y="12954"/>
                    <a:pt x="18098" y="2870"/>
                    <a:pt x="18098" y="2870"/>
                  </a:cubicBezTo>
                  <a:lnTo>
                    <a:pt x="1199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8" name="Google Shape;2308;p69"/>
            <p:cNvSpPr/>
            <p:nvPr/>
          </p:nvSpPr>
          <p:spPr>
            <a:xfrm flipH="1">
              <a:off x="1253641" y="3131817"/>
              <a:ext cx="76049" cy="372896"/>
            </a:xfrm>
            <a:custGeom>
              <a:avLst/>
              <a:gdLst/>
              <a:ahLst/>
              <a:cxnLst/>
              <a:rect l="l" t="t" r="r" b="b"/>
              <a:pathLst>
                <a:path w="1894" h="9287" extrusionOk="0">
                  <a:moveTo>
                    <a:pt x="310" y="0"/>
                  </a:moveTo>
                  <a:lnTo>
                    <a:pt x="1" y="119"/>
                  </a:lnTo>
                  <a:cubicBezTo>
                    <a:pt x="25" y="167"/>
                    <a:pt x="1537" y="4060"/>
                    <a:pt x="334" y="9215"/>
                  </a:cubicBezTo>
                  <a:lnTo>
                    <a:pt x="656" y="9287"/>
                  </a:lnTo>
                  <a:cubicBezTo>
                    <a:pt x="1894" y="4024"/>
                    <a:pt x="334" y="36"/>
                    <a:pt x="3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9" name="Google Shape;2309;p69"/>
            <p:cNvSpPr/>
            <p:nvPr/>
          </p:nvSpPr>
          <p:spPr>
            <a:xfrm flipH="1">
              <a:off x="1869368" y="4576966"/>
              <a:ext cx="133909" cy="118610"/>
            </a:xfrm>
            <a:custGeom>
              <a:avLst/>
              <a:gdLst/>
              <a:ahLst/>
              <a:cxnLst/>
              <a:rect l="l" t="t" r="r" b="b"/>
              <a:pathLst>
                <a:path w="3335" h="2954" extrusionOk="0">
                  <a:moveTo>
                    <a:pt x="3192" y="1"/>
                  </a:moveTo>
                  <a:cubicBezTo>
                    <a:pt x="1834" y="679"/>
                    <a:pt x="72" y="2644"/>
                    <a:pt x="1" y="2727"/>
                  </a:cubicBezTo>
                  <a:lnTo>
                    <a:pt x="251" y="2953"/>
                  </a:lnTo>
                  <a:cubicBezTo>
                    <a:pt x="275" y="2929"/>
                    <a:pt x="2037" y="953"/>
                    <a:pt x="3335" y="298"/>
                  </a:cubicBezTo>
                  <a:lnTo>
                    <a:pt x="319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69"/>
            <p:cNvSpPr/>
            <p:nvPr/>
          </p:nvSpPr>
          <p:spPr>
            <a:xfrm flipH="1">
              <a:off x="1935818" y="4514811"/>
              <a:ext cx="166392" cy="140132"/>
            </a:xfrm>
            <a:custGeom>
              <a:avLst/>
              <a:gdLst/>
              <a:ahLst/>
              <a:cxnLst/>
              <a:rect l="l" t="t" r="r" b="b"/>
              <a:pathLst>
                <a:path w="4144" h="3490" extrusionOk="0">
                  <a:moveTo>
                    <a:pt x="3953" y="1"/>
                  </a:moveTo>
                  <a:cubicBezTo>
                    <a:pt x="3941" y="13"/>
                    <a:pt x="2489" y="1001"/>
                    <a:pt x="1941" y="1334"/>
                  </a:cubicBezTo>
                  <a:cubicBezTo>
                    <a:pt x="1370" y="1680"/>
                    <a:pt x="60" y="3204"/>
                    <a:pt x="0" y="3275"/>
                  </a:cubicBezTo>
                  <a:lnTo>
                    <a:pt x="250" y="3489"/>
                  </a:lnTo>
                  <a:cubicBezTo>
                    <a:pt x="274" y="3477"/>
                    <a:pt x="1584" y="1941"/>
                    <a:pt x="2120" y="1620"/>
                  </a:cubicBezTo>
                  <a:cubicBezTo>
                    <a:pt x="2679" y="1287"/>
                    <a:pt x="4084" y="310"/>
                    <a:pt x="4144" y="275"/>
                  </a:cubicBezTo>
                  <a:lnTo>
                    <a:pt x="39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69"/>
            <p:cNvSpPr/>
            <p:nvPr/>
          </p:nvSpPr>
          <p:spPr>
            <a:xfrm flipH="1">
              <a:off x="2446389" y="4459361"/>
              <a:ext cx="172616" cy="101867"/>
            </a:xfrm>
            <a:custGeom>
              <a:avLst/>
              <a:gdLst/>
              <a:ahLst/>
              <a:cxnLst/>
              <a:rect l="l" t="t" r="r" b="b"/>
              <a:pathLst>
                <a:path w="4299" h="2537" extrusionOk="0">
                  <a:moveTo>
                    <a:pt x="4215" y="1"/>
                  </a:moveTo>
                  <a:cubicBezTo>
                    <a:pt x="2299" y="453"/>
                    <a:pt x="96" y="2203"/>
                    <a:pt x="1" y="2275"/>
                  </a:cubicBezTo>
                  <a:lnTo>
                    <a:pt x="215" y="2537"/>
                  </a:lnTo>
                  <a:cubicBezTo>
                    <a:pt x="239" y="2525"/>
                    <a:pt x="2453" y="763"/>
                    <a:pt x="4299" y="334"/>
                  </a:cubicBezTo>
                  <a:lnTo>
                    <a:pt x="4215"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69"/>
            <p:cNvSpPr/>
            <p:nvPr/>
          </p:nvSpPr>
          <p:spPr>
            <a:xfrm flipH="1">
              <a:off x="2348165" y="4604390"/>
              <a:ext cx="894397" cy="96246"/>
            </a:xfrm>
            <a:custGeom>
              <a:avLst/>
              <a:gdLst/>
              <a:ahLst/>
              <a:cxnLst/>
              <a:rect l="l" t="t" r="r" b="b"/>
              <a:pathLst>
                <a:path w="22275" h="2397" extrusionOk="0">
                  <a:moveTo>
                    <a:pt x="5142" y="0"/>
                  </a:moveTo>
                  <a:cubicBezTo>
                    <a:pt x="4509" y="0"/>
                    <a:pt x="3884" y="85"/>
                    <a:pt x="3267" y="246"/>
                  </a:cubicBezTo>
                  <a:cubicBezTo>
                    <a:pt x="2231" y="484"/>
                    <a:pt x="1172" y="842"/>
                    <a:pt x="255" y="1413"/>
                  </a:cubicBezTo>
                  <a:cubicBezTo>
                    <a:pt x="0" y="1572"/>
                    <a:pt x="114" y="2005"/>
                    <a:pt x="395" y="2005"/>
                  </a:cubicBezTo>
                  <a:cubicBezTo>
                    <a:pt x="429" y="2005"/>
                    <a:pt x="466" y="1999"/>
                    <a:pt x="505" y="1985"/>
                  </a:cubicBezTo>
                  <a:cubicBezTo>
                    <a:pt x="1303" y="1699"/>
                    <a:pt x="2136" y="1413"/>
                    <a:pt x="2958" y="1187"/>
                  </a:cubicBezTo>
                  <a:cubicBezTo>
                    <a:pt x="3636" y="1008"/>
                    <a:pt x="4327" y="901"/>
                    <a:pt x="5029" y="889"/>
                  </a:cubicBezTo>
                  <a:cubicBezTo>
                    <a:pt x="5803" y="889"/>
                    <a:pt x="6446" y="1163"/>
                    <a:pt x="7113" y="1544"/>
                  </a:cubicBezTo>
                  <a:cubicBezTo>
                    <a:pt x="7792" y="1934"/>
                    <a:pt x="8461" y="2396"/>
                    <a:pt x="9265" y="2396"/>
                  </a:cubicBezTo>
                  <a:cubicBezTo>
                    <a:pt x="9321" y="2396"/>
                    <a:pt x="9377" y="2394"/>
                    <a:pt x="9435" y="2389"/>
                  </a:cubicBezTo>
                  <a:cubicBezTo>
                    <a:pt x="9899" y="2342"/>
                    <a:pt x="10340" y="2211"/>
                    <a:pt x="10756" y="1996"/>
                  </a:cubicBezTo>
                  <a:cubicBezTo>
                    <a:pt x="11125" y="1806"/>
                    <a:pt x="11471" y="1568"/>
                    <a:pt x="11840" y="1413"/>
                  </a:cubicBezTo>
                  <a:cubicBezTo>
                    <a:pt x="12185" y="1258"/>
                    <a:pt x="12542" y="1163"/>
                    <a:pt x="12911" y="1115"/>
                  </a:cubicBezTo>
                  <a:cubicBezTo>
                    <a:pt x="12942" y="1113"/>
                    <a:pt x="12973" y="1111"/>
                    <a:pt x="13005" y="1111"/>
                  </a:cubicBezTo>
                  <a:cubicBezTo>
                    <a:pt x="13368" y="1111"/>
                    <a:pt x="13737" y="1292"/>
                    <a:pt x="14066" y="1413"/>
                  </a:cubicBezTo>
                  <a:cubicBezTo>
                    <a:pt x="14423" y="1580"/>
                    <a:pt x="14804" y="1699"/>
                    <a:pt x="15185" y="1782"/>
                  </a:cubicBezTo>
                  <a:cubicBezTo>
                    <a:pt x="15424" y="1821"/>
                    <a:pt x="15662" y="1842"/>
                    <a:pt x="15901" y="1842"/>
                  </a:cubicBezTo>
                  <a:cubicBezTo>
                    <a:pt x="16103" y="1842"/>
                    <a:pt x="16305" y="1827"/>
                    <a:pt x="16507" y="1794"/>
                  </a:cubicBezTo>
                  <a:cubicBezTo>
                    <a:pt x="16936" y="1735"/>
                    <a:pt x="17364" y="1639"/>
                    <a:pt x="17793" y="1544"/>
                  </a:cubicBezTo>
                  <a:cubicBezTo>
                    <a:pt x="18106" y="1478"/>
                    <a:pt x="18458" y="1396"/>
                    <a:pt x="18793" y="1396"/>
                  </a:cubicBezTo>
                  <a:cubicBezTo>
                    <a:pt x="18878" y="1396"/>
                    <a:pt x="18961" y="1401"/>
                    <a:pt x="19043" y="1413"/>
                  </a:cubicBezTo>
                  <a:cubicBezTo>
                    <a:pt x="19281" y="1473"/>
                    <a:pt x="19507" y="1544"/>
                    <a:pt x="19722" y="1651"/>
                  </a:cubicBezTo>
                  <a:cubicBezTo>
                    <a:pt x="19936" y="1735"/>
                    <a:pt x="20079" y="1806"/>
                    <a:pt x="20305" y="1877"/>
                  </a:cubicBezTo>
                  <a:cubicBezTo>
                    <a:pt x="20781" y="2044"/>
                    <a:pt x="21281" y="2151"/>
                    <a:pt x="21793" y="2199"/>
                  </a:cubicBezTo>
                  <a:cubicBezTo>
                    <a:pt x="21801" y="2199"/>
                    <a:pt x="21809" y="2200"/>
                    <a:pt x="21816" y="2200"/>
                  </a:cubicBezTo>
                  <a:cubicBezTo>
                    <a:pt x="22156" y="2200"/>
                    <a:pt x="22275" y="1683"/>
                    <a:pt x="21972" y="1520"/>
                  </a:cubicBezTo>
                  <a:cubicBezTo>
                    <a:pt x="21567" y="1294"/>
                    <a:pt x="21150" y="1103"/>
                    <a:pt x="20710" y="961"/>
                  </a:cubicBezTo>
                  <a:cubicBezTo>
                    <a:pt x="20341" y="853"/>
                    <a:pt x="19972" y="675"/>
                    <a:pt x="19603" y="556"/>
                  </a:cubicBezTo>
                  <a:cubicBezTo>
                    <a:pt x="19400" y="472"/>
                    <a:pt x="19198" y="425"/>
                    <a:pt x="18983" y="425"/>
                  </a:cubicBezTo>
                  <a:cubicBezTo>
                    <a:pt x="18769" y="425"/>
                    <a:pt x="18543" y="425"/>
                    <a:pt x="18329" y="449"/>
                  </a:cubicBezTo>
                  <a:cubicBezTo>
                    <a:pt x="17888" y="508"/>
                    <a:pt x="17436" y="592"/>
                    <a:pt x="17007" y="699"/>
                  </a:cubicBezTo>
                  <a:cubicBezTo>
                    <a:pt x="16650" y="782"/>
                    <a:pt x="16281" y="842"/>
                    <a:pt x="15924" y="853"/>
                  </a:cubicBezTo>
                  <a:cubicBezTo>
                    <a:pt x="15531" y="853"/>
                    <a:pt x="15138" y="782"/>
                    <a:pt x="14781" y="639"/>
                  </a:cubicBezTo>
                  <a:cubicBezTo>
                    <a:pt x="14400" y="496"/>
                    <a:pt x="14019" y="330"/>
                    <a:pt x="13638" y="211"/>
                  </a:cubicBezTo>
                  <a:cubicBezTo>
                    <a:pt x="13448" y="151"/>
                    <a:pt x="13259" y="124"/>
                    <a:pt x="13062" y="124"/>
                  </a:cubicBezTo>
                  <a:cubicBezTo>
                    <a:pt x="13024" y="124"/>
                    <a:pt x="12986" y="125"/>
                    <a:pt x="12947" y="127"/>
                  </a:cubicBezTo>
                  <a:cubicBezTo>
                    <a:pt x="12721" y="139"/>
                    <a:pt x="12506" y="175"/>
                    <a:pt x="12292" y="234"/>
                  </a:cubicBezTo>
                  <a:cubicBezTo>
                    <a:pt x="11852" y="341"/>
                    <a:pt x="11423" y="508"/>
                    <a:pt x="11018" y="711"/>
                  </a:cubicBezTo>
                  <a:cubicBezTo>
                    <a:pt x="10685" y="913"/>
                    <a:pt x="10351" y="1092"/>
                    <a:pt x="9994" y="1246"/>
                  </a:cubicBezTo>
                  <a:cubicBezTo>
                    <a:pt x="9762" y="1344"/>
                    <a:pt x="9510" y="1394"/>
                    <a:pt x="9258" y="1394"/>
                  </a:cubicBezTo>
                  <a:cubicBezTo>
                    <a:pt x="9109" y="1394"/>
                    <a:pt x="8961" y="1377"/>
                    <a:pt x="8816" y="1342"/>
                  </a:cubicBezTo>
                  <a:cubicBezTo>
                    <a:pt x="8458" y="1223"/>
                    <a:pt x="8125" y="1056"/>
                    <a:pt x="7815" y="853"/>
                  </a:cubicBezTo>
                  <a:cubicBezTo>
                    <a:pt x="7089" y="437"/>
                    <a:pt x="6327" y="68"/>
                    <a:pt x="5482" y="8"/>
                  </a:cubicBezTo>
                  <a:cubicBezTo>
                    <a:pt x="5368" y="3"/>
                    <a:pt x="5255" y="0"/>
                    <a:pt x="514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69"/>
            <p:cNvSpPr/>
            <p:nvPr/>
          </p:nvSpPr>
          <p:spPr>
            <a:xfrm flipH="1">
              <a:off x="1904733" y="4789972"/>
              <a:ext cx="616863" cy="82152"/>
            </a:xfrm>
            <a:custGeom>
              <a:avLst/>
              <a:gdLst/>
              <a:ahLst/>
              <a:cxnLst/>
              <a:rect l="l" t="t" r="r" b="b"/>
              <a:pathLst>
                <a:path w="15363" h="2046" extrusionOk="0">
                  <a:moveTo>
                    <a:pt x="3464" y="1"/>
                  </a:moveTo>
                  <a:cubicBezTo>
                    <a:pt x="3242" y="1"/>
                    <a:pt x="3021" y="14"/>
                    <a:pt x="2802" y="41"/>
                  </a:cubicBezTo>
                  <a:cubicBezTo>
                    <a:pt x="2242" y="101"/>
                    <a:pt x="1694" y="232"/>
                    <a:pt x="1158" y="422"/>
                  </a:cubicBezTo>
                  <a:cubicBezTo>
                    <a:pt x="730" y="553"/>
                    <a:pt x="230" y="756"/>
                    <a:pt x="63" y="1208"/>
                  </a:cubicBezTo>
                  <a:cubicBezTo>
                    <a:pt x="0" y="1397"/>
                    <a:pt x="175" y="1543"/>
                    <a:pt x="339" y="1543"/>
                  </a:cubicBezTo>
                  <a:cubicBezTo>
                    <a:pt x="424" y="1543"/>
                    <a:pt x="507" y="1504"/>
                    <a:pt x="551" y="1411"/>
                  </a:cubicBezTo>
                  <a:lnTo>
                    <a:pt x="539" y="1411"/>
                  </a:lnTo>
                  <a:cubicBezTo>
                    <a:pt x="682" y="1125"/>
                    <a:pt x="1206" y="1042"/>
                    <a:pt x="1480" y="982"/>
                  </a:cubicBezTo>
                  <a:cubicBezTo>
                    <a:pt x="1932" y="839"/>
                    <a:pt x="2397" y="756"/>
                    <a:pt x="2873" y="708"/>
                  </a:cubicBezTo>
                  <a:cubicBezTo>
                    <a:pt x="2940" y="705"/>
                    <a:pt x="3008" y="704"/>
                    <a:pt x="3075" y="704"/>
                  </a:cubicBezTo>
                  <a:cubicBezTo>
                    <a:pt x="3555" y="704"/>
                    <a:pt x="4033" y="779"/>
                    <a:pt x="4492" y="946"/>
                  </a:cubicBezTo>
                  <a:cubicBezTo>
                    <a:pt x="4945" y="1101"/>
                    <a:pt x="5373" y="1315"/>
                    <a:pt x="5826" y="1482"/>
                  </a:cubicBezTo>
                  <a:cubicBezTo>
                    <a:pt x="6220" y="1644"/>
                    <a:pt x="6648" y="1728"/>
                    <a:pt x="7082" y="1728"/>
                  </a:cubicBezTo>
                  <a:cubicBezTo>
                    <a:pt x="7159" y="1728"/>
                    <a:pt x="7237" y="1726"/>
                    <a:pt x="7314" y="1720"/>
                  </a:cubicBezTo>
                  <a:cubicBezTo>
                    <a:pt x="7826" y="1673"/>
                    <a:pt x="8290" y="1482"/>
                    <a:pt x="8767" y="1315"/>
                  </a:cubicBezTo>
                  <a:cubicBezTo>
                    <a:pt x="9135" y="1193"/>
                    <a:pt x="9526" y="1122"/>
                    <a:pt x="9916" y="1122"/>
                  </a:cubicBezTo>
                  <a:cubicBezTo>
                    <a:pt x="10017" y="1122"/>
                    <a:pt x="10118" y="1127"/>
                    <a:pt x="10219" y="1137"/>
                  </a:cubicBezTo>
                  <a:cubicBezTo>
                    <a:pt x="10683" y="1173"/>
                    <a:pt x="11088" y="1411"/>
                    <a:pt x="11529" y="1577"/>
                  </a:cubicBezTo>
                  <a:cubicBezTo>
                    <a:pt x="12148" y="1815"/>
                    <a:pt x="12791" y="1958"/>
                    <a:pt x="13446" y="2030"/>
                  </a:cubicBezTo>
                  <a:cubicBezTo>
                    <a:pt x="13542" y="2041"/>
                    <a:pt x="13639" y="2046"/>
                    <a:pt x="13735" y="2046"/>
                  </a:cubicBezTo>
                  <a:cubicBezTo>
                    <a:pt x="13959" y="2046"/>
                    <a:pt x="14182" y="2017"/>
                    <a:pt x="14398" y="1958"/>
                  </a:cubicBezTo>
                  <a:cubicBezTo>
                    <a:pt x="14553" y="1923"/>
                    <a:pt x="14696" y="1851"/>
                    <a:pt x="14851" y="1804"/>
                  </a:cubicBezTo>
                  <a:cubicBezTo>
                    <a:pt x="14982" y="1768"/>
                    <a:pt x="15113" y="1708"/>
                    <a:pt x="15232" y="1637"/>
                  </a:cubicBezTo>
                  <a:cubicBezTo>
                    <a:pt x="15363" y="1542"/>
                    <a:pt x="15363" y="1339"/>
                    <a:pt x="15232" y="1244"/>
                  </a:cubicBezTo>
                  <a:cubicBezTo>
                    <a:pt x="15096" y="1158"/>
                    <a:pt x="14960" y="1141"/>
                    <a:pt x="14819" y="1141"/>
                  </a:cubicBezTo>
                  <a:cubicBezTo>
                    <a:pt x="14725" y="1141"/>
                    <a:pt x="14629" y="1149"/>
                    <a:pt x="14529" y="1149"/>
                  </a:cubicBezTo>
                  <a:lnTo>
                    <a:pt x="14112" y="1149"/>
                  </a:lnTo>
                  <a:cubicBezTo>
                    <a:pt x="13946" y="1149"/>
                    <a:pt x="13779" y="1137"/>
                    <a:pt x="13612" y="1125"/>
                  </a:cubicBezTo>
                  <a:cubicBezTo>
                    <a:pt x="13029" y="1077"/>
                    <a:pt x="12457" y="946"/>
                    <a:pt x="11910" y="744"/>
                  </a:cubicBezTo>
                  <a:cubicBezTo>
                    <a:pt x="11410" y="565"/>
                    <a:pt x="10957" y="303"/>
                    <a:pt x="10422" y="244"/>
                  </a:cubicBezTo>
                  <a:cubicBezTo>
                    <a:pt x="10242" y="220"/>
                    <a:pt x="10060" y="209"/>
                    <a:pt x="9878" y="209"/>
                  </a:cubicBezTo>
                  <a:cubicBezTo>
                    <a:pt x="9503" y="209"/>
                    <a:pt x="9127" y="259"/>
                    <a:pt x="8767" y="363"/>
                  </a:cubicBezTo>
                  <a:cubicBezTo>
                    <a:pt x="8290" y="518"/>
                    <a:pt x="7826" y="744"/>
                    <a:pt x="7326" y="815"/>
                  </a:cubicBezTo>
                  <a:cubicBezTo>
                    <a:pt x="7243" y="822"/>
                    <a:pt x="7160" y="825"/>
                    <a:pt x="7077" y="825"/>
                  </a:cubicBezTo>
                  <a:cubicBezTo>
                    <a:pt x="6709" y="825"/>
                    <a:pt x="6345" y="759"/>
                    <a:pt x="6004" y="613"/>
                  </a:cubicBezTo>
                  <a:cubicBezTo>
                    <a:pt x="5516" y="434"/>
                    <a:pt x="5040" y="220"/>
                    <a:pt x="4528" y="101"/>
                  </a:cubicBezTo>
                  <a:cubicBezTo>
                    <a:pt x="4176" y="35"/>
                    <a:pt x="3820" y="1"/>
                    <a:pt x="346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4" name="Google Shape;2314;p69"/>
            <p:cNvSpPr/>
            <p:nvPr/>
          </p:nvSpPr>
          <p:spPr>
            <a:xfrm flipH="1">
              <a:off x="494919" y="4766162"/>
              <a:ext cx="825415" cy="96446"/>
            </a:xfrm>
            <a:custGeom>
              <a:avLst/>
              <a:gdLst/>
              <a:ahLst/>
              <a:cxnLst/>
              <a:rect l="l" t="t" r="r" b="b"/>
              <a:pathLst>
                <a:path w="20557" h="2402" extrusionOk="0">
                  <a:moveTo>
                    <a:pt x="15208" y="0"/>
                  </a:moveTo>
                  <a:cubicBezTo>
                    <a:pt x="14981" y="0"/>
                    <a:pt x="14753" y="20"/>
                    <a:pt x="14532" y="51"/>
                  </a:cubicBezTo>
                  <a:cubicBezTo>
                    <a:pt x="14222" y="99"/>
                    <a:pt x="13912" y="170"/>
                    <a:pt x="13603" y="265"/>
                  </a:cubicBezTo>
                  <a:cubicBezTo>
                    <a:pt x="13305" y="373"/>
                    <a:pt x="13008" y="492"/>
                    <a:pt x="12722" y="646"/>
                  </a:cubicBezTo>
                  <a:cubicBezTo>
                    <a:pt x="12552" y="754"/>
                    <a:pt x="12356" y="807"/>
                    <a:pt x="12158" y="807"/>
                  </a:cubicBezTo>
                  <a:cubicBezTo>
                    <a:pt x="12092" y="807"/>
                    <a:pt x="12025" y="801"/>
                    <a:pt x="11960" y="789"/>
                  </a:cubicBezTo>
                  <a:cubicBezTo>
                    <a:pt x="11626" y="742"/>
                    <a:pt x="11329" y="575"/>
                    <a:pt x="11007" y="468"/>
                  </a:cubicBezTo>
                  <a:cubicBezTo>
                    <a:pt x="10650" y="337"/>
                    <a:pt x="10293" y="158"/>
                    <a:pt x="9912" y="87"/>
                  </a:cubicBezTo>
                  <a:cubicBezTo>
                    <a:pt x="9799" y="67"/>
                    <a:pt x="9684" y="57"/>
                    <a:pt x="9571" y="57"/>
                  </a:cubicBezTo>
                  <a:cubicBezTo>
                    <a:pt x="9278" y="57"/>
                    <a:pt x="8987" y="122"/>
                    <a:pt x="8721" y="242"/>
                  </a:cubicBezTo>
                  <a:cubicBezTo>
                    <a:pt x="8376" y="396"/>
                    <a:pt x="8114" y="670"/>
                    <a:pt x="7781" y="849"/>
                  </a:cubicBezTo>
                  <a:cubicBezTo>
                    <a:pt x="7424" y="1039"/>
                    <a:pt x="7031" y="1194"/>
                    <a:pt x="6685" y="1385"/>
                  </a:cubicBezTo>
                  <a:cubicBezTo>
                    <a:pt x="6522" y="1485"/>
                    <a:pt x="6334" y="1541"/>
                    <a:pt x="6147" y="1541"/>
                  </a:cubicBezTo>
                  <a:cubicBezTo>
                    <a:pt x="6047" y="1541"/>
                    <a:pt x="5947" y="1525"/>
                    <a:pt x="5852" y="1492"/>
                  </a:cubicBezTo>
                  <a:cubicBezTo>
                    <a:pt x="5697" y="1432"/>
                    <a:pt x="5554" y="1361"/>
                    <a:pt x="5423" y="1289"/>
                  </a:cubicBezTo>
                  <a:cubicBezTo>
                    <a:pt x="5221" y="1194"/>
                    <a:pt x="5030" y="1111"/>
                    <a:pt x="4828" y="1015"/>
                  </a:cubicBezTo>
                  <a:cubicBezTo>
                    <a:pt x="4435" y="825"/>
                    <a:pt x="4018" y="682"/>
                    <a:pt x="3602" y="599"/>
                  </a:cubicBezTo>
                  <a:cubicBezTo>
                    <a:pt x="3468" y="580"/>
                    <a:pt x="3334" y="571"/>
                    <a:pt x="3201" y="571"/>
                  </a:cubicBezTo>
                  <a:cubicBezTo>
                    <a:pt x="2907" y="571"/>
                    <a:pt x="2618" y="616"/>
                    <a:pt x="2340" y="706"/>
                  </a:cubicBezTo>
                  <a:cubicBezTo>
                    <a:pt x="1601" y="920"/>
                    <a:pt x="970" y="1373"/>
                    <a:pt x="304" y="1754"/>
                  </a:cubicBezTo>
                  <a:cubicBezTo>
                    <a:pt x="1" y="1925"/>
                    <a:pt x="186" y="2345"/>
                    <a:pt x="474" y="2345"/>
                  </a:cubicBezTo>
                  <a:cubicBezTo>
                    <a:pt x="526" y="2345"/>
                    <a:pt x="581" y="2332"/>
                    <a:pt x="637" y="2301"/>
                  </a:cubicBezTo>
                  <a:lnTo>
                    <a:pt x="649" y="2301"/>
                  </a:lnTo>
                  <a:cubicBezTo>
                    <a:pt x="1232" y="1992"/>
                    <a:pt x="1792" y="1623"/>
                    <a:pt x="2423" y="1420"/>
                  </a:cubicBezTo>
                  <a:cubicBezTo>
                    <a:pt x="2664" y="1340"/>
                    <a:pt x="2912" y="1300"/>
                    <a:pt x="3161" y="1300"/>
                  </a:cubicBezTo>
                  <a:cubicBezTo>
                    <a:pt x="3244" y="1300"/>
                    <a:pt x="3328" y="1304"/>
                    <a:pt x="3411" y="1313"/>
                  </a:cubicBezTo>
                  <a:cubicBezTo>
                    <a:pt x="3756" y="1396"/>
                    <a:pt x="4090" y="1527"/>
                    <a:pt x="4399" y="1706"/>
                  </a:cubicBezTo>
                  <a:cubicBezTo>
                    <a:pt x="4745" y="1897"/>
                    <a:pt x="5102" y="2099"/>
                    <a:pt x="5471" y="2254"/>
                  </a:cubicBezTo>
                  <a:cubicBezTo>
                    <a:pt x="5701" y="2349"/>
                    <a:pt x="5947" y="2402"/>
                    <a:pt x="6195" y="2402"/>
                  </a:cubicBezTo>
                  <a:cubicBezTo>
                    <a:pt x="6319" y="2402"/>
                    <a:pt x="6443" y="2389"/>
                    <a:pt x="6566" y="2361"/>
                  </a:cubicBezTo>
                  <a:cubicBezTo>
                    <a:pt x="6947" y="2278"/>
                    <a:pt x="7293" y="2039"/>
                    <a:pt x="7650" y="1885"/>
                  </a:cubicBezTo>
                  <a:cubicBezTo>
                    <a:pt x="7816" y="1801"/>
                    <a:pt x="7995" y="1730"/>
                    <a:pt x="8162" y="1646"/>
                  </a:cubicBezTo>
                  <a:cubicBezTo>
                    <a:pt x="8340" y="1539"/>
                    <a:pt x="8507" y="1432"/>
                    <a:pt x="8674" y="1301"/>
                  </a:cubicBezTo>
                  <a:cubicBezTo>
                    <a:pt x="8924" y="1087"/>
                    <a:pt x="9233" y="956"/>
                    <a:pt x="9567" y="944"/>
                  </a:cubicBezTo>
                  <a:cubicBezTo>
                    <a:pt x="9924" y="944"/>
                    <a:pt x="10281" y="1135"/>
                    <a:pt x="10603" y="1265"/>
                  </a:cubicBezTo>
                  <a:cubicBezTo>
                    <a:pt x="11104" y="1461"/>
                    <a:pt x="11642" y="1714"/>
                    <a:pt x="12182" y="1714"/>
                  </a:cubicBezTo>
                  <a:cubicBezTo>
                    <a:pt x="12334" y="1714"/>
                    <a:pt x="12487" y="1694"/>
                    <a:pt x="12638" y="1646"/>
                  </a:cubicBezTo>
                  <a:cubicBezTo>
                    <a:pt x="12960" y="1516"/>
                    <a:pt x="13270" y="1385"/>
                    <a:pt x="13579" y="1230"/>
                  </a:cubicBezTo>
                  <a:cubicBezTo>
                    <a:pt x="13829" y="1123"/>
                    <a:pt x="14091" y="1051"/>
                    <a:pt x="14353" y="992"/>
                  </a:cubicBezTo>
                  <a:cubicBezTo>
                    <a:pt x="14610" y="936"/>
                    <a:pt x="14894" y="893"/>
                    <a:pt x="15174" y="893"/>
                  </a:cubicBezTo>
                  <a:cubicBezTo>
                    <a:pt x="15491" y="893"/>
                    <a:pt x="15802" y="947"/>
                    <a:pt x="16067" y="1099"/>
                  </a:cubicBezTo>
                  <a:cubicBezTo>
                    <a:pt x="16341" y="1242"/>
                    <a:pt x="16544" y="1563"/>
                    <a:pt x="16782" y="1766"/>
                  </a:cubicBezTo>
                  <a:cubicBezTo>
                    <a:pt x="17139" y="2051"/>
                    <a:pt x="17568" y="2218"/>
                    <a:pt x="18020" y="2242"/>
                  </a:cubicBezTo>
                  <a:cubicBezTo>
                    <a:pt x="18064" y="2244"/>
                    <a:pt x="18109" y="2245"/>
                    <a:pt x="18154" y="2245"/>
                  </a:cubicBezTo>
                  <a:cubicBezTo>
                    <a:pt x="18363" y="2245"/>
                    <a:pt x="18576" y="2224"/>
                    <a:pt x="18782" y="2194"/>
                  </a:cubicBezTo>
                  <a:cubicBezTo>
                    <a:pt x="18996" y="2182"/>
                    <a:pt x="19211" y="2158"/>
                    <a:pt x="19425" y="2123"/>
                  </a:cubicBezTo>
                  <a:cubicBezTo>
                    <a:pt x="19806" y="2027"/>
                    <a:pt x="20163" y="1825"/>
                    <a:pt x="20449" y="1551"/>
                  </a:cubicBezTo>
                  <a:cubicBezTo>
                    <a:pt x="20556" y="1432"/>
                    <a:pt x="20473" y="1230"/>
                    <a:pt x="20306" y="1230"/>
                  </a:cubicBezTo>
                  <a:cubicBezTo>
                    <a:pt x="19973" y="1242"/>
                    <a:pt x="19639" y="1277"/>
                    <a:pt x="19306" y="1277"/>
                  </a:cubicBezTo>
                  <a:cubicBezTo>
                    <a:pt x="18901" y="1277"/>
                    <a:pt x="18496" y="1337"/>
                    <a:pt x="18103" y="1337"/>
                  </a:cubicBezTo>
                  <a:cubicBezTo>
                    <a:pt x="17377" y="1325"/>
                    <a:pt x="17103" y="658"/>
                    <a:pt x="16556" y="325"/>
                  </a:cubicBezTo>
                  <a:cubicBezTo>
                    <a:pt x="16147" y="84"/>
                    <a:pt x="15678" y="0"/>
                    <a:pt x="152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69"/>
            <p:cNvSpPr/>
            <p:nvPr/>
          </p:nvSpPr>
          <p:spPr>
            <a:xfrm flipH="1">
              <a:off x="2141604" y="2857709"/>
              <a:ext cx="53947" cy="44850"/>
            </a:xfrm>
            <a:custGeom>
              <a:avLst/>
              <a:gdLst/>
              <a:ahLst/>
              <a:cxnLst/>
              <a:rect l="l" t="t" r="r" b="b"/>
              <a:pathLst>
                <a:path w="2276" h="1892" extrusionOk="0">
                  <a:moveTo>
                    <a:pt x="1225" y="0"/>
                  </a:moveTo>
                  <a:cubicBezTo>
                    <a:pt x="1175" y="0"/>
                    <a:pt x="1124" y="4"/>
                    <a:pt x="1073" y="13"/>
                  </a:cubicBezTo>
                  <a:cubicBezTo>
                    <a:pt x="251" y="155"/>
                    <a:pt x="1" y="1227"/>
                    <a:pt x="692" y="1715"/>
                  </a:cubicBezTo>
                  <a:cubicBezTo>
                    <a:pt x="864" y="1837"/>
                    <a:pt x="1052" y="1892"/>
                    <a:pt x="1234" y="1892"/>
                  </a:cubicBezTo>
                  <a:cubicBezTo>
                    <a:pt x="1779" y="1892"/>
                    <a:pt x="2275" y="1403"/>
                    <a:pt x="2168" y="786"/>
                  </a:cubicBezTo>
                  <a:cubicBezTo>
                    <a:pt x="2082" y="326"/>
                    <a:pt x="1678" y="0"/>
                    <a:pt x="122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Rectangle 5">
            <a:extLst>
              <a:ext uri="{FF2B5EF4-FFF2-40B4-BE49-F238E27FC236}">
                <a16:creationId xmlns:a16="http://schemas.microsoft.com/office/drawing/2014/main" id="{B0EFD14E-7650-7B64-4E4C-D7507C0F748D}"/>
              </a:ext>
            </a:extLst>
          </p:cNvPr>
          <p:cNvSpPr/>
          <p:nvPr/>
        </p:nvSpPr>
        <p:spPr>
          <a:xfrm>
            <a:off x="5462714" y="1118351"/>
            <a:ext cx="914400" cy="914400"/>
          </a:xfrm>
          <a:prstGeom prst="rect">
            <a:avLst/>
          </a:prstGeom>
          <a:noFill/>
          <a:ln w="44450" cmpd="dbl">
            <a:solidFill>
              <a:srgbClr val="937D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rgbClr val="84B100"/>
                </a:solidFill>
                <a:latin typeface="Libre Baskerville" panose="02000000000000000000" pitchFamily="2" charset="0"/>
              </a:rPr>
              <a:t>II</a:t>
            </a:r>
          </a:p>
        </p:txBody>
      </p:sp>
      <p:sp>
        <p:nvSpPr>
          <p:cNvPr id="7" name="TextBox 6">
            <a:extLst>
              <a:ext uri="{FF2B5EF4-FFF2-40B4-BE49-F238E27FC236}">
                <a16:creationId xmlns:a16="http://schemas.microsoft.com/office/drawing/2014/main" id="{A4DECEEE-D018-B688-B693-67970CEFF6E7}"/>
              </a:ext>
            </a:extLst>
          </p:cNvPr>
          <p:cNvSpPr txBox="1"/>
          <p:nvPr/>
        </p:nvSpPr>
        <p:spPr>
          <a:xfrm>
            <a:off x="3378908" y="2190850"/>
            <a:ext cx="5339686" cy="1651671"/>
          </a:xfrm>
          <a:prstGeom prst="rect">
            <a:avLst/>
          </a:prstGeom>
          <a:noFill/>
        </p:spPr>
        <p:txBody>
          <a:bodyPr wrap="square">
            <a:spAutoFit/>
          </a:bodyPr>
          <a:lstStyle/>
          <a:p>
            <a:pPr algn="ctr">
              <a:lnSpc>
                <a:spcPct val="150000"/>
              </a:lnSpc>
            </a:pPr>
            <a:r>
              <a:rPr lang="vi-VN" sz="3600" b="1">
                <a:solidFill>
                  <a:srgbClr val="2F4132"/>
                </a:solidFill>
                <a:latin typeface="+mn-lt"/>
                <a:ea typeface="Times New Roman" panose="02020603050405020304" pitchFamily="18" charset="0"/>
              </a:rPr>
              <a:t>MỘT SỐ LOẠI </a:t>
            </a:r>
            <a:endParaRPr lang="en-US" sz="3600" b="1">
              <a:solidFill>
                <a:srgbClr val="2F4132"/>
              </a:solidFill>
              <a:latin typeface="+mn-lt"/>
              <a:ea typeface="Times New Roman" panose="02020603050405020304" pitchFamily="18" charset="0"/>
            </a:endParaRPr>
          </a:p>
          <a:p>
            <a:pPr algn="ctr">
              <a:lnSpc>
                <a:spcPct val="150000"/>
              </a:lnSpc>
            </a:pPr>
            <a:r>
              <a:rPr lang="vi-VN" sz="3600" b="1">
                <a:solidFill>
                  <a:srgbClr val="2F4132"/>
                </a:solidFill>
                <a:latin typeface="+mn-lt"/>
                <a:ea typeface="Times New Roman" panose="02020603050405020304" pitchFamily="18" charset="0"/>
              </a:rPr>
              <a:t>PHÂN BÓN </a:t>
            </a:r>
            <a:r>
              <a:rPr lang="en-US" sz="3600" b="1">
                <a:solidFill>
                  <a:srgbClr val="2F4132"/>
                </a:solidFill>
                <a:latin typeface="+mn-lt"/>
                <a:ea typeface="Times New Roman" panose="02020603050405020304" pitchFamily="18" charset="0"/>
              </a:rPr>
              <a:t>ĐA LƯỢNG</a:t>
            </a:r>
            <a:endParaRPr lang="vi-VN" sz="3600" b="1">
              <a:solidFill>
                <a:srgbClr val="2F4132"/>
              </a:solidFill>
              <a:latin typeface="+mn-lt"/>
              <a:ea typeface="Times New Roman" panose="02020603050405020304" pitchFamily="18" charset="0"/>
            </a:endParaRPr>
          </a:p>
        </p:txBody>
      </p:sp>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2" name="Arrow: Pentagon 1">
            <a:extLst>
              <a:ext uri="{FF2B5EF4-FFF2-40B4-BE49-F238E27FC236}">
                <a16:creationId xmlns:a16="http://schemas.microsoft.com/office/drawing/2014/main" id="{74F5C048-33B0-0641-F99A-91D5E23D07C5}"/>
              </a:ext>
            </a:extLst>
          </p:cNvPr>
          <p:cNvSpPr/>
          <p:nvPr/>
        </p:nvSpPr>
        <p:spPr>
          <a:xfrm>
            <a:off x="0" y="631242"/>
            <a:ext cx="2777962" cy="619019"/>
          </a:xfrm>
          <a:prstGeom prst="homePlate">
            <a:avLst/>
          </a:prstGeom>
          <a:solidFill>
            <a:srgbClr val="8D9D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rPr>
              <a:t>THẢO LUẬN NHÓM</a:t>
            </a:r>
          </a:p>
        </p:txBody>
      </p:sp>
      <p:sp>
        <p:nvSpPr>
          <p:cNvPr id="3" name="TextBox 2">
            <a:extLst>
              <a:ext uri="{FF2B5EF4-FFF2-40B4-BE49-F238E27FC236}">
                <a16:creationId xmlns:a16="http://schemas.microsoft.com/office/drawing/2014/main" id="{281CAF74-EAD8-4F6C-A8B9-0C9CAA133D6A}"/>
              </a:ext>
            </a:extLst>
          </p:cNvPr>
          <p:cNvSpPr txBox="1"/>
          <p:nvPr/>
        </p:nvSpPr>
        <p:spPr>
          <a:xfrm>
            <a:off x="2876063" y="461421"/>
            <a:ext cx="6076502" cy="958660"/>
          </a:xfrm>
          <a:prstGeom prst="rect">
            <a:avLst/>
          </a:prstGeom>
          <a:noFill/>
        </p:spPr>
        <p:txBody>
          <a:bodyPr wrap="square">
            <a:spAutoFit/>
          </a:bodyPr>
          <a:lstStyle/>
          <a:p>
            <a:pPr algn="just">
              <a:lnSpc>
                <a:spcPct val="150000"/>
              </a:lnSpc>
            </a:pPr>
            <a:r>
              <a:rPr lang="en-US" sz="2000" b="1" i="1">
                <a:solidFill>
                  <a:srgbClr val="FF0000"/>
                </a:solidFill>
              </a:rPr>
              <a:t>Em hãy đọc thông tin mục II, quan sát hình 13.1 – 13.6 - SGK tr.69, 70 và thực hiện nhiệm vụ: </a:t>
            </a:r>
          </a:p>
        </p:txBody>
      </p:sp>
      <p:grpSp>
        <p:nvGrpSpPr>
          <p:cNvPr id="4" name="Group 3">
            <a:extLst>
              <a:ext uri="{FF2B5EF4-FFF2-40B4-BE49-F238E27FC236}">
                <a16:creationId xmlns:a16="http://schemas.microsoft.com/office/drawing/2014/main" id="{A9D0BB74-41CA-F47E-F877-FEC5C368D03A}"/>
              </a:ext>
            </a:extLst>
          </p:cNvPr>
          <p:cNvGrpSpPr/>
          <p:nvPr/>
        </p:nvGrpSpPr>
        <p:grpSpPr>
          <a:xfrm>
            <a:off x="825575" y="1817463"/>
            <a:ext cx="2284865" cy="1576853"/>
            <a:chOff x="241497" y="2131626"/>
            <a:chExt cx="2284865" cy="1576853"/>
          </a:xfrm>
        </p:grpSpPr>
        <p:sp>
          <p:nvSpPr>
            <p:cNvPr id="5" name="Rectangle: Rounded Corners 4">
              <a:extLst>
                <a:ext uri="{FF2B5EF4-FFF2-40B4-BE49-F238E27FC236}">
                  <a16:creationId xmlns:a16="http://schemas.microsoft.com/office/drawing/2014/main" id="{5A807E91-6003-4189-6A1B-6383D2A2467B}"/>
                </a:ext>
              </a:extLst>
            </p:cNvPr>
            <p:cNvSpPr/>
            <p:nvPr/>
          </p:nvSpPr>
          <p:spPr>
            <a:xfrm>
              <a:off x="661667" y="2759860"/>
              <a:ext cx="1864695" cy="948619"/>
            </a:xfrm>
            <a:prstGeom prst="roundRect">
              <a:avLst>
                <a:gd name="adj" fmla="val 9028"/>
              </a:avLst>
            </a:prstGeom>
            <a:solidFill>
              <a:schemeClr val="bg1"/>
            </a:solidFill>
            <a:ln>
              <a:solidFill>
                <a:srgbClr val="EE53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Tìm hiểu về phân đạm</a:t>
              </a:r>
            </a:p>
          </p:txBody>
        </p:sp>
        <p:grpSp>
          <p:nvGrpSpPr>
            <p:cNvPr id="7" name="Group 6">
              <a:extLst>
                <a:ext uri="{FF2B5EF4-FFF2-40B4-BE49-F238E27FC236}">
                  <a16:creationId xmlns:a16="http://schemas.microsoft.com/office/drawing/2014/main" id="{CD5B3DE3-820F-B3C8-41AC-32077D297354}"/>
                </a:ext>
              </a:extLst>
            </p:cNvPr>
            <p:cNvGrpSpPr/>
            <p:nvPr/>
          </p:nvGrpSpPr>
          <p:grpSpPr>
            <a:xfrm>
              <a:off x="241497" y="2131626"/>
              <a:ext cx="1526182" cy="948619"/>
              <a:chOff x="3321581" y="2187773"/>
              <a:chExt cx="1526182" cy="948619"/>
            </a:xfrm>
          </p:grpSpPr>
          <p:pic>
            <p:nvPicPr>
              <p:cNvPr id="9" name="Picture 3">
                <a:extLst>
                  <a:ext uri="{FF2B5EF4-FFF2-40B4-BE49-F238E27FC236}">
                    <a16:creationId xmlns:a16="http://schemas.microsoft.com/office/drawing/2014/main" id="{3263E6A5-EABC-9E67-54F9-61A0991BC0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21581" y="2187773"/>
                <a:ext cx="1526182" cy="948619"/>
              </a:xfrm>
              <a:prstGeom prst="rect">
                <a:avLst/>
              </a:prstGeom>
            </p:spPr>
          </p:pic>
          <p:sp>
            <p:nvSpPr>
              <p:cNvPr id="10" name="TextBox 9">
                <a:extLst>
                  <a:ext uri="{FF2B5EF4-FFF2-40B4-BE49-F238E27FC236}">
                    <a16:creationId xmlns:a16="http://schemas.microsoft.com/office/drawing/2014/main" id="{26A39F22-E7A1-C639-5ACA-9F014B2FC7E3}"/>
                  </a:ext>
                </a:extLst>
              </p:cNvPr>
              <p:cNvSpPr txBox="1"/>
              <p:nvPr/>
            </p:nvSpPr>
            <p:spPr>
              <a:xfrm>
                <a:off x="3481754" y="2477416"/>
                <a:ext cx="1053985" cy="369332"/>
              </a:xfrm>
              <a:prstGeom prst="rect">
                <a:avLst/>
              </a:prstGeom>
              <a:noFill/>
            </p:spPr>
            <p:txBody>
              <a:bodyPr wrap="square">
                <a:spAutoFit/>
              </a:bodyPr>
              <a:lstStyle/>
              <a:p>
                <a:pPr algn="ctr"/>
                <a:r>
                  <a:rPr lang="en-US" sz="1800" b="1" i="1">
                    <a:solidFill>
                      <a:srgbClr val="FF0000"/>
                    </a:solidFill>
                  </a:rPr>
                  <a:t>Nhóm 1</a:t>
                </a:r>
                <a:endParaRPr lang="en-US" sz="1800"/>
              </a:p>
            </p:txBody>
          </p:sp>
        </p:grpSp>
      </p:grpSp>
      <p:grpSp>
        <p:nvGrpSpPr>
          <p:cNvPr id="1569" name="Group 1568">
            <a:extLst>
              <a:ext uri="{FF2B5EF4-FFF2-40B4-BE49-F238E27FC236}">
                <a16:creationId xmlns:a16="http://schemas.microsoft.com/office/drawing/2014/main" id="{0F0D9A03-C5F9-CBE8-7FE3-19B8A5D934A2}"/>
              </a:ext>
            </a:extLst>
          </p:cNvPr>
          <p:cNvGrpSpPr/>
          <p:nvPr/>
        </p:nvGrpSpPr>
        <p:grpSpPr>
          <a:xfrm>
            <a:off x="3277922" y="1817463"/>
            <a:ext cx="2284865" cy="1576853"/>
            <a:chOff x="241497" y="2131626"/>
            <a:chExt cx="2284865" cy="1576853"/>
          </a:xfrm>
        </p:grpSpPr>
        <p:sp>
          <p:nvSpPr>
            <p:cNvPr id="1570" name="Rectangle: Rounded Corners 1569">
              <a:extLst>
                <a:ext uri="{FF2B5EF4-FFF2-40B4-BE49-F238E27FC236}">
                  <a16:creationId xmlns:a16="http://schemas.microsoft.com/office/drawing/2014/main" id="{02C97B5E-8695-1D69-617B-9F8E86F7031C}"/>
                </a:ext>
              </a:extLst>
            </p:cNvPr>
            <p:cNvSpPr/>
            <p:nvPr/>
          </p:nvSpPr>
          <p:spPr>
            <a:xfrm>
              <a:off x="661667" y="2759860"/>
              <a:ext cx="1864695" cy="948619"/>
            </a:xfrm>
            <a:prstGeom prst="roundRect">
              <a:avLst>
                <a:gd name="adj" fmla="val 9028"/>
              </a:avLst>
            </a:prstGeom>
            <a:solidFill>
              <a:schemeClr val="bg1"/>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Tìm hiểu về phân lân</a:t>
              </a:r>
            </a:p>
          </p:txBody>
        </p:sp>
        <p:grpSp>
          <p:nvGrpSpPr>
            <p:cNvPr id="1571" name="Group 1570">
              <a:extLst>
                <a:ext uri="{FF2B5EF4-FFF2-40B4-BE49-F238E27FC236}">
                  <a16:creationId xmlns:a16="http://schemas.microsoft.com/office/drawing/2014/main" id="{466AB5DD-CC32-672D-2AD9-4ADED84384B1}"/>
                </a:ext>
              </a:extLst>
            </p:cNvPr>
            <p:cNvGrpSpPr/>
            <p:nvPr/>
          </p:nvGrpSpPr>
          <p:grpSpPr>
            <a:xfrm>
              <a:off x="241497" y="2131626"/>
              <a:ext cx="1526182" cy="948619"/>
              <a:chOff x="3321581" y="2187773"/>
              <a:chExt cx="1526182" cy="948619"/>
            </a:xfrm>
          </p:grpSpPr>
          <p:pic>
            <p:nvPicPr>
              <p:cNvPr id="1572" name="Picture 3">
                <a:extLst>
                  <a:ext uri="{FF2B5EF4-FFF2-40B4-BE49-F238E27FC236}">
                    <a16:creationId xmlns:a16="http://schemas.microsoft.com/office/drawing/2014/main" id="{6BFE1C28-352B-5E0C-523F-1932B3AED8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21581" y="2187773"/>
                <a:ext cx="1526182" cy="948619"/>
              </a:xfrm>
              <a:prstGeom prst="rect">
                <a:avLst/>
              </a:prstGeom>
            </p:spPr>
          </p:pic>
          <p:sp>
            <p:nvSpPr>
              <p:cNvPr id="1573" name="TextBox 1572">
                <a:extLst>
                  <a:ext uri="{FF2B5EF4-FFF2-40B4-BE49-F238E27FC236}">
                    <a16:creationId xmlns:a16="http://schemas.microsoft.com/office/drawing/2014/main" id="{E1209D56-F42A-D17F-13A6-08212D0B453F}"/>
                  </a:ext>
                </a:extLst>
              </p:cNvPr>
              <p:cNvSpPr txBox="1"/>
              <p:nvPr/>
            </p:nvSpPr>
            <p:spPr>
              <a:xfrm>
                <a:off x="3481754" y="2477416"/>
                <a:ext cx="1053985" cy="369332"/>
              </a:xfrm>
              <a:prstGeom prst="rect">
                <a:avLst/>
              </a:prstGeom>
              <a:noFill/>
            </p:spPr>
            <p:txBody>
              <a:bodyPr wrap="square">
                <a:spAutoFit/>
              </a:bodyPr>
              <a:lstStyle/>
              <a:p>
                <a:pPr algn="ctr"/>
                <a:r>
                  <a:rPr lang="en-US" sz="1800" b="1" i="1">
                    <a:solidFill>
                      <a:srgbClr val="FF0000"/>
                    </a:solidFill>
                  </a:rPr>
                  <a:t>Nhóm 2</a:t>
                </a:r>
                <a:endParaRPr lang="en-US" sz="1800"/>
              </a:p>
            </p:txBody>
          </p:sp>
        </p:grpSp>
      </p:grpSp>
      <p:grpSp>
        <p:nvGrpSpPr>
          <p:cNvPr id="1574" name="Group 1573">
            <a:extLst>
              <a:ext uri="{FF2B5EF4-FFF2-40B4-BE49-F238E27FC236}">
                <a16:creationId xmlns:a16="http://schemas.microsoft.com/office/drawing/2014/main" id="{A41E5FF2-F129-A084-6D18-777994B4BF3C}"/>
              </a:ext>
            </a:extLst>
          </p:cNvPr>
          <p:cNvGrpSpPr/>
          <p:nvPr/>
        </p:nvGrpSpPr>
        <p:grpSpPr>
          <a:xfrm>
            <a:off x="5770237" y="1817463"/>
            <a:ext cx="2284865" cy="1576853"/>
            <a:chOff x="241497" y="2131626"/>
            <a:chExt cx="2284865" cy="1576853"/>
          </a:xfrm>
        </p:grpSpPr>
        <p:sp>
          <p:nvSpPr>
            <p:cNvPr id="1575" name="Rectangle: Rounded Corners 1574">
              <a:extLst>
                <a:ext uri="{FF2B5EF4-FFF2-40B4-BE49-F238E27FC236}">
                  <a16:creationId xmlns:a16="http://schemas.microsoft.com/office/drawing/2014/main" id="{CD42E3EA-3DD0-CF1F-C830-82820EDB8FD4}"/>
                </a:ext>
              </a:extLst>
            </p:cNvPr>
            <p:cNvSpPr/>
            <p:nvPr/>
          </p:nvSpPr>
          <p:spPr>
            <a:xfrm>
              <a:off x="661667" y="2759860"/>
              <a:ext cx="1864695" cy="948619"/>
            </a:xfrm>
            <a:prstGeom prst="roundRect">
              <a:avLst>
                <a:gd name="adj" fmla="val 9028"/>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Tìm hiểu về phân kali</a:t>
              </a:r>
            </a:p>
          </p:txBody>
        </p:sp>
        <p:grpSp>
          <p:nvGrpSpPr>
            <p:cNvPr id="1576" name="Group 1575">
              <a:extLst>
                <a:ext uri="{FF2B5EF4-FFF2-40B4-BE49-F238E27FC236}">
                  <a16:creationId xmlns:a16="http://schemas.microsoft.com/office/drawing/2014/main" id="{F3B61B83-FCCC-5DB9-2D16-AB2C52EC44BF}"/>
                </a:ext>
              </a:extLst>
            </p:cNvPr>
            <p:cNvGrpSpPr/>
            <p:nvPr/>
          </p:nvGrpSpPr>
          <p:grpSpPr>
            <a:xfrm>
              <a:off x="241497" y="2131626"/>
              <a:ext cx="1526182" cy="948619"/>
              <a:chOff x="3321581" y="2187773"/>
              <a:chExt cx="1526182" cy="948619"/>
            </a:xfrm>
          </p:grpSpPr>
          <p:pic>
            <p:nvPicPr>
              <p:cNvPr id="1577" name="Picture 3">
                <a:extLst>
                  <a:ext uri="{FF2B5EF4-FFF2-40B4-BE49-F238E27FC236}">
                    <a16:creationId xmlns:a16="http://schemas.microsoft.com/office/drawing/2014/main" id="{A53111F1-DB37-B70A-9B3B-362161A5D7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21581" y="2187773"/>
                <a:ext cx="1526182" cy="948619"/>
              </a:xfrm>
              <a:prstGeom prst="rect">
                <a:avLst/>
              </a:prstGeom>
            </p:spPr>
          </p:pic>
          <p:sp>
            <p:nvSpPr>
              <p:cNvPr id="1578" name="TextBox 1577">
                <a:extLst>
                  <a:ext uri="{FF2B5EF4-FFF2-40B4-BE49-F238E27FC236}">
                    <a16:creationId xmlns:a16="http://schemas.microsoft.com/office/drawing/2014/main" id="{ACA5CA34-453E-881B-0232-F5A7EB35CCFB}"/>
                  </a:ext>
                </a:extLst>
              </p:cNvPr>
              <p:cNvSpPr txBox="1"/>
              <p:nvPr/>
            </p:nvSpPr>
            <p:spPr>
              <a:xfrm>
                <a:off x="3481754" y="2477416"/>
                <a:ext cx="1053985" cy="369332"/>
              </a:xfrm>
              <a:prstGeom prst="rect">
                <a:avLst/>
              </a:prstGeom>
              <a:noFill/>
            </p:spPr>
            <p:txBody>
              <a:bodyPr wrap="square">
                <a:spAutoFit/>
              </a:bodyPr>
              <a:lstStyle/>
              <a:p>
                <a:pPr algn="ctr"/>
                <a:r>
                  <a:rPr lang="en-US" sz="1800" b="1" i="1">
                    <a:solidFill>
                      <a:srgbClr val="FF0000"/>
                    </a:solidFill>
                  </a:rPr>
                  <a:t>Nhóm 3</a:t>
                </a:r>
                <a:endParaRPr lang="en-US" sz="1800"/>
              </a:p>
            </p:txBody>
          </p:sp>
        </p:grpSp>
      </p:grpSp>
      <p:grpSp>
        <p:nvGrpSpPr>
          <p:cNvPr id="12" name="Group 11">
            <a:extLst>
              <a:ext uri="{FF2B5EF4-FFF2-40B4-BE49-F238E27FC236}">
                <a16:creationId xmlns:a16="http://schemas.microsoft.com/office/drawing/2014/main" id="{F8C7CEE4-841D-8EB7-2813-DF2573C81D87}"/>
              </a:ext>
            </a:extLst>
          </p:cNvPr>
          <p:cNvGrpSpPr/>
          <p:nvPr/>
        </p:nvGrpSpPr>
        <p:grpSpPr>
          <a:xfrm>
            <a:off x="881686" y="3791698"/>
            <a:ext cx="7497505" cy="870798"/>
            <a:chOff x="430635" y="3966925"/>
            <a:chExt cx="7497505" cy="870798"/>
          </a:xfrm>
        </p:grpSpPr>
        <p:grpSp>
          <p:nvGrpSpPr>
            <p:cNvPr id="1588" name="Group 1587">
              <a:extLst>
                <a:ext uri="{FF2B5EF4-FFF2-40B4-BE49-F238E27FC236}">
                  <a16:creationId xmlns:a16="http://schemas.microsoft.com/office/drawing/2014/main" id="{8D8E9DFB-1551-91DD-EA87-F3330F262CBD}"/>
                </a:ext>
              </a:extLst>
            </p:cNvPr>
            <p:cNvGrpSpPr/>
            <p:nvPr/>
          </p:nvGrpSpPr>
          <p:grpSpPr>
            <a:xfrm>
              <a:off x="430635" y="3966925"/>
              <a:ext cx="1623405" cy="568192"/>
              <a:chOff x="6978348" y="2003558"/>
              <a:chExt cx="1623405" cy="568192"/>
            </a:xfrm>
          </p:grpSpPr>
          <p:pic>
            <p:nvPicPr>
              <p:cNvPr id="1585" name="Picture 22">
                <a:extLst>
                  <a:ext uri="{FF2B5EF4-FFF2-40B4-BE49-F238E27FC236}">
                    <a16:creationId xmlns:a16="http://schemas.microsoft.com/office/drawing/2014/main" id="{11F98B92-F4A4-FE8C-6FCF-6666CAFFFC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978348" y="2003558"/>
                <a:ext cx="1623405" cy="568192"/>
              </a:xfrm>
              <a:prstGeom prst="rect">
                <a:avLst/>
              </a:prstGeom>
            </p:spPr>
          </p:pic>
          <p:sp>
            <p:nvSpPr>
              <p:cNvPr id="1587" name="TextBox 1586">
                <a:extLst>
                  <a:ext uri="{FF2B5EF4-FFF2-40B4-BE49-F238E27FC236}">
                    <a16:creationId xmlns:a16="http://schemas.microsoft.com/office/drawing/2014/main" id="{C3BE0FF8-D9F2-4D17-D6B4-67BA37377FC0}"/>
                  </a:ext>
                </a:extLst>
              </p:cNvPr>
              <p:cNvSpPr txBox="1"/>
              <p:nvPr/>
            </p:nvSpPr>
            <p:spPr>
              <a:xfrm>
                <a:off x="7409464" y="2139423"/>
                <a:ext cx="1012092" cy="400110"/>
              </a:xfrm>
              <a:prstGeom prst="rect">
                <a:avLst/>
              </a:prstGeom>
              <a:noFill/>
            </p:spPr>
            <p:txBody>
              <a:bodyPr wrap="square">
                <a:spAutoFit/>
              </a:bodyPr>
              <a:lstStyle/>
              <a:p>
                <a:pPr algn="ctr"/>
                <a:r>
                  <a:rPr lang="en-US" sz="2000" b="1" i="1">
                    <a:solidFill>
                      <a:srgbClr val="FF0000"/>
                    </a:solidFill>
                  </a:rPr>
                  <a:t>Gợi ý:</a:t>
                </a:r>
              </a:p>
            </p:txBody>
          </p:sp>
        </p:grpSp>
        <p:sp>
          <p:nvSpPr>
            <p:cNvPr id="6" name="Rectangle: Rounded Corners 5">
              <a:extLst>
                <a:ext uri="{FF2B5EF4-FFF2-40B4-BE49-F238E27FC236}">
                  <a16:creationId xmlns:a16="http://schemas.microsoft.com/office/drawing/2014/main" id="{CB95D88E-124A-7F36-F926-915807A8AAAE}"/>
                </a:ext>
              </a:extLst>
            </p:cNvPr>
            <p:cNvSpPr/>
            <p:nvPr/>
          </p:nvSpPr>
          <p:spPr>
            <a:xfrm>
              <a:off x="2273603" y="3978031"/>
              <a:ext cx="1364192" cy="859692"/>
            </a:xfrm>
            <a:prstGeom prst="roundRect">
              <a:avLst/>
            </a:prstGeom>
            <a:solidFill>
              <a:schemeClr val="bg1"/>
            </a:solidFill>
            <a:ln>
              <a:solidFill>
                <a:srgbClr val="27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Đặc điểm</a:t>
              </a:r>
            </a:p>
          </p:txBody>
        </p:sp>
        <p:sp>
          <p:nvSpPr>
            <p:cNvPr id="8" name="Rectangle: Rounded Corners 7">
              <a:extLst>
                <a:ext uri="{FF2B5EF4-FFF2-40B4-BE49-F238E27FC236}">
                  <a16:creationId xmlns:a16="http://schemas.microsoft.com/office/drawing/2014/main" id="{30E98CBB-E0D6-48DC-8457-2D959588F075}"/>
                </a:ext>
              </a:extLst>
            </p:cNvPr>
            <p:cNvSpPr/>
            <p:nvPr/>
          </p:nvSpPr>
          <p:spPr>
            <a:xfrm>
              <a:off x="3832640" y="3978030"/>
              <a:ext cx="1107698" cy="859693"/>
            </a:xfrm>
            <a:prstGeom prst="roundRect">
              <a:avLst/>
            </a:prstGeom>
            <a:solidFill>
              <a:schemeClr val="bg1"/>
            </a:solidFill>
            <a:ln>
              <a:solidFill>
                <a:srgbClr val="27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Vai trò</a:t>
              </a:r>
            </a:p>
          </p:txBody>
        </p:sp>
        <p:sp>
          <p:nvSpPr>
            <p:cNvPr id="11" name="Rectangle: Rounded Corners 10">
              <a:extLst>
                <a:ext uri="{FF2B5EF4-FFF2-40B4-BE49-F238E27FC236}">
                  <a16:creationId xmlns:a16="http://schemas.microsoft.com/office/drawing/2014/main" id="{868863EF-C68F-BBA7-0C87-14F29637AF22}"/>
                </a:ext>
              </a:extLst>
            </p:cNvPr>
            <p:cNvSpPr/>
            <p:nvPr/>
          </p:nvSpPr>
          <p:spPr>
            <a:xfrm>
              <a:off x="5135183" y="3978029"/>
              <a:ext cx="2792957" cy="859694"/>
            </a:xfrm>
            <a:prstGeom prst="roundRect">
              <a:avLst/>
            </a:prstGeom>
            <a:solidFill>
              <a:schemeClr val="bg1"/>
            </a:solidFill>
            <a:ln>
              <a:solidFill>
                <a:srgbClr val="27A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Phân loại và đặc điểm của từng loại</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450" decel="100000" fill="hold"/>
                                        <p:tgtEl>
                                          <p:spTgt spid="4"/>
                                        </p:tgtEl>
                                        <p:attrNameLst>
                                          <p:attrName>ppt_y</p:attrName>
                                        </p:attrNameLst>
                                      </p:cBhvr>
                                      <p:tavLst>
                                        <p:tav tm="0">
                                          <p:val>
                                            <p:strVal val="#ppt_y+1"/>
                                          </p:val>
                                        </p:tav>
                                        <p:tav tm="100000">
                                          <p:val>
                                            <p:strVal val="#ppt_y-.03"/>
                                          </p:val>
                                        </p:tav>
                                      </p:tavLst>
                                    </p:anim>
                                    <p:anim calcmode="lin" valueType="num">
                                      <p:cBhvr>
                                        <p:cTn id="19" dur="50" accel="100000" fill="hold">
                                          <p:stCondLst>
                                            <p:cond delay="45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1569"/>
                                        </p:tgtEl>
                                        <p:attrNameLst>
                                          <p:attrName>style.visibility</p:attrName>
                                        </p:attrNameLst>
                                      </p:cBhvr>
                                      <p:to>
                                        <p:strVal val="visible"/>
                                      </p:to>
                                    </p:set>
                                    <p:animEffect transition="in" filter="fade">
                                      <p:cBhvr>
                                        <p:cTn id="24" dur="500"/>
                                        <p:tgtEl>
                                          <p:spTgt spid="1569"/>
                                        </p:tgtEl>
                                      </p:cBhvr>
                                    </p:animEffect>
                                    <p:anim calcmode="lin" valueType="num">
                                      <p:cBhvr>
                                        <p:cTn id="25" dur="500" fill="hold"/>
                                        <p:tgtEl>
                                          <p:spTgt spid="1569"/>
                                        </p:tgtEl>
                                        <p:attrNameLst>
                                          <p:attrName>ppt_x</p:attrName>
                                        </p:attrNameLst>
                                      </p:cBhvr>
                                      <p:tavLst>
                                        <p:tav tm="0">
                                          <p:val>
                                            <p:strVal val="#ppt_x"/>
                                          </p:val>
                                        </p:tav>
                                        <p:tav tm="100000">
                                          <p:val>
                                            <p:strVal val="#ppt_x"/>
                                          </p:val>
                                        </p:tav>
                                      </p:tavLst>
                                    </p:anim>
                                    <p:anim calcmode="lin" valueType="num">
                                      <p:cBhvr>
                                        <p:cTn id="26" dur="450" decel="100000" fill="hold"/>
                                        <p:tgtEl>
                                          <p:spTgt spid="1569"/>
                                        </p:tgtEl>
                                        <p:attrNameLst>
                                          <p:attrName>ppt_y</p:attrName>
                                        </p:attrNameLst>
                                      </p:cBhvr>
                                      <p:tavLst>
                                        <p:tav tm="0">
                                          <p:val>
                                            <p:strVal val="#ppt_y+1"/>
                                          </p:val>
                                        </p:tav>
                                        <p:tav tm="100000">
                                          <p:val>
                                            <p:strVal val="#ppt_y-.03"/>
                                          </p:val>
                                        </p:tav>
                                      </p:tavLst>
                                    </p:anim>
                                    <p:anim calcmode="lin" valueType="num">
                                      <p:cBhvr>
                                        <p:cTn id="27" dur="50" accel="100000" fill="hold">
                                          <p:stCondLst>
                                            <p:cond delay="450"/>
                                          </p:stCondLst>
                                        </p:cTn>
                                        <p:tgtEl>
                                          <p:spTgt spid="1569"/>
                                        </p:tgtEl>
                                        <p:attrNameLst>
                                          <p:attrName>ppt_y</p:attrName>
                                        </p:attrNameLst>
                                      </p:cBhvr>
                                      <p:tavLst>
                                        <p:tav tm="0">
                                          <p:val>
                                            <p:strVal val="#ppt_y-.03"/>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nodeType="clickEffect">
                                  <p:stCondLst>
                                    <p:cond delay="0"/>
                                  </p:stCondLst>
                                  <p:childTnLst>
                                    <p:set>
                                      <p:cBhvr>
                                        <p:cTn id="31" dur="1" fill="hold">
                                          <p:stCondLst>
                                            <p:cond delay="0"/>
                                          </p:stCondLst>
                                        </p:cTn>
                                        <p:tgtEl>
                                          <p:spTgt spid="1574"/>
                                        </p:tgtEl>
                                        <p:attrNameLst>
                                          <p:attrName>style.visibility</p:attrName>
                                        </p:attrNameLst>
                                      </p:cBhvr>
                                      <p:to>
                                        <p:strVal val="visible"/>
                                      </p:to>
                                    </p:set>
                                    <p:animEffect transition="in" filter="fade">
                                      <p:cBhvr>
                                        <p:cTn id="32" dur="500"/>
                                        <p:tgtEl>
                                          <p:spTgt spid="1574"/>
                                        </p:tgtEl>
                                      </p:cBhvr>
                                    </p:animEffect>
                                    <p:anim calcmode="lin" valueType="num">
                                      <p:cBhvr>
                                        <p:cTn id="33" dur="500" fill="hold"/>
                                        <p:tgtEl>
                                          <p:spTgt spid="1574"/>
                                        </p:tgtEl>
                                        <p:attrNameLst>
                                          <p:attrName>ppt_x</p:attrName>
                                        </p:attrNameLst>
                                      </p:cBhvr>
                                      <p:tavLst>
                                        <p:tav tm="0">
                                          <p:val>
                                            <p:strVal val="#ppt_x"/>
                                          </p:val>
                                        </p:tav>
                                        <p:tav tm="100000">
                                          <p:val>
                                            <p:strVal val="#ppt_x"/>
                                          </p:val>
                                        </p:tav>
                                      </p:tavLst>
                                    </p:anim>
                                    <p:anim calcmode="lin" valueType="num">
                                      <p:cBhvr>
                                        <p:cTn id="34" dur="450" decel="100000" fill="hold"/>
                                        <p:tgtEl>
                                          <p:spTgt spid="1574"/>
                                        </p:tgtEl>
                                        <p:attrNameLst>
                                          <p:attrName>ppt_y</p:attrName>
                                        </p:attrNameLst>
                                      </p:cBhvr>
                                      <p:tavLst>
                                        <p:tav tm="0">
                                          <p:val>
                                            <p:strVal val="#ppt_y+1"/>
                                          </p:val>
                                        </p:tav>
                                        <p:tav tm="100000">
                                          <p:val>
                                            <p:strVal val="#ppt_y-.03"/>
                                          </p:val>
                                        </p:tav>
                                      </p:tavLst>
                                    </p:anim>
                                    <p:anim calcmode="lin" valueType="num">
                                      <p:cBhvr>
                                        <p:cTn id="35" dur="50" accel="100000" fill="hold">
                                          <p:stCondLst>
                                            <p:cond delay="450"/>
                                          </p:stCondLst>
                                        </p:cTn>
                                        <p:tgtEl>
                                          <p:spTgt spid="1574"/>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0-#ppt_w/2"/>
                                          </p:val>
                                        </p:tav>
                                        <p:tav tm="100000">
                                          <p:val>
                                            <p:strVal val="#ppt_x"/>
                                          </p:val>
                                        </p:tav>
                                      </p:tavLst>
                                    </p:anim>
                                    <p:anim calcmode="lin" valueType="num">
                                      <p:cBhvr additive="base">
                                        <p:cTn id="41"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D60EC36-12F9-52E6-E5CA-CF78DDFEB04F}"/>
              </a:ext>
            </a:extLst>
          </p:cNvPr>
          <p:cNvGraphicFramePr>
            <a:graphicFrameLocks noGrp="1"/>
          </p:cNvGraphicFramePr>
          <p:nvPr>
            <p:extLst>
              <p:ext uri="{D42A27DB-BD31-4B8C-83A1-F6EECF244321}">
                <p14:modId xmlns:p14="http://schemas.microsoft.com/office/powerpoint/2010/main" val="314656831"/>
              </p:ext>
            </p:extLst>
          </p:nvPr>
        </p:nvGraphicFramePr>
        <p:xfrm>
          <a:off x="0" y="0"/>
          <a:ext cx="9144000" cy="5134708"/>
        </p:xfrm>
        <a:graphic>
          <a:graphicData uri="http://schemas.openxmlformats.org/drawingml/2006/table">
            <a:tbl>
              <a:tblPr firstRow="1" bandRow="1">
                <a:tableStyleId>{0505E3EF-67EA-436B-97B2-0124C06EBD24}</a:tableStyleId>
              </a:tblPr>
              <a:tblGrid>
                <a:gridCol w="1930400">
                  <a:extLst>
                    <a:ext uri="{9D8B030D-6E8A-4147-A177-3AD203B41FA5}">
                      <a16:colId xmlns:a16="http://schemas.microsoft.com/office/drawing/2014/main" val="572748955"/>
                    </a:ext>
                  </a:extLst>
                </a:gridCol>
                <a:gridCol w="2352431">
                  <a:extLst>
                    <a:ext uri="{9D8B030D-6E8A-4147-A177-3AD203B41FA5}">
                      <a16:colId xmlns:a16="http://schemas.microsoft.com/office/drawing/2014/main" val="4035966603"/>
                    </a:ext>
                  </a:extLst>
                </a:gridCol>
                <a:gridCol w="2575169">
                  <a:extLst>
                    <a:ext uri="{9D8B030D-6E8A-4147-A177-3AD203B41FA5}">
                      <a16:colId xmlns:a16="http://schemas.microsoft.com/office/drawing/2014/main" val="3370671959"/>
                    </a:ext>
                  </a:extLst>
                </a:gridCol>
                <a:gridCol w="2286000">
                  <a:extLst>
                    <a:ext uri="{9D8B030D-6E8A-4147-A177-3AD203B41FA5}">
                      <a16:colId xmlns:a16="http://schemas.microsoft.com/office/drawing/2014/main" val="948759366"/>
                    </a:ext>
                  </a:extLst>
                </a:gridCol>
              </a:tblGrid>
              <a:tr h="461108">
                <a:tc>
                  <a:txBody>
                    <a:bodyPr/>
                    <a:lstStyle/>
                    <a:p>
                      <a:pPr algn="ctr"/>
                      <a:r>
                        <a:rPr lang="en-US" sz="2000">
                          <a:solidFill>
                            <a:srgbClr val="000000"/>
                          </a:solidFill>
                        </a:rPr>
                        <a:t>Loại phân bón</a:t>
                      </a:r>
                    </a:p>
                  </a:txBody>
                  <a:tcPr anchor="ctr"/>
                </a:tc>
                <a:tc>
                  <a:txBody>
                    <a:bodyPr/>
                    <a:lstStyle/>
                    <a:p>
                      <a:pPr algn="ctr"/>
                      <a:r>
                        <a:rPr lang="en-US" sz="2000">
                          <a:solidFill>
                            <a:srgbClr val="000000"/>
                          </a:solidFill>
                        </a:rPr>
                        <a:t>Đặc điểm</a:t>
                      </a:r>
                    </a:p>
                  </a:txBody>
                  <a:tcPr anchor="ctr"/>
                </a:tc>
                <a:tc>
                  <a:txBody>
                    <a:bodyPr/>
                    <a:lstStyle/>
                    <a:p>
                      <a:pPr algn="ctr"/>
                      <a:r>
                        <a:rPr lang="en-US" sz="2000">
                          <a:solidFill>
                            <a:srgbClr val="000000"/>
                          </a:solidFill>
                        </a:rPr>
                        <a:t>Phân loại</a:t>
                      </a:r>
                    </a:p>
                  </a:txBody>
                  <a:tcPr anchor="ctr"/>
                </a:tc>
                <a:tc>
                  <a:txBody>
                    <a:bodyPr/>
                    <a:lstStyle/>
                    <a:p>
                      <a:pPr algn="ctr"/>
                      <a:r>
                        <a:rPr lang="en-US" sz="2000">
                          <a:solidFill>
                            <a:srgbClr val="000000"/>
                          </a:solidFill>
                        </a:rPr>
                        <a:t>Vai trò</a:t>
                      </a:r>
                    </a:p>
                  </a:txBody>
                  <a:tcPr anchor="ctr"/>
                </a:tc>
                <a:extLst>
                  <a:ext uri="{0D108BD9-81ED-4DB2-BD59-A6C34878D82A}">
                    <a16:rowId xmlns:a16="http://schemas.microsoft.com/office/drawing/2014/main" val="561670411"/>
                  </a:ext>
                </a:extLst>
              </a:tr>
              <a:tr h="4673600">
                <a:tc>
                  <a:txBody>
                    <a:bodyPr/>
                    <a:lstStyle/>
                    <a:p>
                      <a:pPr algn="ctr"/>
                      <a:r>
                        <a:rPr lang="en-US" sz="2400">
                          <a:solidFill>
                            <a:srgbClr val="000000"/>
                          </a:solidFill>
                        </a:rPr>
                        <a:t>1. Phân đạm</a:t>
                      </a:r>
                    </a:p>
                  </a:txBody>
                  <a:tcPr anchor="ctr"/>
                </a:tc>
                <a:tc>
                  <a:txBody>
                    <a:bodyPr/>
                    <a:lstStyle/>
                    <a:p>
                      <a:pPr algn="ctr"/>
                      <a:endParaRPr lang="en-US" sz="2000">
                        <a:solidFill>
                          <a:srgbClr val="000000"/>
                        </a:solidFill>
                      </a:endParaRPr>
                    </a:p>
                  </a:txBody>
                  <a:tcPr anchor="ctr"/>
                </a:tc>
                <a:tc>
                  <a:txBody>
                    <a:bodyPr/>
                    <a:lstStyle/>
                    <a:p>
                      <a:pPr algn="ctr"/>
                      <a:endParaRPr lang="en-US" sz="2000">
                        <a:solidFill>
                          <a:srgbClr val="000000"/>
                        </a:solidFill>
                      </a:endParaRPr>
                    </a:p>
                  </a:txBody>
                  <a:tcPr anchor="ctr"/>
                </a:tc>
                <a:tc>
                  <a:txBody>
                    <a:bodyPr/>
                    <a:lstStyle/>
                    <a:p>
                      <a:pPr algn="ctr"/>
                      <a:endParaRPr lang="en-US" sz="2000">
                        <a:solidFill>
                          <a:srgbClr val="000000"/>
                        </a:solidFill>
                      </a:endParaRPr>
                    </a:p>
                  </a:txBody>
                  <a:tcPr anchor="ctr"/>
                </a:tc>
                <a:extLst>
                  <a:ext uri="{0D108BD9-81ED-4DB2-BD59-A6C34878D82A}">
                    <a16:rowId xmlns:a16="http://schemas.microsoft.com/office/drawing/2014/main" val="3770007798"/>
                  </a:ext>
                </a:extLst>
              </a:tr>
            </a:tbl>
          </a:graphicData>
        </a:graphic>
      </p:graphicFrame>
      <p:sp>
        <p:nvSpPr>
          <p:cNvPr id="4" name="TextBox 3">
            <a:extLst>
              <a:ext uri="{FF2B5EF4-FFF2-40B4-BE49-F238E27FC236}">
                <a16:creationId xmlns:a16="http://schemas.microsoft.com/office/drawing/2014/main" id="{CBA4F59D-7A70-483A-B03A-3B68A94F3317}"/>
              </a:ext>
            </a:extLst>
          </p:cNvPr>
          <p:cNvSpPr txBox="1"/>
          <p:nvPr/>
        </p:nvSpPr>
        <p:spPr>
          <a:xfrm>
            <a:off x="1963616" y="447897"/>
            <a:ext cx="2287953" cy="1420325"/>
          </a:xfrm>
          <a:prstGeom prst="rect">
            <a:avLst/>
          </a:prstGeom>
          <a:noFill/>
        </p:spPr>
        <p:txBody>
          <a:bodyPr wrap="square">
            <a:spAutoFit/>
          </a:bodyPr>
          <a:lstStyle/>
          <a:p>
            <a:pPr algn="just">
              <a:lnSpc>
                <a:spcPct val="150000"/>
              </a:lnSpc>
            </a:pPr>
            <a:r>
              <a:rPr lang="en-US" sz="2000"/>
              <a:t>Cung cấp nguyên tố nitơ cho cây trồng.</a:t>
            </a:r>
          </a:p>
        </p:txBody>
      </p:sp>
      <p:sp>
        <p:nvSpPr>
          <p:cNvPr id="5" name="TextBox 4">
            <a:extLst>
              <a:ext uri="{FF2B5EF4-FFF2-40B4-BE49-F238E27FC236}">
                <a16:creationId xmlns:a16="http://schemas.microsoft.com/office/drawing/2014/main" id="{4F107F03-63BA-7825-ED9A-244792E40255}"/>
              </a:ext>
            </a:extLst>
          </p:cNvPr>
          <p:cNvSpPr txBox="1"/>
          <p:nvPr/>
        </p:nvSpPr>
        <p:spPr>
          <a:xfrm>
            <a:off x="4246055" y="430231"/>
            <a:ext cx="2638669" cy="234365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Urea (NH</a:t>
            </a:r>
            <a:r>
              <a:rPr lang="en-US" sz="2000" baseline="-25000"/>
              <a:t>2</a:t>
            </a:r>
            <a:r>
              <a:rPr lang="en-US" sz="2000"/>
              <a:t>)</a:t>
            </a:r>
            <a:r>
              <a:rPr lang="en-US" sz="2000" baseline="-25000"/>
              <a:t>2</a:t>
            </a:r>
            <a:r>
              <a:rPr lang="en-US" sz="2000"/>
              <a:t>CO. </a:t>
            </a:r>
          </a:p>
          <a:p>
            <a:pPr marL="342900" indent="-342900" algn="just">
              <a:lnSpc>
                <a:spcPct val="150000"/>
              </a:lnSpc>
              <a:buFont typeface="Arial" panose="020B0604020202020204" pitchFamily="34" charset="0"/>
              <a:buChar char="•"/>
            </a:pPr>
            <a:r>
              <a:rPr lang="en-US" sz="2000"/>
              <a:t>Ammonium nitrate  NH</a:t>
            </a:r>
            <a:r>
              <a:rPr lang="en-US" sz="2000" baseline="-25000"/>
              <a:t>4</a:t>
            </a:r>
            <a:r>
              <a:rPr lang="en-US" sz="2000"/>
              <a:t>NO</a:t>
            </a:r>
            <a:r>
              <a:rPr lang="en-US" sz="2000" baseline="-25000"/>
              <a:t>3</a:t>
            </a:r>
            <a:r>
              <a:rPr lang="en-US" sz="2000"/>
              <a:t>.</a:t>
            </a:r>
          </a:p>
          <a:p>
            <a:pPr marL="342900" indent="-342900" algn="just">
              <a:lnSpc>
                <a:spcPct val="150000"/>
              </a:lnSpc>
              <a:buFont typeface="Arial" panose="020B0604020202020204" pitchFamily="34" charset="0"/>
              <a:buChar char="•"/>
            </a:pPr>
            <a:r>
              <a:rPr lang="en-US" sz="2000"/>
              <a:t>Ammonium sulfate (NH</a:t>
            </a:r>
            <a:r>
              <a:rPr lang="en-US" sz="2000" baseline="-25000"/>
              <a:t>4</a:t>
            </a:r>
            <a:r>
              <a:rPr lang="en-US" sz="2000"/>
              <a:t>)</a:t>
            </a:r>
            <a:r>
              <a:rPr lang="en-US" sz="2000" baseline="-25000"/>
              <a:t>2</a:t>
            </a:r>
            <a:r>
              <a:rPr lang="en-US" sz="2000"/>
              <a:t>SO</a:t>
            </a:r>
            <a:r>
              <a:rPr lang="en-US" sz="2000" baseline="-25000"/>
              <a:t>4</a:t>
            </a:r>
            <a:r>
              <a:rPr lang="en-US" sz="2000"/>
              <a:t>.</a:t>
            </a:r>
          </a:p>
        </p:txBody>
      </p:sp>
      <p:sp>
        <p:nvSpPr>
          <p:cNvPr id="7" name="TextBox 6">
            <a:extLst>
              <a:ext uri="{FF2B5EF4-FFF2-40B4-BE49-F238E27FC236}">
                <a16:creationId xmlns:a16="http://schemas.microsoft.com/office/drawing/2014/main" id="{6463951C-20D9-A1A4-A297-BB2B5866D7A2}"/>
              </a:ext>
            </a:extLst>
          </p:cNvPr>
          <p:cNvSpPr txBox="1"/>
          <p:nvPr/>
        </p:nvSpPr>
        <p:spPr>
          <a:xfrm>
            <a:off x="6890237" y="447897"/>
            <a:ext cx="2168071" cy="4651979"/>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Kích thích quá trình sinh trưởng giúp cây trồng phát triển nhanh, cho nhiều hạt, củ, quả.</a:t>
            </a:r>
          </a:p>
          <a:p>
            <a:pPr marL="342900" indent="-342900" algn="just">
              <a:lnSpc>
                <a:spcPct val="150000"/>
              </a:lnSpc>
              <a:buFont typeface="Arial" panose="020B0604020202020204" pitchFamily="34" charset="0"/>
              <a:buChar char="•"/>
            </a:pPr>
            <a:r>
              <a:rPr lang="en-US" sz="2000"/>
              <a:t>Làm tăng tỉ lệ protein thực vật.</a:t>
            </a:r>
          </a:p>
        </p:txBody>
      </p:sp>
      <p:pic>
        <p:nvPicPr>
          <p:cNvPr id="10" name="Picture 9">
            <a:extLst>
              <a:ext uri="{FF2B5EF4-FFF2-40B4-BE49-F238E27FC236}">
                <a16:creationId xmlns:a16="http://schemas.microsoft.com/office/drawing/2014/main" id="{AFDF149A-FBD8-F5D2-9ACC-9CF8D1DE09F2}"/>
              </a:ext>
            </a:extLst>
          </p:cNvPr>
          <p:cNvPicPr>
            <a:picLocks noChangeAspect="1"/>
          </p:cNvPicPr>
          <p:nvPr/>
        </p:nvPicPr>
        <p:blipFill rotWithShape="1">
          <a:blip r:embed="rId3"/>
          <a:srcRect l="10532" t="5932" r="10671" b="15646"/>
          <a:stretch/>
        </p:blipFill>
        <p:spPr>
          <a:xfrm>
            <a:off x="2023557" y="1836314"/>
            <a:ext cx="2168070" cy="3205285"/>
          </a:xfrm>
          <a:prstGeom prst="rect">
            <a:avLst/>
          </a:prstGeom>
        </p:spPr>
      </p:pic>
      <p:pic>
        <p:nvPicPr>
          <p:cNvPr id="12" name="Picture 11">
            <a:extLst>
              <a:ext uri="{FF2B5EF4-FFF2-40B4-BE49-F238E27FC236}">
                <a16:creationId xmlns:a16="http://schemas.microsoft.com/office/drawing/2014/main" id="{7EE0BC1D-685C-4ABB-CAFC-0468DD0E9824}"/>
              </a:ext>
            </a:extLst>
          </p:cNvPr>
          <p:cNvPicPr>
            <a:picLocks noChangeAspect="1"/>
          </p:cNvPicPr>
          <p:nvPr/>
        </p:nvPicPr>
        <p:blipFill rotWithShape="1">
          <a:blip r:embed="rId4"/>
          <a:srcRect t="48747"/>
          <a:stretch/>
        </p:blipFill>
        <p:spPr>
          <a:xfrm>
            <a:off x="5618491" y="3602348"/>
            <a:ext cx="1186054" cy="1376051"/>
          </a:xfrm>
          <a:prstGeom prst="rect">
            <a:avLst/>
          </a:prstGeom>
        </p:spPr>
      </p:pic>
      <p:pic>
        <p:nvPicPr>
          <p:cNvPr id="3" name="Picture 2">
            <a:extLst>
              <a:ext uri="{FF2B5EF4-FFF2-40B4-BE49-F238E27FC236}">
                <a16:creationId xmlns:a16="http://schemas.microsoft.com/office/drawing/2014/main" id="{1DA2D91C-9825-4F2A-6525-E4B12F08B4CE}"/>
              </a:ext>
            </a:extLst>
          </p:cNvPr>
          <p:cNvPicPr>
            <a:picLocks noChangeAspect="1"/>
          </p:cNvPicPr>
          <p:nvPr/>
        </p:nvPicPr>
        <p:blipFill rotWithShape="1">
          <a:blip r:embed="rId4"/>
          <a:srcRect b="54476"/>
          <a:stretch/>
        </p:blipFill>
        <p:spPr>
          <a:xfrm>
            <a:off x="4392108" y="2847016"/>
            <a:ext cx="1148823" cy="1183879"/>
          </a:xfrm>
          <a:prstGeom prst="rect">
            <a:avLst/>
          </a:prstGeom>
        </p:spPr>
      </p:pic>
    </p:spTree>
    <p:extLst>
      <p:ext uri="{BB962C8B-B14F-4D97-AF65-F5344CB8AC3E}">
        <p14:creationId xmlns:p14="http://schemas.microsoft.com/office/powerpoint/2010/main" val="297627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500"/>
                                        <p:tgtEl>
                                          <p:spTgt spid="10"/>
                                        </p:tgtEl>
                                      </p:cBhvr>
                                    </p:animEffect>
                                  </p:childTnLst>
                                </p:cTn>
                              </p:par>
                              <p:par>
                                <p:cTn id="24" presetID="6" presetClass="entr" presetSubtype="16"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500"/>
                                        <p:tgtEl>
                                          <p:spTgt spid="12"/>
                                        </p:tgtEl>
                                      </p:cBhvr>
                                    </p:animEffect>
                                  </p:childTnLst>
                                </p:cTn>
                              </p:par>
                              <p:par>
                                <p:cTn id="27" presetID="6" presetClass="entr" presetSubtype="16"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circle(i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D60EC36-12F9-52E6-E5CA-CF78DDFEB04F}"/>
              </a:ext>
            </a:extLst>
          </p:cNvPr>
          <p:cNvGraphicFramePr>
            <a:graphicFrameLocks noGrp="1"/>
          </p:cNvGraphicFramePr>
          <p:nvPr>
            <p:extLst>
              <p:ext uri="{D42A27DB-BD31-4B8C-83A1-F6EECF244321}">
                <p14:modId xmlns:p14="http://schemas.microsoft.com/office/powerpoint/2010/main" val="26572003"/>
              </p:ext>
            </p:extLst>
          </p:nvPr>
        </p:nvGraphicFramePr>
        <p:xfrm>
          <a:off x="0" y="1"/>
          <a:ext cx="9144001" cy="5146386"/>
        </p:xfrm>
        <a:graphic>
          <a:graphicData uri="http://schemas.openxmlformats.org/drawingml/2006/table">
            <a:tbl>
              <a:tblPr firstRow="1" bandRow="1">
                <a:tableStyleId>{0505E3EF-67EA-436B-97B2-0124C06EBD24}</a:tableStyleId>
              </a:tblPr>
              <a:tblGrid>
                <a:gridCol w="1398954">
                  <a:extLst>
                    <a:ext uri="{9D8B030D-6E8A-4147-A177-3AD203B41FA5}">
                      <a16:colId xmlns:a16="http://schemas.microsoft.com/office/drawing/2014/main" val="572748955"/>
                    </a:ext>
                  </a:extLst>
                </a:gridCol>
                <a:gridCol w="1422400">
                  <a:extLst>
                    <a:ext uri="{9D8B030D-6E8A-4147-A177-3AD203B41FA5}">
                      <a16:colId xmlns:a16="http://schemas.microsoft.com/office/drawing/2014/main" val="4035966603"/>
                    </a:ext>
                  </a:extLst>
                </a:gridCol>
                <a:gridCol w="1438031">
                  <a:extLst>
                    <a:ext uri="{9D8B030D-6E8A-4147-A177-3AD203B41FA5}">
                      <a16:colId xmlns:a16="http://schemas.microsoft.com/office/drawing/2014/main" val="350533157"/>
                    </a:ext>
                  </a:extLst>
                </a:gridCol>
                <a:gridCol w="1531815">
                  <a:extLst>
                    <a:ext uri="{9D8B030D-6E8A-4147-A177-3AD203B41FA5}">
                      <a16:colId xmlns:a16="http://schemas.microsoft.com/office/drawing/2014/main" val="3370671959"/>
                    </a:ext>
                  </a:extLst>
                </a:gridCol>
                <a:gridCol w="1328615">
                  <a:extLst>
                    <a:ext uri="{9D8B030D-6E8A-4147-A177-3AD203B41FA5}">
                      <a16:colId xmlns:a16="http://schemas.microsoft.com/office/drawing/2014/main" val="948759366"/>
                    </a:ext>
                  </a:extLst>
                </a:gridCol>
                <a:gridCol w="2024186">
                  <a:extLst>
                    <a:ext uri="{9D8B030D-6E8A-4147-A177-3AD203B41FA5}">
                      <a16:colId xmlns:a16="http://schemas.microsoft.com/office/drawing/2014/main" val="1567620679"/>
                    </a:ext>
                  </a:extLst>
                </a:gridCol>
              </a:tblGrid>
              <a:tr h="395390">
                <a:tc gridSpan="6">
                  <a:txBody>
                    <a:bodyPr/>
                    <a:lstStyle/>
                    <a:p>
                      <a:pPr algn="ctr"/>
                      <a:r>
                        <a:rPr lang="en-US" sz="2000">
                          <a:solidFill>
                            <a:srgbClr val="000000"/>
                          </a:solidFill>
                        </a:rPr>
                        <a:t>Đặc điểm của từng loại phân đạm</a:t>
                      </a:r>
                    </a:p>
                  </a:txBody>
                  <a:tcPr anchor="ctr"/>
                </a:tc>
                <a:tc hMerge="1">
                  <a:txBody>
                    <a:bodyPr/>
                    <a:lstStyle/>
                    <a:p>
                      <a:pPr algn="ctr"/>
                      <a:endParaRPr lang="en-US" sz="2000">
                        <a:solidFill>
                          <a:srgbClr val="000000"/>
                        </a:solidFill>
                      </a:endParaRPr>
                    </a:p>
                  </a:txBody>
                  <a:tcPr anchor="ctr"/>
                </a:tc>
                <a:tc hMerge="1">
                  <a:txBody>
                    <a:bodyPr/>
                    <a:lstStyle/>
                    <a:p>
                      <a:endParaRPr lang="en-US"/>
                    </a:p>
                  </a:txBody>
                  <a:tcPr/>
                </a:tc>
                <a:tc hMerge="1">
                  <a:txBody>
                    <a:bodyPr/>
                    <a:lstStyle/>
                    <a:p>
                      <a:pPr algn="ctr"/>
                      <a:endParaRPr lang="en-US" sz="2000">
                        <a:solidFill>
                          <a:srgbClr val="000000"/>
                        </a:solidFill>
                      </a:endParaRPr>
                    </a:p>
                  </a:txBody>
                  <a:tcPr anchor="ctr"/>
                </a:tc>
                <a:tc hMerge="1">
                  <a:txBody>
                    <a:bodyPr/>
                    <a:lstStyle/>
                    <a:p>
                      <a:pPr algn="ctr"/>
                      <a:endParaRPr lang="en-US" sz="2000">
                        <a:solidFill>
                          <a:srgbClr val="000000"/>
                        </a:solidFill>
                      </a:endParaRPr>
                    </a:p>
                  </a:txBody>
                  <a:tcPr anchor="ctr"/>
                </a:tc>
                <a:tc hMerge="1">
                  <a:txBody>
                    <a:bodyPr/>
                    <a:lstStyle/>
                    <a:p>
                      <a:pPr algn="ctr"/>
                      <a:endParaRPr lang="en-US" sz="2000">
                        <a:solidFill>
                          <a:srgbClr val="000000"/>
                        </a:solidFill>
                      </a:endParaRPr>
                    </a:p>
                  </a:txBody>
                  <a:tcPr anchor="ctr"/>
                </a:tc>
                <a:extLst>
                  <a:ext uri="{0D108BD9-81ED-4DB2-BD59-A6C34878D82A}">
                    <a16:rowId xmlns:a16="http://schemas.microsoft.com/office/drawing/2014/main" val="569637913"/>
                  </a:ext>
                </a:extLst>
              </a:tr>
              <a:tr h="947353">
                <a:tc>
                  <a:txBody>
                    <a:bodyPr/>
                    <a:lstStyle/>
                    <a:p>
                      <a:pPr algn="ctr">
                        <a:lnSpc>
                          <a:spcPct val="150000"/>
                        </a:lnSpc>
                      </a:pPr>
                      <a:r>
                        <a:rPr lang="en-US" sz="2000">
                          <a:solidFill>
                            <a:srgbClr val="000000"/>
                          </a:solidFill>
                        </a:rPr>
                        <a:t>Các loại phân đạm</a:t>
                      </a:r>
                    </a:p>
                  </a:txBody>
                  <a:tcPr anchor="ctr"/>
                </a:tc>
                <a:tc>
                  <a:txBody>
                    <a:bodyPr/>
                    <a:lstStyle/>
                    <a:p>
                      <a:pPr algn="ctr">
                        <a:lnSpc>
                          <a:spcPct val="150000"/>
                        </a:lnSpc>
                      </a:pPr>
                      <a:r>
                        <a:rPr lang="en-US" sz="2000">
                          <a:solidFill>
                            <a:srgbClr val="000000"/>
                          </a:solidFill>
                        </a:rPr>
                        <a:t>Công thức hóa học</a:t>
                      </a:r>
                    </a:p>
                  </a:txBody>
                  <a:tcPr anchor="ctr"/>
                </a:tc>
                <a:tc>
                  <a:txBody>
                    <a:bodyPr/>
                    <a:lstStyle/>
                    <a:p>
                      <a:pPr algn="ctr">
                        <a:lnSpc>
                          <a:spcPct val="150000"/>
                        </a:lnSpc>
                      </a:pPr>
                      <a:r>
                        <a:rPr lang="en-US" sz="2000">
                          <a:solidFill>
                            <a:srgbClr val="000000"/>
                          </a:solidFill>
                        </a:rPr>
                        <a:t>Trạng thái/ màu sắc</a:t>
                      </a:r>
                    </a:p>
                  </a:txBody>
                  <a:tcPr anchor="ctr"/>
                </a:tc>
                <a:tc>
                  <a:txBody>
                    <a:bodyPr/>
                    <a:lstStyle/>
                    <a:p>
                      <a:pPr algn="ctr">
                        <a:lnSpc>
                          <a:spcPct val="150000"/>
                        </a:lnSpc>
                      </a:pPr>
                      <a:r>
                        <a:rPr lang="en-US" sz="2000">
                          <a:solidFill>
                            <a:srgbClr val="000000"/>
                          </a:solidFill>
                        </a:rPr>
                        <a:t>Tính tan trong nước</a:t>
                      </a:r>
                    </a:p>
                  </a:txBody>
                  <a:tcPr anchor="ctr"/>
                </a:tc>
                <a:tc>
                  <a:txBody>
                    <a:bodyPr/>
                    <a:lstStyle/>
                    <a:p>
                      <a:pPr algn="ctr">
                        <a:lnSpc>
                          <a:spcPct val="150000"/>
                        </a:lnSpc>
                      </a:pPr>
                      <a:r>
                        <a:rPr lang="en-US" sz="2000">
                          <a:solidFill>
                            <a:srgbClr val="000000"/>
                          </a:solidFill>
                        </a:rPr>
                        <a:t>Công dụng</a:t>
                      </a:r>
                    </a:p>
                  </a:txBody>
                  <a:tcPr anchor="ctr"/>
                </a:tc>
                <a:tc>
                  <a:txBody>
                    <a:bodyPr/>
                    <a:lstStyle/>
                    <a:p>
                      <a:pPr algn="ctr">
                        <a:lnSpc>
                          <a:spcPct val="150000"/>
                        </a:lnSpc>
                      </a:pPr>
                      <a:r>
                        <a:rPr lang="en-US" sz="2000">
                          <a:solidFill>
                            <a:srgbClr val="000000"/>
                          </a:solidFill>
                        </a:rPr>
                        <a:t>Loại đất/cây phù hợp</a:t>
                      </a:r>
                    </a:p>
                  </a:txBody>
                  <a:tcPr anchor="ctr"/>
                </a:tc>
                <a:extLst>
                  <a:ext uri="{0D108BD9-81ED-4DB2-BD59-A6C34878D82A}">
                    <a16:rowId xmlns:a16="http://schemas.microsoft.com/office/drawing/2014/main" val="561670411"/>
                  </a:ext>
                </a:extLst>
              </a:tr>
              <a:tr h="1266919">
                <a:tc>
                  <a:txBody>
                    <a:bodyPr/>
                    <a:lstStyle/>
                    <a:p>
                      <a:pPr algn="ctr">
                        <a:lnSpc>
                          <a:spcPct val="150000"/>
                        </a:lnSpc>
                      </a:pPr>
                      <a:r>
                        <a:rPr lang="en-US" sz="1800">
                          <a:solidFill>
                            <a:srgbClr val="000000"/>
                          </a:solidFill>
                        </a:rPr>
                        <a:t>Urea</a:t>
                      </a:r>
                    </a:p>
                  </a:txBody>
                  <a:tcPr anchor="ctr"/>
                </a:tc>
                <a:tc>
                  <a:txBody>
                    <a:bodyPr/>
                    <a:lstStyle/>
                    <a:p>
                      <a:pPr algn="ctr"/>
                      <a:endParaRPr lang="en-US" sz="2000">
                        <a:solidFill>
                          <a:srgbClr val="000000"/>
                        </a:solidFill>
                      </a:endParaRPr>
                    </a:p>
                  </a:txBody>
                  <a:tcPr anchor="ctr"/>
                </a:tc>
                <a:tc>
                  <a:txBody>
                    <a:bodyPr/>
                    <a:lstStyle/>
                    <a:p>
                      <a:pPr algn="ctr"/>
                      <a:endParaRPr lang="en-US" sz="2000">
                        <a:solidFill>
                          <a:srgbClr val="000000"/>
                        </a:solidFill>
                      </a:endParaRPr>
                    </a:p>
                  </a:txBody>
                  <a:tcPr anchor="ctr"/>
                </a:tc>
                <a:tc>
                  <a:txBody>
                    <a:bodyPr/>
                    <a:lstStyle/>
                    <a:p>
                      <a:pPr algn="ctr"/>
                      <a:endParaRPr lang="en-US" sz="2000">
                        <a:solidFill>
                          <a:srgbClr val="000000"/>
                        </a:solidFill>
                      </a:endParaRPr>
                    </a:p>
                  </a:txBody>
                  <a:tcPr anchor="ctr"/>
                </a:tc>
                <a:tc>
                  <a:txBody>
                    <a:bodyPr/>
                    <a:lstStyle/>
                    <a:p>
                      <a:pPr algn="ctr"/>
                      <a:endParaRPr lang="en-US" sz="2000">
                        <a:solidFill>
                          <a:srgbClr val="000000"/>
                        </a:solidFill>
                      </a:endParaRPr>
                    </a:p>
                  </a:txBody>
                  <a:tcPr anchor="ctr"/>
                </a:tc>
                <a:tc>
                  <a:txBody>
                    <a:bodyPr/>
                    <a:lstStyle/>
                    <a:p>
                      <a:pPr algn="ctr"/>
                      <a:endParaRPr lang="en-US" sz="2000">
                        <a:solidFill>
                          <a:srgbClr val="000000"/>
                        </a:solidFill>
                      </a:endParaRPr>
                    </a:p>
                  </a:txBody>
                  <a:tcPr anchor="ctr"/>
                </a:tc>
                <a:extLst>
                  <a:ext uri="{0D108BD9-81ED-4DB2-BD59-A6C34878D82A}">
                    <a16:rowId xmlns:a16="http://schemas.microsoft.com/office/drawing/2014/main" val="2411276607"/>
                  </a:ext>
                </a:extLst>
              </a:tr>
              <a:tr h="1266919">
                <a:tc>
                  <a:txBody>
                    <a:bodyPr/>
                    <a:lstStyle/>
                    <a:p>
                      <a:pPr algn="ctr">
                        <a:lnSpc>
                          <a:spcPct val="150000"/>
                        </a:lnSpc>
                      </a:pPr>
                      <a:r>
                        <a:rPr lang="en-US" sz="1800">
                          <a:solidFill>
                            <a:srgbClr val="000000"/>
                          </a:solidFill>
                        </a:rPr>
                        <a:t>Ammonium nitrate </a:t>
                      </a:r>
                    </a:p>
                  </a:txBody>
                  <a:tcPr anchor="ctr"/>
                </a:tc>
                <a:tc>
                  <a:txBody>
                    <a:bodyPr/>
                    <a:lstStyle/>
                    <a:p>
                      <a:pPr algn="ctr"/>
                      <a:endParaRPr lang="en-US" sz="2000">
                        <a:solidFill>
                          <a:srgbClr val="000000"/>
                        </a:solidFill>
                      </a:endParaRPr>
                    </a:p>
                  </a:txBody>
                  <a:tcPr anchor="ctr"/>
                </a:tc>
                <a:tc>
                  <a:txBody>
                    <a:bodyPr/>
                    <a:lstStyle/>
                    <a:p>
                      <a:pPr algn="ctr"/>
                      <a:endParaRPr lang="en-US" sz="2000">
                        <a:solidFill>
                          <a:srgbClr val="000000"/>
                        </a:solidFill>
                      </a:endParaRPr>
                    </a:p>
                  </a:txBody>
                  <a:tcPr anchor="ctr"/>
                </a:tc>
                <a:tc>
                  <a:txBody>
                    <a:bodyPr/>
                    <a:lstStyle/>
                    <a:p>
                      <a:pPr algn="ctr"/>
                      <a:endParaRPr lang="en-US" sz="2000">
                        <a:solidFill>
                          <a:srgbClr val="000000"/>
                        </a:solidFill>
                      </a:endParaRPr>
                    </a:p>
                  </a:txBody>
                  <a:tcPr anchor="ctr"/>
                </a:tc>
                <a:tc>
                  <a:txBody>
                    <a:bodyPr/>
                    <a:lstStyle/>
                    <a:p>
                      <a:pPr algn="ctr"/>
                      <a:endParaRPr lang="en-US" sz="2000">
                        <a:solidFill>
                          <a:srgbClr val="000000"/>
                        </a:solidFill>
                      </a:endParaRPr>
                    </a:p>
                  </a:txBody>
                  <a:tcPr anchor="ctr"/>
                </a:tc>
                <a:tc>
                  <a:txBody>
                    <a:bodyPr/>
                    <a:lstStyle/>
                    <a:p>
                      <a:pPr algn="ctr"/>
                      <a:endParaRPr lang="en-US" sz="2000">
                        <a:solidFill>
                          <a:srgbClr val="000000"/>
                        </a:solidFill>
                      </a:endParaRPr>
                    </a:p>
                  </a:txBody>
                  <a:tcPr anchor="ctr"/>
                </a:tc>
                <a:extLst>
                  <a:ext uri="{0D108BD9-81ED-4DB2-BD59-A6C34878D82A}">
                    <a16:rowId xmlns:a16="http://schemas.microsoft.com/office/drawing/2014/main" val="3770007798"/>
                  </a:ext>
                </a:extLst>
              </a:tr>
              <a:tr h="1266919">
                <a:tc>
                  <a:txBody>
                    <a:bodyPr/>
                    <a:lstStyle/>
                    <a:p>
                      <a:pPr algn="ctr">
                        <a:lnSpc>
                          <a:spcPct val="150000"/>
                        </a:lnSpc>
                      </a:pPr>
                      <a:r>
                        <a:rPr lang="en-US" sz="1800">
                          <a:solidFill>
                            <a:srgbClr val="000000"/>
                          </a:solidFill>
                        </a:rPr>
                        <a:t>Ammonium sulfate </a:t>
                      </a:r>
                    </a:p>
                  </a:txBody>
                  <a:tcPr anchor="ctr"/>
                </a:tc>
                <a:tc>
                  <a:txBody>
                    <a:bodyPr/>
                    <a:lstStyle/>
                    <a:p>
                      <a:pPr algn="ctr"/>
                      <a:endParaRPr lang="en-US" sz="2000">
                        <a:solidFill>
                          <a:srgbClr val="000000"/>
                        </a:solidFill>
                      </a:endParaRPr>
                    </a:p>
                  </a:txBody>
                  <a:tcPr anchor="ctr"/>
                </a:tc>
                <a:tc>
                  <a:txBody>
                    <a:bodyPr/>
                    <a:lstStyle/>
                    <a:p>
                      <a:pPr algn="ctr"/>
                      <a:endParaRPr lang="en-US" sz="2000">
                        <a:solidFill>
                          <a:srgbClr val="000000"/>
                        </a:solidFill>
                      </a:endParaRPr>
                    </a:p>
                  </a:txBody>
                  <a:tcPr anchor="ctr"/>
                </a:tc>
                <a:tc>
                  <a:txBody>
                    <a:bodyPr/>
                    <a:lstStyle/>
                    <a:p>
                      <a:pPr algn="ctr"/>
                      <a:endParaRPr lang="en-US" sz="2000">
                        <a:solidFill>
                          <a:srgbClr val="000000"/>
                        </a:solidFill>
                      </a:endParaRPr>
                    </a:p>
                  </a:txBody>
                  <a:tcPr anchor="ctr"/>
                </a:tc>
                <a:tc>
                  <a:txBody>
                    <a:bodyPr/>
                    <a:lstStyle/>
                    <a:p>
                      <a:pPr algn="ctr"/>
                      <a:endParaRPr lang="en-US" sz="2000">
                        <a:solidFill>
                          <a:srgbClr val="000000"/>
                        </a:solidFill>
                      </a:endParaRPr>
                    </a:p>
                  </a:txBody>
                  <a:tcPr anchor="ctr"/>
                </a:tc>
                <a:tc>
                  <a:txBody>
                    <a:bodyPr/>
                    <a:lstStyle/>
                    <a:p>
                      <a:pPr algn="ctr"/>
                      <a:endParaRPr lang="en-US" sz="2000">
                        <a:solidFill>
                          <a:srgbClr val="000000"/>
                        </a:solidFill>
                      </a:endParaRPr>
                    </a:p>
                  </a:txBody>
                  <a:tcPr anchor="ctr"/>
                </a:tc>
                <a:extLst>
                  <a:ext uri="{0D108BD9-81ED-4DB2-BD59-A6C34878D82A}">
                    <a16:rowId xmlns:a16="http://schemas.microsoft.com/office/drawing/2014/main" val="3487207305"/>
                  </a:ext>
                </a:extLst>
              </a:tr>
            </a:tbl>
          </a:graphicData>
        </a:graphic>
      </p:graphicFrame>
      <p:sp>
        <p:nvSpPr>
          <p:cNvPr id="3" name="TextBox 2">
            <a:extLst>
              <a:ext uri="{FF2B5EF4-FFF2-40B4-BE49-F238E27FC236}">
                <a16:creationId xmlns:a16="http://schemas.microsoft.com/office/drawing/2014/main" id="{10DF0101-0C6E-56C0-EEE2-61B2E33DFD09}"/>
              </a:ext>
            </a:extLst>
          </p:cNvPr>
          <p:cNvSpPr txBox="1"/>
          <p:nvPr/>
        </p:nvSpPr>
        <p:spPr>
          <a:xfrm>
            <a:off x="1393440" y="1682454"/>
            <a:ext cx="1435729" cy="496996"/>
          </a:xfrm>
          <a:prstGeom prst="rect">
            <a:avLst/>
          </a:prstGeom>
          <a:noFill/>
        </p:spPr>
        <p:txBody>
          <a:bodyPr wrap="square">
            <a:spAutoFit/>
          </a:bodyPr>
          <a:lstStyle/>
          <a:p>
            <a:pPr algn="ctr">
              <a:lnSpc>
                <a:spcPct val="150000"/>
              </a:lnSpc>
            </a:pPr>
            <a:r>
              <a:rPr lang="en-US" sz="2000"/>
              <a:t>(NH</a:t>
            </a:r>
            <a:r>
              <a:rPr lang="en-US" sz="2000" baseline="-25000"/>
              <a:t>2</a:t>
            </a:r>
            <a:r>
              <a:rPr lang="en-US" sz="2000"/>
              <a:t>)</a:t>
            </a:r>
            <a:r>
              <a:rPr lang="en-US" sz="2000" baseline="-25000"/>
              <a:t>2</a:t>
            </a:r>
            <a:r>
              <a:rPr lang="en-US" sz="2000"/>
              <a:t>CO </a:t>
            </a:r>
          </a:p>
        </p:txBody>
      </p:sp>
      <p:sp>
        <p:nvSpPr>
          <p:cNvPr id="6" name="TextBox 5">
            <a:extLst>
              <a:ext uri="{FF2B5EF4-FFF2-40B4-BE49-F238E27FC236}">
                <a16:creationId xmlns:a16="http://schemas.microsoft.com/office/drawing/2014/main" id="{047DF268-001A-DC86-51D7-F96D84B7F7F6}"/>
              </a:ext>
            </a:extLst>
          </p:cNvPr>
          <p:cNvSpPr txBox="1"/>
          <p:nvPr/>
        </p:nvSpPr>
        <p:spPr>
          <a:xfrm>
            <a:off x="1504808" y="2956594"/>
            <a:ext cx="1212991" cy="496996"/>
          </a:xfrm>
          <a:prstGeom prst="rect">
            <a:avLst/>
          </a:prstGeom>
          <a:noFill/>
        </p:spPr>
        <p:txBody>
          <a:bodyPr wrap="square">
            <a:spAutoFit/>
          </a:bodyPr>
          <a:lstStyle/>
          <a:p>
            <a:pPr algn="ctr">
              <a:lnSpc>
                <a:spcPct val="150000"/>
              </a:lnSpc>
            </a:pPr>
            <a:r>
              <a:rPr lang="en-US" sz="2000"/>
              <a:t>NH</a:t>
            </a:r>
            <a:r>
              <a:rPr lang="en-US" sz="2000" baseline="-25000"/>
              <a:t>4</a:t>
            </a:r>
            <a:r>
              <a:rPr lang="en-US" sz="2000"/>
              <a:t>NO</a:t>
            </a:r>
            <a:r>
              <a:rPr lang="en-US" sz="2000" baseline="-25000"/>
              <a:t>3</a:t>
            </a:r>
            <a:endParaRPr lang="en-US" sz="2000"/>
          </a:p>
        </p:txBody>
      </p:sp>
      <p:sp>
        <p:nvSpPr>
          <p:cNvPr id="8" name="TextBox 7">
            <a:extLst>
              <a:ext uri="{FF2B5EF4-FFF2-40B4-BE49-F238E27FC236}">
                <a16:creationId xmlns:a16="http://schemas.microsoft.com/office/drawing/2014/main" id="{421CDE65-84A7-1B26-D7CA-554AFD52F730}"/>
              </a:ext>
            </a:extLst>
          </p:cNvPr>
          <p:cNvSpPr txBox="1"/>
          <p:nvPr/>
        </p:nvSpPr>
        <p:spPr>
          <a:xfrm>
            <a:off x="1383670" y="4230734"/>
            <a:ext cx="1435729" cy="496996"/>
          </a:xfrm>
          <a:prstGeom prst="rect">
            <a:avLst/>
          </a:prstGeom>
          <a:noFill/>
        </p:spPr>
        <p:txBody>
          <a:bodyPr wrap="square">
            <a:spAutoFit/>
          </a:bodyPr>
          <a:lstStyle/>
          <a:p>
            <a:pPr algn="ctr">
              <a:lnSpc>
                <a:spcPct val="150000"/>
              </a:lnSpc>
            </a:pPr>
            <a:r>
              <a:rPr lang="en-US" sz="2000"/>
              <a:t>(NH</a:t>
            </a:r>
            <a:r>
              <a:rPr lang="en-US" sz="2000" baseline="-25000"/>
              <a:t>4</a:t>
            </a:r>
            <a:r>
              <a:rPr lang="en-US" sz="2000"/>
              <a:t>)</a:t>
            </a:r>
            <a:r>
              <a:rPr lang="en-US" sz="2000" baseline="-25000"/>
              <a:t>2</a:t>
            </a:r>
            <a:r>
              <a:rPr lang="en-US" sz="2000"/>
              <a:t>SO</a:t>
            </a:r>
            <a:r>
              <a:rPr lang="en-US" sz="2000" baseline="-25000"/>
              <a:t>4</a:t>
            </a:r>
            <a:endParaRPr lang="en-US" sz="2000"/>
          </a:p>
        </p:txBody>
      </p:sp>
      <p:sp>
        <p:nvSpPr>
          <p:cNvPr id="9" name="TextBox 8">
            <a:extLst>
              <a:ext uri="{FF2B5EF4-FFF2-40B4-BE49-F238E27FC236}">
                <a16:creationId xmlns:a16="http://schemas.microsoft.com/office/drawing/2014/main" id="{45C6E6D4-E965-7E8E-3E89-2744D627B582}"/>
              </a:ext>
            </a:extLst>
          </p:cNvPr>
          <p:cNvSpPr txBox="1"/>
          <p:nvPr/>
        </p:nvSpPr>
        <p:spPr>
          <a:xfrm>
            <a:off x="2829170" y="1498515"/>
            <a:ext cx="1435729" cy="958660"/>
          </a:xfrm>
          <a:prstGeom prst="rect">
            <a:avLst/>
          </a:prstGeom>
          <a:noFill/>
        </p:spPr>
        <p:txBody>
          <a:bodyPr wrap="square">
            <a:spAutoFit/>
          </a:bodyPr>
          <a:lstStyle/>
          <a:p>
            <a:pPr algn="ctr">
              <a:lnSpc>
                <a:spcPct val="150000"/>
              </a:lnSpc>
            </a:pPr>
            <a:r>
              <a:rPr lang="en-US" sz="2000"/>
              <a:t>Chất rắn màu trắng</a:t>
            </a:r>
          </a:p>
        </p:txBody>
      </p:sp>
      <p:sp>
        <p:nvSpPr>
          <p:cNvPr id="11" name="TextBox 10">
            <a:extLst>
              <a:ext uri="{FF2B5EF4-FFF2-40B4-BE49-F238E27FC236}">
                <a16:creationId xmlns:a16="http://schemas.microsoft.com/office/drawing/2014/main" id="{9B377766-0076-B4D0-E6B2-E6C55ED7C9C6}"/>
              </a:ext>
            </a:extLst>
          </p:cNvPr>
          <p:cNvSpPr txBox="1"/>
          <p:nvPr/>
        </p:nvSpPr>
        <p:spPr>
          <a:xfrm>
            <a:off x="2829169" y="2725762"/>
            <a:ext cx="1435729" cy="958660"/>
          </a:xfrm>
          <a:prstGeom prst="rect">
            <a:avLst/>
          </a:prstGeom>
          <a:noFill/>
        </p:spPr>
        <p:txBody>
          <a:bodyPr wrap="square">
            <a:spAutoFit/>
          </a:bodyPr>
          <a:lstStyle/>
          <a:p>
            <a:pPr algn="ctr">
              <a:lnSpc>
                <a:spcPct val="150000"/>
              </a:lnSpc>
            </a:pPr>
            <a:r>
              <a:rPr lang="en-US" sz="2000"/>
              <a:t>Chất rắn màu trắng</a:t>
            </a:r>
          </a:p>
        </p:txBody>
      </p:sp>
      <p:sp>
        <p:nvSpPr>
          <p:cNvPr id="13" name="TextBox 12">
            <a:extLst>
              <a:ext uri="{FF2B5EF4-FFF2-40B4-BE49-F238E27FC236}">
                <a16:creationId xmlns:a16="http://schemas.microsoft.com/office/drawing/2014/main" id="{BE59BD58-332F-ED6F-57DE-285A15F4AE63}"/>
              </a:ext>
            </a:extLst>
          </p:cNvPr>
          <p:cNvSpPr txBox="1"/>
          <p:nvPr/>
        </p:nvSpPr>
        <p:spPr>
          <a:xfrm>
            <a:off x="2829169" y="3999902"/>
            <a:ext cx="1435729" cy="958660"/>
          </a:xfrm>
          <a:prstGeom prst="rect">
            <a:avLst/>
          </a:prstGeom>
          <a:noFill/>
        </p:spPr>
        <p:txBody>
          <a:bodyPr wrap="square">
            <a:spAutoFit/>
          </a:bodyPr>
          <a:lstStyle/>
          <a:p>
            <a:pPr algn="ctr">
              <a:lnSpc>
                <a:spcPct val="150000"/>
              </a:lnSpc>
            </a:pPr>
            <a:r>
              <a:rPr lang="en-US" sz="2000"/>
              <a:t>Chất rắn màu trắng</a:t>
            </a:r>
          </a:p>
        </p:txBody>
      </p:sp>
      <p:sp>
        <p:nvSpPr>
          <p:cNvPr id="14" name="TextBox 13">
            <a:extLst>
              <a:ext uri="{FF2B5EF4-FFF2-40B4-BE49-F238E27FC236}">
                <a16:creationId xmlns:a16="http://schemas.microsoft.com/office/drawing/2014/main" id="{D1A14462-023A-A047-B8E6-606126C73728}"/>
              </a:ext>
            </a:extLst>
          </p:cNvPr>
          <p:cNvSpPr txBox="1"/>
          <p:nvPr/>
        </p:nvSpPr>
        <p:spPr>
          <a:xfrm>
            <a:off x="4299436" y="1682454"/>
            <a:ext cx="1435729" cy="496996"/>
          </a:xfrm>
          <a:prstGeom prst="rect">
            <a:avLst/>
          </a:prstGeom>
          <a:noFill/>
        </p:spPr>
        <p:txBody>
          <a:bodyPr wrap="square">
            <a:spAutoFit/>
          </a:bodyPr>
          <a:lstStyle/>
          <a:p>
            <a:pPr algn="ctr">
              <a:lnSpc>
                <a:spcPct val="150000"/>
              </a:lnSpc>
            </a:pPr>
            <a:r>
              <a:rPr lang="en-US" sz="2000"/>
              <a:t>Tan tốt</a:t>
            </a:r>
          </a:p>
        </p:txBody>
      </p:sp>
      <p:sp>
        <p:nvSpPr>
          <p:cNvPr id="15" name="TextBox 14">
            <a:extLst>
              <a:ext uri="{FF2B5EF4-FFF2-40B4-BE49-F238E27FC236}">
                <a16:creationId xmlns:a16="http://schemas.microsoft.com/office/drawing/2014/main" id="{A40EAFA4-7437-17D6-460A-B64CE7E7BBE6}"/>
              </a:ext>
            </a:extLst>
          </p:cNvPr>
          <p:cNvSpPr txBox="1"/>
          <p:nvPr/>
        </p:nvSpPr>
        <p:spPr>
          <a:xfrm>
            <a:off x="4299436" y="2972651"/>
            <a:ext cx="1435729" cy="496996"/>
          </a:xfrm>
          <a:prstGeom prst="rect">
            <a:avLst/>
          </a:prstGeom>
          <a:noFill/>
        </p:spPr>
        <p:txBody>
          <a:bodyPr wrap="square">
            <a:spAutoFit/>
          </a:bodyPr>
          <a:lstStyle/>
          <a:p>
            <a:pPr algn="ctr">
              <a:lnSpc>
                <a:spcPct val="150000"/>
              </a:lnSpc>
            </a:pPr>
            <a:r>
              <a:rPr lang="en-US" sz="2000"/>
              <a:t>Tan tốt</a:t>
            </a:r>
          </a:p>
        </p:txBody>
      </p:sp>
      <p:sp>
        <p:nvSpPr>
          <p:cNvPr id="16" name="TextBox 15">
            <a:extLst>
              <a:ext uri="{FF2B5EF4-FFF2-40B4-BE49-F238E27FC236}">
                <a16:creationId xmlns:a16="http://schemas.microsoft.com/office/drawing/2014/main" id="{9792296D-C1BD-A59E-E79B-C62D1860F4F6}"/>
              </a:ext>
            </a:extLst>
          </p:cNvPr>
          <p:cNvSpPr txBox="1"/>
          <p:nvPr/>
        </p:nvSpPr>
        <p:spPr>
          <a:xfrm>
            <a:off x="4299436" y="4230734"/>
            <a:ext cx="1435729" cy="496996"/>
          </a:xfrm>
          <a:prstGeom prst="rect">
            <a:avLst/>
          </a:prstGeom>
          <a:noFill/>
        </p:spPr>
        <p:txBody>
          <a:bodyPr wrap="square">
            <a:spAutoFit/>
          </a:bodyPr>
          <a:lstStyle/>
          <a:p>
            <a:pPr algn="ctr">
              <a:lnSpc>
                <a:spcPct val="150000"/>
              </a:lnSpc>
            </a:pPr>
            <a:r>
              <a:rPr lang="en-US" sz="2000"/>
              <a:t>Tan tốt</a:t>
            </a:r>
          </a:p>
        </p:txBody>
      </p:sp>
      <p:sp>
        <p:nvSpPr>
          <p:cNvPr id="17" name="TextBox 16">
            <a:extLst>
              <a:ext uri="{FF2B5EF4-FFF2-40B4-BE49-F238E27FC236}">
                <a16:creationId xmlns:a16="http://schemas.microsoft.com/office/drawing/2014/main" id="{8642141D-368A-495F-21F0-1504122212CF}"/>
              </a:ext>
            </a:extLst>
          </p:cNvPr>
          <p:cNvSpPr txBox="1"/>
          <p:nvPr/>
        </p:nvSpPr>
        <p:spPr>
          <a:xfrm>
            <a:off x="5829930" y="1682454"/>
            <a:ext cx="1264138" cy="496996"/>
          </a:xfrm>
          <a:prstGeom prst="rect">
            <a:avLst/>
          </a:prstGeom>
          <a:noFill/>
        </p:spPr>
        <p:txBody>
          <a:bodyPr wrap="square">
            <a:spAutoFit/>
          </a:bodyPr>
          <a:lstStyle/>
          <a:p>
            <a:pPr algn="ctr">
              <a:lnSpc>
                <a:spcPct val="150000"/>
              </a:lnSpc>
            </a:pPr>
            <a:r>
              <a:rPr lang="en-US" sz="2000"/>
              <a:t>Bón thúc</a:t>
            </a:r>
          </a:p>
        </p:txBody>
      </p:sp>
      <p:sp>
        <p:nvSpPr>
          <p:cNvPr id="18" name="TextBox 17">
            <a:extLst>
              <a:ext uri="{FF2B5EF4-FFF2-40B4-BE49-F238E27FC236}">
                <a16:creationId xmlns:a16="http://schemas.microsoft.com/office/drawing/2014/main" id="{4589D534-840C-74C5-1754-408A5267F79D}"/>
              </a:ext>
            </a:extLst>
          </p:cNvPr>
          <p:cNvSpPr txBox="1"/>
          <p:nvPr/>
        </p:nvSpPr>
        <p:spPr>
          <a:xfrm>
            <a:off x="5829930" y="2956594"/>
            <a:ext cx="1264138" cy="496996"/>
          </a:xfrm>
          <a:prstGeom prst="rect">
            <a:avLst/>
          </a:prstGeom>
          <a:noFill/>
        </p:spPr>
        <p:txBody>
          <a:bodyPr wrap="square">
            <a:spAutoFit/>
          </a:bodyPr>
          <a:lstStyle/>
          <a:p>
            <a:pPr algn="ctr">
              <a:lnSpc>
                <a:spcPct val="150000"/>
              </a:lnSpc>
            </a:pPr>
            <a:r>
              <a:rPr lang="en-US" sz="2000"/>
              <a:t>Bón thúc</a:t>
            </a:r>
          </a:p>
        </p:txBody>
      </p:sp>
      <p:sp>
        <p:nvSpPr>
          <p:cNvPr id="19" name="TextBox 18">
            <a:extLst>
              <a:ext uri="{FF2B5EF4-FFF2-40B4-BE49-F238E27FC236}">
                <a16:creationId xmlns:a16="http://schemas.microsoft.com/office/drawing/2014/main" id="{CBE5F19B-EAF2-7F5C-48E6-5AA07BABA875}"/>
              </a:ext>
            </a:extLst>
          </p:cNvPr>
          <p:cNvSpPr txBox="1"/>
          <p:nvPr/>
        </p:nvSpPr>
        <p:spPr>
          <a:xfrm>
            <a:off x="5829929" y="4230734"/>
            <a:ext cx="1264138" cy="496996"/>
          </a:xfrm>
          <a:prstGeom prst="rect">
            <a:avLst/>
          </a:prstGeom>
          <a:noFill/>
        </p:spPr>
        <p:txBody>
          <a:bodyPr wrap="square">
            <a:spAutoFit/>
          </a:bodyPr>
          <a:lstStyle/>
          <a:p>
            <a:pPr algn="ctr">
              <a:lnSpc>
                <a:spcPct val="150000"/>
              </a:lnSpc>
            </a:pPr>
            <a:r>
              <a:rPr lang="en-US" sz="2000"/>
              <a:t>Bón thúc</a:t>
            </a:r>
          </a:p>
        </p:txBody>
      </p:sp>
      <p:sp>
        <p:nvSpPr>
          <p:cNvPr id="20" name="TextBox 19">
            <a:extLst>
              <a:ext uri="{FF2B5EF4-FFF2-40B4-BE49-F238E27FC236}">
                <a16:creationId xmlns:a16="http://schemas.microsoft.com/office/drawing/2014/main" id="{B5FA0C4A-CE49-38B4-3A3F-A0838237DD83}"/>
              </a:ext>
            </a:extLst>
          </p:cNvPr>
          <p:cNvSpPr txBox="1"/>
          <p:nvPr/>
        </p:nvSpPr>
        <p:spPr>
          <a:xfrm>
            <a:off x="7099928" y="1493946"/>
            <a:ext cx="2044072" cy="958660"/>
          </a:xfrm>
          <a:prstGeom prst="rect">
            <a:avLst/>
          </a:prstGeom>
          <a:noFill/>
        </p:spPr>
        <p:txBody>
          <a:bodyPr wrap="square">
            <a:spAutoFit/>
          </a:bodyPr>
          <a:lstStyle/>
          <a:p>
            <a:pPr algn="just">
              <a:lnSpc>
                <a:spcPct val="150000"/>
              </a:lnSpc>
            </a:pPr>
            <a:r>
              <a:rPr lang="en-US" sz="2000"/>
              <a:t>Nhiều loại cây, nhiều loại đất.</a:t>
            </a:r>
          </a:p>
        </p:txBody>
      </p:sp>
      <p:sp>
        <p:nvSpPr>
          <p:cNvPr id="21" name="TextBox 20">
            <a:extLst>
              <a:ext uri="{FF2B5EF4-FFF2-40B4-BE49-F238E27FC236}">
                <a16:creationId xmlns:a16="http://schemas.microsoft.com/office/drawing/2014/main" id="{3FC0036E-91D9-EFB9-5A19-C7F78C2543DF}"/>
              </a:ext>
            </a:extLst>
          </p:cNvPr>
          <p:cNvSpPr txBox="1"/>
          <p:nvPr/>
        </p:nvSpPr>
        <p:spPr>
          <a:xfrm>
            <a:off x="7215519" y="2959414"/>
            <a:ext cx="1948647" cy="496996"/>
          </a:xfrm>
          <a:prstGeom prst="rect">
            <a:avLst/>
          </a:prstGeom>
          <a:noFill/>
        </p:spPr>
        <p:txBody>
          <a:bodyPr wrap="square">
            <a:spAutoFit/>
          </a:bodyPr>
          <a:lstStyle/>
          <a:p>
            <a:pPr algn="just">
              <a:lnSpc>
                <a:spcPct val="150000"/>
              </a:lnSpc>
            </a:pPr>
            <a:r>
              <a:rPr lang="en-US" sz="2000"/>
              <a:t>Nhiều loại đất.</a:t>
            </a:r>
          </a:p>
        </p:txBody>
      </p:sp>
      <p:sp>
        <p:nvSpPr>
          <p:cNvPr id="22" name="TextBox 21">
            <a:extLst>
              <a:ext uri="{FF2B5EF4-FFF2-40B4-BE49-F238E27FC236}">
                <a16:creationId xmlns:a16="http://schemas.microsoft.com/office/drawing/2014/main" id="{51DF991A-9D38-ACBA-9F17-4AC6C8477538}"/>
              </a:ext>
            </a:extLst>
          </p:cNvPr>
          <p:cNvSpPr txBox="1"/>
          <p:nvPr/>
        </p:nvSpPr>
        <p:spPr>
          <a:xfrm>
            <a:off x="7144710" y="3774304"/>
            <a:ext cx="1948647" cy="1420325"/>
          </a:xfrm>
          <a:prstGeom prst="rect">
            <a:avLst/>
          </a:prstGeom>
          <a:noFill/>
        </p:spPr>
        <p:txBody>
          <a:bodyPr wrap="square">
            <a:spAutoFit/>
          </a:bodyPr>
          <a:lstStyle/>
          <a:p>
            <a:pPr algn="just">
              <a:lnSpc>
                <a:spcPct val="150000"/>
              </a:lnSpc>
            </a:pPr>
            <a:r>
              <a:rPr lang="en-US" sz="2000"/>
              <a:t>Không phù hợp với đất chua, mặn</a:t>
            </a:r>
          </a:p>
        </p:txBody>
      </p:sp>
    </p:spTree>
    <p:extLst>
      <p:ext uri="{BB962C8B-B14F-4D97-AF65-F5344CB8AC3E}">
        <p14:creationId xmlns:p14="http://schemas.microsoft.com/office/powerpoint/2010/main" val="259475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ircle(in)">
                                      <p:cBhvr>
                                        <p:cTn id="36" dur="500"/>
                                        <p:tgtEl>
                                          <p:spTgt spid="14"/>
                                        </p:tgtEl>
                                      </p:cBhvr>
                                    </p:animEffect>
                                  </p:childTnLst>
                                </p:cTn>
                              </p:par>
                            </p:childTnLst>
                          </p:cTn>
                        </p:par>
                        <p:par>
                          <p:cTn id="37" fill="hold">
                            <p:stCondLst>
                              <p:cond delay="500"/>
                            </p:stCondLst>
                            <p:childTnLst>
                              <p:par>
                                <p:cTn id="38" presetID="6"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circle(in)">
                                      <p:cBhvr>
                                        <p:cTn id="40" dur="500"/>
                                        <p:tgtEl>
                                          <p:spTgt spid="15"/>
                                        </p:tgtEl>
                                      </p:cBhvr>
                                    </p:animEffect>
                                  </p:childTnLst>
                                </p:cTn>
                              </p:par>
                            </p:childTnLst>
                          </p:cTn>
                        </p:par>
                        <p:par>
                          <p:cTn id="41" fill="hold">
                            <p:stCondLst>
                              <p:cond delay="1000"/>
                            </p:stCondLst>
                            <p:childTnLst>
                              <p:par>
                                <p:cTn id="42" presetID="6" presetClass="entr" presetSubtype="16"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circle(i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childTnLst>
                          </p:cTn>
                        </p:par>
                        <p:par>
                          <p:cTn id="52" fill="hold">
                            <p:stCondLst>
                              <p:cond delay="500"/>
                            </p:stCondLst>
                            <p:childTnLst>
                              <p:par>
                                <p:cTn id="53" presetID="53" presetClass="entr" presetSubtype="16"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animEffect transition="in" filter="fade">
                                      <p:cBhvr>
                                        <p:cTn id="57" dur="500"/>
                                        <p:tgtEl>
                                          <p:spTgt spid="18"/>
                                        </p:tgtEl>
                                      </p:cBhvr>
                                    </p:animEffect>
                                  </p:childTnLst>
                                </p:cTn>
                              </p:par>
                            </p:childTnLst>
                          </p:cTn>
                        </p:par>
                        <p:par>
                          <p:cTn id="58" fill="hold">
                            <p:stCondLst>
                              <p:cond delay="1000"/>
                            </p:stCondLst>
                            <p:childTnLst>
                              <p:par>
                                <p:cTn id="59" presetID="53" presetClass="entr" presetSubtype="16" fill="hold" grpId="0" nodeType="after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500" fill="hold"/>
                                        <p:tgtEl>
                                          <p:spTgt spid="19"/>
                                        </p:tgtEl>
                                        <p:attrNameLst>
                                          <p:attrName>ppt_w</p:attrName>
                                        </p:attrNameLst>
                                      </p:cBhvr>
                                      <p:tavLst>
                                        <p:tav tm="0">
                                          <p:val>
                                            <p:fltVal val="0"/>
                                          </p:val>
                                        </p:tav>
                                        <p:tav tm="100000">
                                          <p:val>
                                            <p:strVal val="#ppt_w"/>
                                          </p:val>
                                        </p:tav>
                                      </p:tavLst>
                                    </p:anim>
                                    <p:anim calcmode="lin" valueType="num">
                                      <p:cBhvr>
                                        <p:cTn id="62" dur="500" fill="hold"/>
                                        <p:tgtEl>
                                          <p:spTgt spid="19"/>
                                        </p:tgtEl>
                                        <p:attrNameLst>
                                          <p:attrName>ppt_h</p:attrName>
                                        </p:attrNameLst>
                                      </p:cBhvr>
                                      <p:tavLst>
                                        <p:tav tm="0">
                                          <p:val>
                                            <p:fltVal val="0"/>
                                          </p:val>
                                        </p:tav>
                                        <p:tav tm="100000">
                                          <p:val>
                                            <p:strVal val="#ppt_h"/>
                                          </p:val>
                                        </p:tav>
                                      </p:tavLst>
                                    </p:anim>
                                    <p:animEffect transition="in" filter="fade">
                                      <p:cBhvr>
                                        <p:cTn id="63" dur="5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17" presetClass="entr" presetSubtype="10" fill="hold" grpId="0" nodeType="click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p:cTn id="68" dur="500" fill="hold"/>
                                        <p:tgtEl>
                                          <p:spTgt spid="20"/>
                                        </p:tgtEl>
                                        <p:attrNameLst>
                                          <p:attrName>ppt_w</p:attrName>
                                        </p:attrNameLst>
                                      </p:cBhvr>
                                      <p:tavLst>
                                        <p:tav tm="0">
                                          <p:val>
                                            <p:fltVal val="0"/>
                                          </p:val>
                                        </p:tav>
                                        <p:tav tm="100000">
                                          <p:val>
                                            <p:strVal val="#ppt_w"/>
                                          </p:val>
                                        </p:tav>
                                      </p:tavLst>
                                    </p:anim>
                                    <p:anim calcmode="lin" valueType="num">
                                      <p:cBhvr>
                                        <p:cTn id="69" dur="500" fill="hold"/>
                                        <p:tgtEl>
                                          <p:spTgt spid="20"/>
                                        </p:tgtEl>
                                        <p:attrNameLst>
                                          <p:attrName>ppt_h</p:attrName>
                                        </p:attrNameLst>
                                      </p:cBhvr>
                                      <p:tavLst>
                                        <p:tav tm="0">
                                          <p:val>
                                            <p:strVal val="#ppt_h"/>
                                          </p:val>
                                        </p:tav>
                                        <p:tav tm="100000">
                                          <p:val>
                                            <p:strVal val="#ppt_h"/>
                                          </p:val>
                                        </p:tav>
                                      </p:tavLst>
                                    </p:anim>
                                  </p:childTnLst>
                                </p:cTn>
                              </p:par>
                            </p:childTnLst>
                          </p:cTn>
                        </p:par>
                        <p:par>
                          <p:cTn id="70" fill="hold">
                            <p:stCondLst>
                              <p:cond delay="500"/>
                            </p:stCondLst>
                            <p:childTnLst>
                              <p:par>
                                <p:cTn id="71" presetID="17" presetClass="entr" presetSubtype="10" fill="hold" grpId="0" nodeType="after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p:cTn id="73" dur="500" fill="hold"/>
                                        <p:tgtEl>
                                          <p:spTgt spid="21"/>
                                        </p:tgtEl>
                                        <p:attrNameLst>
                                          <p:attrName>ppt_w</p:attrName>
                                        </p:attrNameLst>
                                      </p:cBhvr>
                                      <p:tavLst>
                                        <p:tav tm="0">
                                          <p:val>
                                            <p:fltVal val="0"/>
                                          </p:val>
                                        </p:tav>
                                        <p:tav tm="100000">
                                          <p:val>
                                            <p:strVal val="#ppt_w"/>
                                          </p:val>
                                        </p:tav>
                                      </p:tavLst>
                                    </p:anim>
                                    <p:anim calcmode="lin" valueType="num">
                                      <p:cBhvr>
                                        <p:cTn id="74" dur="500" fill="hold"/>
                                        <p:tgtEl>
                                          <p:spTgt spid="21"/>
                                        </p:tgtEl>
                                        <p:attrNameLst>
                                          <p:attrName>ppt_h</p:attrName>
                                        </p:attrNameLst>
                                      </p:cBhvr>
                                      <p:tavLst>
                                        <p:tav tm="0">
                                          <p:val>
                                            <p:strVal val="#ppt_h"/>
                                          </p:val>
                                        </p:tav>
                                        <p:tav tm="100000">
                                          <p:val>
                                            <p:strVal val="#ppt_h"/>
                                          </p:val>
                                        </p:tav>
                                      </p:tavLst>
                                    </p:anim>
                                  </p:childTnLst>
                                </p:cTn>
                              </p:par>
                            </p:childTnLst>
                          </p:cTn>
                        </p:par>
                        <p:par>
                          <p:cTn id="75" fill="hold">
                            <p:stCondLst>
                              <p:cond delay="1000"/>
                            </p:stCondLst>
                            <p:childTnLst>
                              <p:par>
                                <p:cTn id="76" presetID="17" presetClass="entr" presetSubtype="10"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p:cTn id="78" dur="500" fill="hold"/>
                                        <p:tgtEl>
                                          <p:spTgt spid="22"/>
                                        </p:tgtEl>
                                        <p:attrNameLst>
                                          <p:attrName>ppt_w</p:attrName>
                                        </p:attrNameLst>
                                      </p:cBhvr>
                                      <p:tavLst>
                                        <p:tav tm="0">
                                          <p:val>
                                            <p:fltVal val="0"/>
                                          </p:val>
                                        </p:tav>
                                        <p:tav tm="100000">
                                          <p:val>
                                            <p:strVal val="#ppt_w"/>
                                          </p:val>
                                        </p:tav>
                                      </p:tavLst>
                                    </p:anim>
                                    <p:anim calcmode="lin" valueType="num">
                                      <p:cBhvr>
                                        <p:cTn id="79"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9" grpId="0"/>
      <p:bldP spid="11" grpId="0"/>
      <p:bldP spid="13" grpId="0"/>
      <p:bldP spid="14" grpId="0"/>
      <p:bldP spid="15" grpId="0"/>
      <p:bldP spid="16" grpId="0"/>
      <p:bldP spid="17" grpId="0"/>
      <p:bldP spid="18" grpId="0"/>
      <p:bldP spid="19" grpId="0"/>
      <p:bldP spid="20" grpId="0"/>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D60EC36-12F9-52E6-E5CA-CF78DDFEB04F}"/>
              </a:ext>
            </a:extLst>
          </p:cNvPr>
          <p:cNvGraphicFramePr>
            <a:graphicFrameLocks noGrp="1"/>
          </p:cNvGraphicFramePr>
          <p:nvPr>
            <p:extLst>
              <p:ext uri="{D42A27DB-BD31-4B8C-83A1-F6EECF244321}">
                <p14:modId xmlns:p14="http://schemas.microsoft.com/office/powerpoint/2010/main" val="1396523342"/>
              </p:ext>
            </p:extLst>
          </p:nvPr>
        </p:nvGraphicFramePr>
        <p:xfrm>
          <a:off x="0" y="0"/>
          <a:ext cx="9144000" cy="5134708"/>
        </p:xfrm>
        <a:graphic>
          <a:graphicData uri="http://schemas.openxmlformats.org/drawingml/2006/table">
            <a:tbl>
              <a:tblPr firstRow="1" bandRow="1">
                <a:tableStyleId>{0505E3EF-67EA-436B-97B2-0124C06EBD24}</a:tableStyleId>
              </a:tblPr>
              <a:tblGrid>
                <a:gridCol w="1930400">
                  <a:extLst>
                    <a:ext uri="{9D8B030D-6E8A-4147-A177-3AD203B41FA5}">
                      <a16:colId xmlns:a16="http://schemas.microsoft.com/office/drawing/2014/main" val="572748955"/>
                    </a:ext>
                  </a:extLst>
                </a:gridCol>
                <a:gridCol w="2352431">
                  <a:extLst>
                    <a:ext uri="{9D8B030D-6E8A-4147-A177-3AD203B41FA5}">
                      <a16:colId xmlns:a16="http://schemas.microsoft.com/office/drawing/2014/main" val="4035966603"/>
                    </a:ext>
                  </a:extLst>
                </a:gridCol>
                <a:gridCol w="2575169">
                  <a:extLst>
                    <a:ext uri="{9D8B030D-6E8A-4147-A177-3AD203B41FA5}">
                      <a16:colId xmlns:a16="http://schemas.microsoft.com/office/drawing/2014/main" val="3370671959"/>
                    </a:ext>
                  </a:extLst>
                </a:gridCol>
                <a:gridCol w="2286000">
                  <a:extLst>
                    <a:ext uri="{9D8B030D-6E8A-4147-A177-3AD203B41FA5}">
                      <a16:colId xmlns:a16="http://schemas.microsoft.com/office/drawing/2014/main" val="948759366"/>
                    </a:ext>
                  </a:extLst>
                </a:gridCol>
              </a:tblGrid>
              <a:tr h="461108">
                <a:tc>
                  <a:txBody>
                    <a:bodyPr/>
                    <a:lstStyle/>
                    <a:p>
                      <a:pPr algn="ctr"/>
                      <a:r>
                        <a:rPr lang="en-US" sz="2000">
                          <a:solidFill>
                            <a:srgbClr val="000000"/>
                          </a:solidFill>
                        </a:rPr>
                        <a:t>Loại phân bón</a:t>
                      </a:r>
                    </a:p>
                  </a:txBody>
                  <a:tcPr anchor="ctr"/>
                </a:tc>
                <a:tc>
                  <a:txBody>
                    <a:bodyPr/>
                    <a:lstStyle/>
                    <a:p>
                      <a:pPr algn="ctr"/>
                      <a:r>
                        <a:rPr lang="en-US" sz="2000">
                          <a:solidFill>
                            <a:srgbClr val="000000"/>
                          </a:solidFill>
                        </a:rPr>
                        <a:t>Đặc điểm</a:t>
                      </a:r>
                    </a:p>
                  </a:txBody>
                  <a:tcPr anchor="ctr"/>
                </a:tc>
                <a:tc>
                  <a:txBody>
                    <a:bodyPr/>
                    <a:lstStyle/>
                    <a:p>
                      <a:pPr algn="ctr"/>
                      <a:r>
                        <a:rPr lang="en-US" sz="2000">
                          <a:solidFill>
                            <a:srgbClr val="000000"/>
                          </a:solidFill>
                        </a:rPr>
                        <a:t>Phân loại</a:t>
                      </a:r>
                    </a:p>
                  </a:txBody>
                  <a:tcPr anchor="ctr"/>
                </a:tc>
                <a:tc>
                  <a:txBody>
                    <a:bodyPr/>
                    <a:lstStyle/>
                    <a:p>
                      <a:pPr algn="ctr"/>
                      <a:r>
                        <a:rPr lang="en-US" sz="2000">
                          <a:solidFill>
                            <a:srgbClr val="000000"/>
                          </a:solidFill>
                        </a:rPr>
                        <a:t>Vai trò</a:t>
                      </a:r>
                    </a:p>
                  </a:txBody>
                  <a:tcPr anchor="ctr"/>
                </a:tc>
                <a:extLst>
                  <a:ext uri="{0D108BD9-81ED-4DB2-BD59-A6C34878D82A}">
                    <a16:rowId xmlns:a16="http://schemas.microsoft.com/office/drawing/2014/main" val="561670411"/>
                  </a:ext>
                </a:extLst>
              </a:tr>
              <a:tr h="4673600">
                <a:tc>
                  <a:txBody>
                    <a:bodyPr/>
                    <a:lstStyle/>
                    <a:p>
                      <a:pPr algn="ctr"/>
                      <a:r>
                        <a:rPr lang="en-US" sz="2400">
                          <a:solidFill>
                            <a:srgbClr val="000000"/>
                          </a:solidFill>
                        </a:rPr>
                        <a:t>2. Phân lân</a:t>
                      </a:r>
                    </a:p>
                  </a:txBody>
                  <a:tcPr anchor="ctr"/>
                </a:tc>
                <a:tc>
                  <a:txBody>
                    <a:bodyPr/>
                    <a:lstStyle/>
                    <a:p>
                      <a:pPr algn="ctr"/>
                      <a:endParaRPr lang="en-US" sz="2000">
                        <a:solidFill>
                          <a:srgbClr val="000000"/>
                        </a:solidFill>
                      </a:endParaRPr>
                    </a:p>
                  </a:txBody>
                  <a:tcPr anchor="ctr"/>
                </a:tc>
                <a:tc>
                  <a:txBody>
                    <a:bodyPr/>
                    <a:lstStyle/>
                    <a:p>
                      <a:pPr algn="ctr"/>
                      <a:endParaRPr lang="en-US" sz="2000">
                        <a:solidFill>
                          <a:srgbClr val="000000"/>
                        </a:solidFill>
                      </a:endParaRPr>
                    </a:p>
                  </a:txBody>
                  <a:tcPr anchor="ctr"/>
                </a:tc>
                <a:tc>
                  <a:txBody>
                    <a:bodyPr/>
                    <a:lstStyle/>
                    <a:p>
                      <a:pPr algn="ctr"/>
                      <a:endParaRPr lang="en-US" sz="2000">
                        <a:solidFill>
                          <a:srgbClr val="000000"/>
                        </a:solidFill>
                      </a:endParaRPr>
                    </a:p>
                  </a:txBody>
                  <a:tcPr anchor="ctr"/>
                </a:tc>
                <a:extLst>
                  <a:ext uri="{0D108BD9-81ED-4DB2-BD59-A6C34878D82A}">
                    <a16:rowId xmlns:a16="http://schemas.microsoft.com/office/drawing/2014/main" val="3770007798"/>
                  </a:ext>
                </a:extLst>
              </a:tr>
            </a:tbl>
          </a:graphicData>
        </a:graphic>
      </p:graphicFrame>
      <p:sp>
        <p:nvSpPr>
          <p:cNvPr id="4" name="TextBox 3">
            <a:extLst>
              <a:ext uri="{FF2B5EF4-FFF2-40B4-BE49-F238E27FC236}">
                <a16:creationId xmlns:a16="http://schemas.microsoft.com/office/drawing/2014/main" id="{CBA4F59D-7A70-483A-B03A-3B68A94F3317}"/>
              </a:ext>
            </a:extLst>
          </p:cNvPr>
          <p:cNvSpPr txBox="1"/>
          <p:nvPr/>
        </p:nvSpPr>
        <p:spPr>
          <a:xfrm>
            <a:off x="2013172" y="447897"/>
            <a:ext cx="2238398" cy="2343655"/>
          </a:xfrm>
          <a:prstGeom prst="rect">
            <a:avLst/>
          </a:prstGeom>
          <a:noFill/>
        </p:spPr>
        <p:txBody>
          <a:bodyPr wrap="square">
            <a:spAutoFit/>
          </a:bodyPr>
          <a:lstStyle/>
          <a:p>
            <a:pPr algn="just">
              <a:lnSpc>
                <a:spcPct val="150000"/>
              </a:lnSpc>
            </a:pPr>
            <a:r>
              <a:rPr lang="en-US" sz="2000"/>
              <a:t>Cung cấp nguyên tố phosphorus cho cây trồng dưới dạng các muối phosphate.</a:t>
            </a:r>
          </a:p>
        </p:txBody>
      </p:sp>
      <p:sp>
        <p:nvSpPr>
          <p:cNvPr id="5" name="TextBox 4">
            <a:extLst>
              <a:ext uri="{FF2B5EF4-FFF2-40B4-BE49-F238E27FC236}">
                <a16:creationId xmlns:a16="http://schemas.microsoft.com/office/drawing/2014/main" id="{4F107F03-63BA-7825-ED9A-244792E40255}"/>
              </a:ext>
            </a:extLst>
          </p:cNvPr>
          <p:cNvSpPr txBox="1"/>
          <p:nvPr/>
        </p:nvSpPr>
        <p:spPr>
          <a:xfrm>
            <a:off x="4316045" y="447897"/>
            <a:ext cx="2514600" cy="188199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Phân lân nung chảy: Ca</a:t>
            </a:r>
            <a:r>
              <a:rPr lang="en-US" sz="2000" baseline="-25000"/>
              <a:t>3</a:t>
            </a:r>
            <a:r>
              <a:rPr lang="en-US" sz="2000"/>
              <a:t>(PO</a:t>
            </a:r>
            <a:r>
              <a:rPr lang="en-US" sz="2000" baseline="-25000"/>
              <a:t>4</a:t>
            </a:r>
            <a:r>
              <a:rPr lang="en-US" sz="2000"/>
              <a:t>)</a:t>
            </a:r>
            <a:r>
              <a:rPr lang="en-US" sz="2000" baseline="-25000"/>
              <a:t>4</a:t>
            </a:r>
            <a:r>
              <a:rPr lang="en-US" sz="2000"/>
              <a:t>.</a:t>
            </a:r>
          </a:p>
          <a:p>
            <a:pPr marL="342900" indent="-342900" algn="just">
              <a:lnSpc>
                <a:spcPct val="150000"/>
              </a:lnSpc>
              <a:buFont typeface="Arial" panose="020B0604020202020204" pitchFamily="34" charset="0"/>
              <a:buChar char="•"/>
            </a:pPr>
            <a:r>
              <a:rPr lang="vi-VN" sz="2000"/>
              <a:t>Superphosphate: Ca(H</a:t>
            </a:r>
            <a:r>
              <a:rPr lang="vi-VN" sz="2000" baseline="-25000"/>
              <a:t>2</a:t>
            </a:r>
            <a:r>
              <a:rPr lang="vi-VN" sz="2000"/>
              <a:t>PO</a:t>
            </a:r>
            <a:r>
              <a:rPr lang="vi-VN" sz="2000" baseline="-25000"/>
              <a:t>4</a:t>
            </a:r>
            <a:r>
              <a:rPr lang="vi-VN" sz="2000"/>
              <a:t>)</a:t>
            </a:r>
            <a:r>
              <a:rPr lang="vi-VN" sz="2000" baseline="-25000"/>
              <a:t>2</a:t>
            </a:r>
            <a:endParaRPr lang="en-US" sz="2000"/>
          </a:p>
        </p:txBody>
      </p:sp>
      <p:sp>
        <p:nvSpPr>
          <p:cNvPr id="7" name="TextBox 6">
            <a:extLst>
              <a:ext uri="{FF2B5EF4-FFF2-40B4-BE49-F238E27FC236}">
                <a16:creationId xmlns:a16="http://schemas.microsoft.com/office/drawing/2014/main" id="{6463951C-20D9-A1A4-A297-BB2B5866D7A2}"/>
              </a:ext>
            </a:extLst>
          </p:cNvPr>
          <p:cNvSpPr txBox="1"/>
          <p:nvPr/>
        </p:nvSpPr>
        <p:spPr>
          <a:xfrm>
            <a:off x="6925661" y="447897"/>
            <a:ext cx="2123322" cy="4190314"/>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Kích thích sự phát triển của rễ cây.</a:t>
            </a:r>
          </a:p>
          <a:p>
            <a:pPr marL="342900" indent="-342900" algn="just">
              <a:lnSpc>
                <a:spcPct val="150000"/>
              </a:lnSpc>
              <a:buFont typeface="Arial" panose="020B0604020202020204" pitchFamily="34" charset="0"/>
              <a:buChar char="•"/>
            </a:pPr>
            <a:r>
              <a:rPr lang="en-US" sz="2000"/>
              <a:t>Thúc đẩy cây ra hoa, quả sớm.</a:t>
            </a:r>
          </a:p>
          <a:p>
            <a:pPr marL="342900" indent="-342900" algn="just">
              <a:lnSpc>
                <a:spcPct val="150000"/>
              </a:lnSpc>
              <a:buFont typeface="Arial" panose="020B0604020202020204" pitchFamily="34" charset="0"/>
              <a:buChar char="•"/>
            </a:pPr>
            <a:r>
              <a:rPr lang="en-US" sz="2000"/>
              <a:t>Tăng khả năng chống chịu của cây.</a:t>
            </a:r>
          </a:p>
        </p:txBody>
      </p:sp>
      <p:pic>
        <p:nvPicPr>
          <p:cNvPr id="10" name="Picture 9">
            <a:extLst>
              <a:ext uri="{FF2B5EF4-FFF2-40B4-BE49-F238E27FC236}">
                <a16:creationId xmlns:a16="http://schemas.microsoft.com/office/drawing/2014/main" id="{AFDF149A-FBD8-F5D2-9ACC-9CF8D1DE09F2}"/>
              </a:ext>
            </a:extLst>
          </p:cNvPr>
          <p:cNvPicPr>
            <a:picLocks noChangeAspect="1"/>
          </p:cNvPicPr>
          <p:nvPr/>
        </p:nvPicPr>
        <p:blipFill>
          <a:blip r:embed="rId3">
            <a:clrChange>
              <a:clrFrom>
                <a:srgbClr val="FFFFFF"/>
              </a:clrFrom>
              <a:clrTo>
                <a:srgbClr val="FFFFFF">
                  <a:alpha val="0"/>
                </a:srgbClr>
              </a:clrTo>
            </a:clrChange>
          </a:blip>
          <a:stretch/>
        </p:blipFill>
        <p:spPr>
          <a:xfrm>
            <a:off x="2148233" y="3195029"/>
            <a:ext cx="1977575" cy="1963034"/>
          </a:xfrm>
          <a:prstGeom prst="rect">
            <a:avLst/>
          </a:prstGeom>
        </p:spPr>
      </p:pic>
      <p:pic>
        <p:nvPicPr>
          <p:cNvPr id="13" name="Picture 12" descr="A small plant growing from a pile of gravel&#10;&#10;Description automatically generated">
            <a:extLst>
              <a:ext uri="{FF2B5EF4-FFF2-40B4-BE49-F238E27FC236}">
                <a16:creationId xmlns:a16="http://schemas.microsoft.com/office/drawing/2014/main" id="{F40C0284-C609-849C-ADC9-E45C3A7CAF1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7993" y="3604113"/>
            <a:ext cx="2121165" cy="1421180"/>
          </a:xfrm>
          <a:prstGeom prst="rect">
            <a:avLst/>
          </a:prstGeom>
        </p:spPr>
      </p:pic>
      <p:pic>
        <p:nvPicPr>
          <p:cNvPr id="9" name="Picture 8" descr="A pile of brown balls&#10;&#10;Description automatically generated">
            <a:extLst>
              <a:ext uri="{FF2B5EF4-FFF2-40B4-BE49-F238E27FC236}">
                <a16:creationId xmlns:a16="http://schemas.microsoft.com/office/drawing/2014/main" id="{675B2816-2E87-E269-CD05-BA2779CDEC21}"/>
              </a:ext>
            </a:extLst>
          </p:cNvPr>
          <p:cNvPicPr>
            <a:picLocks noChangeAspect="1"/>
          </p:cNvPicPr>
          <p:nvPr/>
        </p:nvPicPr>
        <p:blipFill rotWithShape="1">
          <a:blip r:embed="rId5"/>
          <a:srcRect b="55182"/>
          <a:stretch/>
        </p:blipFill>
        <p:spPr>
          <a:xfrm>
            <a:off x="4386631" y="2374656"/>
            <a:ext cx="1820462" cy="1196975"/>
          </a:xfrm>
          <a:prstGeom prst="rect">
            <a:avLst/>
          </a:prstGeom>
        </p:spPr>
      </p:pic>
      <p:pic>
        <p:nvPicPr>
          <p:cNvPr id="11" name="Picture 10" descr="A pile of brown balls&#10;&#10;Description automatically generated">
            <a:extLst>
              <a:ext uri="{FF2B5EF4-FFF2-40B4-BE49-F238E27FC236}">
                <a16:creationId xmlns:a16="http://schemas.microsoft.com/office/drawing/2014/main" id="{CF9A868B-C538-9A17-8429-24C5FE0B8D38}"/>
              </a:ext>
            </a:extLst>
          </p:cNvPr>
          <p:cNvPicPr>
            <a:picLocks noChangeAspect="1"/>
          </p:cNvPicPr>
          <p:nvPr/>
        </p:nvPicPr>
        <p:blipFill rotWithShape="1">
          <a:blip r:embed="rId5"/>
          <a:srcRect l="19516" t="49097" r="17067"/>
          <a:stretch/>
        </p:blipFill>
        <p:spPr>
          <a:xfrm>
            <a:off x="5486400" y="3616399"/>
            <a:ext cx="1234832" cy="1454095"/>
          </a:xfrm>
          <a:prstGeom prst="rect">
            <a:avLst/>
          </a:prstGeom>
        </p:spPr>
      </p:pic>
    </p:spTree>
    <p:extLst>
      <p:ext uri="{BB962C8B-B14F-4D97-AF65-F5344CB8AC3E}">
        <p14:creationId xmlns:p14="http://schemas.microsoft.com/office/powerpoint/2010/main" val="218842840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par>
                                <p:cTn id="24" presetID="14" presetClass="entr" presetSubtype="1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par>
                                <p:cTn id="27" presetID="14" presetClass="entr" presetSubtype="1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D60EC36-12F9-52E6-E5CA-CF78DDFEB04F}"/>
              </a:ext>
            </a:extLst>
          </p:cNvPr>
          <p:cNvGraphicFramePr>
            <a:graphicFrameLocks noGrp="1"/>
          </p:cNvGraphicFramePr>
          <p:nvPr>
            <p:extLst>
              <p:ext uri="{D42A27DB-BD31-4B8C-83A1-F6EECF244321}">
                <p14:modId xmlns:p14="http://schemas.microsoft.com/office/powerpoint/2010/main" val="1747303352"/>
              </p:ext>
            </p:extLst>
          </p:nvPr>
        </p:nvGraphicFramePr>
        <p:xfrm>
          <a:off x="0" y="1"/>
          <a:ext cx="9144001" cy="5154555"/>
        </p:xfrm>
        <a:graphic>
          <a:graphicData uri="http://schemas.openxmlformats.org/drawingml/2006/table">
            <a:tbl>
              <a:tblPr firstRow="1" bandRow="1">
                <a:tableStyleId>{0505E3EF-67EA-436B-97B2-0124C06EBD24}</a:tableStyleId>
              </a:tblPr>
              <a:tblGrid>
                <a:gridCol w="1398954">
                  <a:extLst>
                    <a:ext uri="{9D8B030D-6E8A-4147-A177-3AD203B41FA5}">
                      <a16:colId xmlns:a16="http://schemas.microsoft.com/office/drawing/2014/main" val="572748955"/>
                    </a:ext>
                  </a:extLst>
                </a:gridCol>
                <a:gridCol w="1422400">
                  <a:extLst>
                    <a:ext uri="{9D8B030D-6E8A-4147-A177-3AD203B41FA5}">
                      <a16:colId xmlns:a16="http://schemas.microsoft.com/office/drawing/2014/main" val="4035966603"/>
                    </a:ext>
                  </a:extLst>
                </a:gridCol>
                <a:gridCol w="1438031">
                  <a:extLst>
                    <a:ext uri="{9D8B030D-6E8A-4147-A177-3AD203B41FA5}">
                      <a16:colId xmlns:a16="http://schemas.microsoft.com/office/drawing/2014/main" val="350533157"/>
                    </a:ext>
                  </a:extLst>
                </a:gridCol>
                <a:gridCol w="1531815">
                  <a:extLst>
                    <a:ext uri="{9D8B030D-6E8A-4147-A177-3AD203B41FA5}">
                      <a16:colId xmlns:a16="http://schemas.microsoft.com/office/drawing/2014/main" val="3370671959"/>
                    </a:ext>
                  </a:extLst>
                </a:gridCol>
                <a:gridCol w="1328615">
                  <a:extLst>
                    <a:ext uri="{9D8B030D-6E8A-4147-A177-3AD203B41FA5}">
                      <a16:colId xmlns:a16="http://schemas.microsoft.com/office/drawing/2014/main" val="948759366"/>
                    </a:ext>
                  </a:extLst>
                </a:gridCol>
                <a:gridCol w="2024186">
                  <a:extLst>
                    <a:ext uri="{9D8B030D-6E8A-4147-A177-3AD203B41FA5}">
                      <a16:colId xmlns:a16="http://schemas.microsoft.com/office/drawing/2014/main" val="1567620679"/>
                    </a:ext>
                  </a:extLst>
                </a:gridCol>
              </a:tblGrid>
              <a:tr h="392984">
                <a:tc gridSpan="6">
                  <a:txBody>
                    <a:bodyPr/>
                    <a:lstStyle/>
                    <a:p>
                      <a:pPr algn="ctr"/>
                      <a:r>
                        <a:rPr lang="en-US" sz="2000">
                          <a:solidFill>
                            <a:srgbClr val="000000"/>
                          </a:solidFill>
                        </a:rPr>
                        <a:t>Đặc điểm của từng loại phân lân</a:t>
                      </a:r>
                    </a:p>
                  </a:txBody>
                  <a:tcPr anchor="ctr"/>
                </a:tc>
                <a:tc hMerge="1">
                  <a:txBody>
                    <a:bodyPr/>
                    <a:lstStyle/>
                    <a:p>
                      <a:pPr algn="ctr"/>
                      <a:endParaRPr lang="en-US" sz="2000">
                        <a:solidFill>
                          <a:srgbClr val="000000"/>
                        </a:solidFill>
                      </a:endParaRPr>
                    </a:p>
                  </a:txBody>
                  <a:tcPr anchor="ctr"/>
                </a:tc>
                <a:tc hMerge="1">
                  <a:txBody>
                    <a:bodyPr/>
                    <a:lstStyle/>
                    <a:p>
                      <a:endParaRPr lang="en-US"/>
                    </a:p>
                  </a:txBody>
                  <a:tcPr/>
                </a:tc>
                <a:tc hMerge="1">
                  <a:txBody>
                    <a:bodyPr/>
                    <a:lstStyle/>
                    <a:p>
                      <a:pPr algn="ctr"/>
                      <a:endParaRPr lang="en-US" sz="2000">
                        <a:solidFill>
                          <a:srgbClr val="000000"/>
                        </a:solidFill>
                      </a:endParaRPr>
                    </a:p>
                  </a:txBody>
                  <a:tcPr anchor="ctr"/>
                </a:tc>
                <a:tc hMerge="1">
                  <a:txBody>
                    <a:bodyPr/>
                    <a:lstStyle/>
                    <a:p>
                      <a:pPr algn="ctr"/>
                      <a:endParaRPr lang="en-US" sz="2000">
                        <a:solidFill>
                          <a:srgbClr val="000000"/>
                        </a:solidFill>
                      </a:endParaRPr>
                    </a:p>
                  </a:txBody>
                  <a:tcPr anchor="ctr"/>
                </a:tc>
                <a:tc hMerge="1">
                  <a:txBody>
                    <a:bodyPr/>
                    <a:lstStyle/>
                    <a:p>
                      <a:pPr algn="ctr"/>
                      <a:endParaRPr lang="en-US" sz="2000">
                        <a:solidFill>
                          <a:srgbClr val="000000"/>
                        </a:solidFill>
                      </a:endParaRPr>
                    </a:p>
                  </a:txBody>
                  <a:tcPr anchor="ctr"/>
                </a:tc>
                <a:extLst>
                  <a:ext uri="{0D108BD9-81ED-4DB2-BD59-A6C34878D82A}">
                    <a16:rowId xmlns:a16="http://schemas.microsoft.com/office/drawing/2014/main" val="569637913"/>
                  </a:ext>
                </a:extLst>
              </a:tr>
              <a:tr h="941589">
                <a:tc>
                  <a:txBody>
                    <a:bodyPr/>
                    <a:lstStyle/>
                    <a:p>
                      <a:pPr algn="ctr">
                        <a:lnSpc>
                          <a:spcPct val="150000"/>
                        </a:lnSpc>
                      </a:pPr>
                      <a:r>
                        <a:rPr lang="en-US" sz="2000">
                          <a:solidFill>
                            <a:srgbClr val="000000"/>
                          </a:solidFill>
                        </a:rPr>
                        <a:t>Các loại phân lân</a:t>
                      </a:r>
                    </a:p>
                  </a:txBody>
                  <a:tcPr anchor="ctr"/>
                </a:tc>
                <a:tc>
                  <a:txBody>
                    <a:bodyPr/>
                    <a:lstStyle/>
                    <a:p>
                      <a:pPr algn="ctr">
                        <a:lnSpc>
                          <a:spcPct val="150000"/>
                        </a:lnSpc>
                      </a:pPr>
                      <a:r>
                        <a:rPr lang="en-US" sz="2000">
                          <a:solidFill>
                            <a:srgbClr val="000000"/>
                          </a:solidFill>
                        </a:rPr>
                        <a:t>Công thức hóa học</a:t>
                      </a:r>
                    </a:p>
                  </a:txBody>
                  <a:tcPr anchor="ctr"/>
                </a:tc>
                <a:tc>
                  <a:txBody>
                    <a:bodyPr/>
                    <a:lstStyle/>
                    <a:p>
                      <a:pPr algn="ctr">
                        <a:lnSpc>
                          <a:spcPct val="150000"/>
                        </a:lnSpc>
                      </a:pPr>
                      <a:r>
                        <a:rPr lang="en-US" sz="2000">
                          <a:solidFill>
                            <a:srgbClr val="000000"/>
                          </a:solidFill>
                        </a:rPr>
                        <a:t>Trạng thái/ màu sắc</a:t>
                      </a:r>
                    </a:p>
                  </a:txBody>
                  <a:tcPr anchor="ctr"/>
                </a:tc>
                <a:tc>
                  <a:txBody>
                    <a:bodyPr/>
                    <a:lstStyle/>
                    <a:p>
                      <a:pPr algn="ctr">
                        <a:lnSpc>
                          <a:spcPct val="150000"/>
                        </a:lnSpc>
                      </a:pPr>
                      <a:r>
                        <a:rPr lang="en-US" sz="2000">
                          <a:solidFill>
                            <a:srgbClr val="000000"/>
                          </a:solidFill>
                        </a:rPr>
                        <a:t>Tính tan trong nước</a:t>
                      </a:r>
                    </a:p>
                  </a:txBody>
                  <a:tcPr anchor="ctr"/>
                </a:tc>
                <a:tc>
                  <a:txBody>
                    <a:bodyPr/>
                    <a:lstStyle/>
                    <a:p>
                      <a:pPr algn="ctr">
                        <a:lnSpc>
                          <a:spcPct val="150000"/>
                        </a:lnSpc>
                      </a:pPr>
                      <a:r>
                        <a:rPr lang="en-US" sz="2000">
                          <a:solidFill>
                            <a:srgbClr val="000000"/>
                          </a:solidFill>
                        </a:rPr>
                        <a:t>Công dụng</a:t>
                      </a:r>
                    </a:p>
                  </a:txBody>
                  <a:tcPr anchor="ctr"/>
                </a:tc>
                <a:tc>
                  <a:txBody>
                    <a:bodyPr/>
                    <a:lstStyle/>
                    <a:p>
                      <a:pPr algn="ctr">
                        <a:lnSpc>
                          <a:spcPct val="150000"/>
                        </a:lnSpc>
                      </a:pPr>
                      <a:r>
                        <a:rPr lang="en-US" sz="2000">
                          <a:solidFill>
                            <a:srgbClr val="000000"/>
                          </a:solidFill>
                        </a:rPr>
                        <a:t>Loại đất/cây phù hợp</a:t>
                      </a:r>
                    </a:p>
                  </a:txBody>
                  <a:tcPr anchor="ctr"/>
                </a:tc>
                <a:extLst>
                  <a:ext uri="{0D108BD9-81ED-4DB2-BD59-A6C34878D82A}">
                    <a16:rowId xmlns:a16="http://schemas.microsoft.com/office/drawing/2014/main" val="561670411"/>
                  </a:ext>
                </a:extLst>
              </a:tr>
              <a:tr h="1904463">
                <a:tc>
                  <a:txBody>
                    <a:bodyPr/>
                    <a:lstStyle/>
                    <a:p>
                      <a:pPr algn="ctr">
                        <a:lnSpc>
                          <a:spcPct val="150000"/>
                        </a:lnSpc>
                      </a:pPr>
                      <a:r>
                        <a:rPr lang="en-US" sz="2000">
                          <a:solidFill>
                            <a:srgbClr val="000000"/>
                          </a:solidFill>
                        </a:rPr>
                        <a:t>Phân lân nung chảy</a:t>
                      </a:r>
                    </a:p>
                  </a:txBody>
                  <a:tcPr anchor="ctr"/>
                </a:tc>
                <a:tc>
                  <a:txBody>
                    <a:bodyPr/>
                    <a:lstStyle/>
                    <a:p>
                      <a:pPr algn="ctr"/>
                      <a:endParaRPr lang="en-US" sz="2000">
                        <a:solidFill>
                          <a:srgbClr val="000000"/>
                        </a:solidFill>
                      </a:endParaRPr>
                    </a:p>
                  </a:txBody>
                  <a:tcPr anchor="ctr"/>
                </a:tc>
                <a:tc>
                  <a:txBody>
                    <a:bodyPr/>
                    <a:lstStyle/>
                    <a:p>
                      <a:pPr algn="ctr"/>
                      <a:endParaRPr lang="en-US" sz="2000">
                        <a:solidFill>
                          <a:srgbClr val="000000"/>
                        </a:solidFill>
                      </a:endParaRPr>
                    </a:p>
                  </a:txBody>
                  <a:tcPr anchor="ctr"/>
                </a:tc>
                <a:tc>
                  <a:txBody>
                    <a:bodyPr/>
                    <a:lstStyle/>
                    <a:p>
                      <a:pPr algn="ctr"/>
                      <a:endParaRPr lang="en-US" sz="2000">
                        <a:solidFill>
                          <a:srgbClr val="000000"/>
                        </a:solidFill>
                      </a:endParaRPr>
                    </a:p>
                  </a:txBody>
                  <a:tcPr anchor="ctr"/>
                </a:tc>
                <a:tc>
                  <a:txBody>
                    <a:bodyPr/>
                    <a:lstStyle/>
                    <a:p>
                      <a:pPr algn="ctr"/>
                      <a:endParaRPr lang="en-US" sz="2000">
                        <a:solidFill>
                          <a:srgbClr val="000000"/>
                        </a:solidFill>
                      </a:endParaRPr>
                    </a:p>
                  </a:txBody>
                  <a:tcPr anchor="ctr"/>
                </a:tc>
                <a:tc>
                  <a:txBody>
                    <a:bodyPr/>
                    <a:lstStyle/>
                    <a:p>
                      <a:pPr algn="ctr"/>
                      <a:endParaRPr lang="en-US" sz="2000">
                        <a:solidFill>
                          <a:srgbClr val="000000"/>
                        </a:solidFill>
                      </a:endParaRPr>
                    </a:p>
                  </a:txBody>
                  <a:tcPr anchor="ctr"/>
                </a:tc>
                <a:extLst>
                  <a:ext uri="{0D108BD9-81ED-4DB2-BD59-A6C34878D82A}">
                    <a16:rowId xmlns:a16="http://schemas.microsoft.com/office/drawing/2014/main" val="2411276607"/>
                  </a:ext>
                </a:extLst>
              </a:tr>
              <a:tr h="1904463">
                <a:tc>
                  <a:txBody>
                    <a:bodyPr/>
                    <a:lstStyle/>
                    <a:p>
                      <a:pPr algn="ctr">
                        <a:lnSpc>
                          <a:spcPct val="150000"/>
                        </a:lnSpc>
                      </a:pPr>
                      <a:r>
                        <a:rPr lang="en-US" sz="2000">
                          <a:solidFill>
                            <a:srgbClr val="000000"/>
                          </a:solidFill>
                        </a:rPr>
                        <a:t>Superphosphate</a:t>
                      </a:r>
                    </a:p>
                  </a:txBody>
                  <a:tcPr anchor="ctr"/>
                </a:tc>
                <a:tc>
                  <a:txBody>
                    <a:bodyPr/>
                    <a:lstStyle/>
                    <a:p>
                      <a:pPr algn="ctr"/>
                      <a:endParaRPr lang="en-US" sz="2000">
                        <a:solidFill>
                          <a:srgbClr val="000000"/>
                        </a:solidFill>
                      </a:endParaRPr>
                    </a:p>
                  </a:txBody>
                  <a:tcPr anchor="ctr"/>
                </a:tc>
                <a:tc>
                  <a:txBody>
                    <a:bodyPr/>
                    <a:lstStyle/>
                    <a:p>
                      <a:pPr algn="ctr"/>
                      <a:endParaRPr lang="en-US" sz="2000">
                        <a:solidFill>
                          <a:srgbClr val="000000"/>
                        </a:solidFill>
                      </a:endParaRPr>
                    </a:p>
                  </a:txBody>
                  <a:tcPr anchor="ctr"/>
                </a:tc>
                <a:tc>
                  <a:txBody>
                    <a:bodyPr/>
                    <a:lstStyle/>
                    <a:p>
                      <a:pPr algn="ctr"/>
                      <a:endParaRPr lang="en-US" sz="2000">
                        <a:solidFill>
                          <a:srgbClr val="000000"/>
                        </a:solidFill>
                      </a:endParaRPr>
                    </a:p>
                  </a:txBody>
                  <a:tcPr anchor="ctr"/>
                </a:tc>
                <a:tc>
                  <a:txBody>
                    <a:bodyPr/>
                    <a:lstStyle/>
                    <a:p>
                      <a:pPr algn="ctr"/>
                      <a:endParaRPr lang="en-US" sz="2000">
                        <a:solidFill>
                          <a:srgbClr val="000000"/>
                        </a:solidFill>
                      </a:endParaRPr>
                    </a:p>
                  </a:txBody>
                  <a:tcPr anchor="ctr"/>
                </a:tc>
                <a:tc>
                  <a:txBody>
                    <a:bodyPr/>
                    <a:lstStyle/>
                    <a:p>
                      <a:pPr algn="ctr"/>
                      <a:endParaRPr lang="en-US" sz="2000">
                        <a:solidFill>
                          <a:srgbClr val="000000"/>
                        </a:solidFill>
                      </a:endParaRPr>
                    </a:p>
                  </a:txBody>
                  <a:tcPr anchor="ctr"/>
                </a:tc>
                <a:extLst>
                  <a:ext uri="{0D108BD9-81ED-4DB2-BD59-A6C34878D82A}">
                    <a16:rowId xmlns:a16="http://schemas.microsoft.com/office/drawing/2014/main" val="3770007798"/>
                  </a:ext>
                </a:extLst>
              </a:tr>
            </a:tbl>
          </a:graphicData>
        </a:graphic>
      </p:graphicFrame>
      <p:sp>
        <p:nvSpPr>
          <p:cNvPr id="3" name="TextBox 2">
            <a:extLst>
              <a:ext uri="{FF2B5EF4-FFF2-40B4-BE49-F238E27FC236}">
                <a16:creationId xmlns:a16="http://schemas.microsoft.com/office/drawing/2014/main" id="{10DF0101-0C6E-56C0-EEE2-61B2E33DFD09}"/>
              </a:ext>
            </a:extLst>
          </p:cNvPr>
          <p:cNvSpPr txBox="1"/>
          <p:nvPr/>
        </p:nvSpPr>
        <p:spPr>
          <a:xfrm>
            <a:off x="1412217" y="2082649"/>
            <a:ext cx="1435729" cy="496996"/>
          </a:xfrm>
          <a:prstGeom prst="rect">
            <a:avLst/>
          </a:prstGeom>
          <a:noFill/>
        </p:spPr>
        <p:txBody>
          <a:bodyPr wrap="square">
            <a:spAutoFit/>
          </a:bodyPr>
          <a:lstStyle/>
          <a:p>
            <a:pPr algn="ctr">
              <a:lnSpc>
                <a:spcPct val="150000"/>
              </a:lnSpc>
            </a:pPr>
            <a:r>
              <a:rPr lang="en-US" sz="2000"/>
              <a:t>Ca</a:t>
            </a:r>
            <a:r>
              <a:rPr lang="en-US" sz="2000" baseline="-25000"/>
              <a:t>3</a:t>
            </a:r>
            <a:r>
              <a:rPr lang="en-US" sz="2000"/>
              <a:t>(PO</a:t>
            </a:r>
            <a:r>
              <a:rPr lang="en-US" sz="2000" baseline="-25000"/>
              <a:t>4</a:t>
            </a:r>
            <a:r>
              <a:rPr lang="en-US" sz="2000"/>
              <a:t>)</a:t>
            </a:r>
            <a:r>
              <a:rPr lang="en-US" sz="2000" baseline="-25000"/>
              <a:t>4</a:t>
            </a:r>
            <a:endParaRPr lang="en-US" sz="2000"/>
          </a:p>
        </p:txBody>
      </p:sp>
      <p:sp>
        <p:nvSpPr>
          <p:cNvPr id="6" name="TextBox 5">
            <a:extLst>
              <a:ext uri="{FF2B5EF4-FFF2-40B4-BE49-F238E27FC236}">
                <a16:creationId xmlns:a16="http://schemas.microsoft.com/office/drawing/2014/main" id="{047DF268-001A-DC86-51D7-F96D84B7F7F6}"/>
              </a:ext>
            </a:extLst>
          </p:cNvPr>
          <p:cNvSpPr txBox="1"/>
          <p:nvPr/>
        </p:nvSpPr>
        <p:spPr>
          <a:xfrm>
            <a:off x="1331720" y="3932680"/>
            <a:ext cx="1574454" cy="496996"/>
          </a:xfrm>
          <a:prstGeom prst="rect">
            <a:avLst/>
          </a:prstGeom>
          <a:noFill/>
        </p:spPr>
        <p:txBody>
          <a:bodyPr wrap="square">
            <a:spAutoFit/>
          </a:bodyPr>
          <a:lstStyle/>
          <a:p>
            <a:pPr algn="ctr">
              <a:lnSpc>
                <a:spcPct val="150000"/>
              </a:lnSpc>
            </a:pPr>
            <a:r>
              <a:rPr lang="vi-VN" sz="2000"/>
              <a:t>Ca(H</a:t>
            </a:r>
            <a:r>
              <a:rPr lang="vi-VN" sz="2000" baseline="-25000"/>
              <a:t>2</a:t>
            </a:r>
            <a:r>
              <a:rPr lang="vi-VN" sz="2000"/>
              <a:t>PO</a:t>
            </a:r>
            <a:r>
              <a:rPr lang="vi-VN" sz="2000" baseline="-25000"/>
              <a:t>4</a:t>
            </a:r>
            <a:r>
              <a:rPr lang="vi-VN" sz="2000"/>
              <a:t>)</a:t>
            </a:r>
            <a:r>
              <a:rPr lang="vi-VN" sz="2000" baseline="-25000"/>
              <a:t>2</a:t>
            </a:r>
            <a:endParaRPr lang="en-US" sz="2000"/>
          </a:p>
        </p:txBody>
      </p:sp>
      <p:sp>
        <p:nvSpPr>
          <p:cNvPr id="9" name="TextBox 8">
            <a:extLst>
              <a:ext uri="{FF2B5EF4-FFF2-40B4-BE49-F238E27FC236}">
                <a16:creationId xmlns:a16="http://schemas.microsoft.com/office/drawing/2014/main" id="{45C6E6D4-E965-7E8E-3E89-2744D627B582}"/>
              </a:ext>
            </a:extLst>
          </p:cNvPr>
          <p:cNvSpPr txBox="1"/>
          <p:nvPr/>
        </p:nvSpPr>
        <p:spPr>
          <a:xfrm>
            <a:off x="2803245" y="1839171"/>
            <a:ext cx="1435729" cy="958660"/>
          </a:xfrm>
          <a:prstGeom prst="rect">
            <a:avLst/>
          </a:prstGeom>
          <a:noFill/>
        </p:spPr>
        <p:txBody>
          <a:bodyPr wrap="square">
            <a:spAutoFit/>
          </a:bodyPr>
          <a:lstStyle/>
          <a:p>
            <a:pPr algn="ctr">
              <a:lnSpc>
                <a:spcPct val="150000"/>
              </a:lnSpc>
            </a:pPr>
            <a:r>
              <a:rPr lang="en-US" sz="2000"/>
              <a:t>Chất rắn màu nâu</a:t>
            </a:r>
          </a:p>
        </p:txBody>
      </p:sp>
      <p:sp>
        <p:nvSpPr>
          <p:cNvPr id="11" name="TextBox 10">
            <a:extLst>
              <a:ext uri="{FF2B5EF4-FFF2-40B4-BE49-F238E27FC236}">
                <a16:creationId xmlns:a16="http://schemas.microsoft.com/office/drawing/2014/main" id="{9B377766-0076-B4D0-E6B2-E6C55ED7C9C6}"/>
              </a:ext>
            </a:extLst>
          </p:cNvPr>
          <p:cNvSpPr txBox="1"/>
          <p:nvPr/>
        </p:nvSpPr>
        <p:spPr>
          <a:xfrm>
            <a:off x="2823308" y="3701848"/>
            <a:ext cx="1435729" cy="958660"/>
          </a:xfrm>
          <a:prstGeom prst="rect">
            <a:avLst/>
          </a:prstGeom>
          <a:noFill/>
        </p:spPr>
        <p:txBody>
          <a:bodyPr wrap="square">
            <a:spAutoFit/>
          </a:bodyPr>
          <a:lstStyle/>
          <a:p>
            <a:pPr algn="ctr">
              <a:lnSpc>
                <a:spcPct val="150000"/>
              </a:lnSpc>
            </a:pPr>
            <a:r>
              <a:rPr lang="en-US" sz="2000"/>
              <a:t>Chất rắn màu nâu</a:t>
            </a:r>
          </a:p>
        </p:txBody>
      </p:sp>
      <p:sp>
        <p:nvSpPr>
          <p:cNvPr id="14" name="TextBox 13">
            <a:extLst>
              <a:ext uri="{FF2B5EF4-FFF2-40B4-BE49-F238E27FC236}">
                <a16:creationId xmlns:a16="http://schemas.microsoft.com/office/drawing/2014/main" id="{D1A14462-023A-A047-B8E6-606126C73728}"/>
              </a:ext>
            </a:extLst>
          </p:cNvPr>
          <p:cNvSpPr txBox="1"/>
          <p:nvPr/>
        </p:nvSpPr>
        <p:spPr>
          <a:xfrm>
            <a:off x="4502213" y="2092407"/>
            <a:ext cx="1046285" cy="496996"/>
          </a:xfrm>
          <a:prstGeom prst="rect">
            <a:avLst/>
          </a:prstGeom>
          <a:noFill/>
        </p:spPr>
        <p:txBody>
          <a:bodyPr wrap="square">
            <a:spAutoFit/>
          </a:bodyPr>
          <a:lstStyle/>
          <a:p>
            <a:pPr algn="ctr">
              <a:lnSpc>
                <a:spcPct val="150000"/>
              </a:lnSpc>
            </a:pPr>
            <a:r>
              <a:rPr lang="en-US" sz="2000"/>
              <a:t>Ít tan</a:t>
            </a:r>
          </a:p>
        </p:txBody>
      </p:sp>
      <p:sp>
        <p:nvSpPr>
          <p:cNvPr id="15" name="TextBox 14">
            <a:extLst>
              <a:ext uri="{FF2B5EF4-FFF2-40B4-BE49-F238E27FC236}">
                <a16:creationId xmlns:a16="http://schemas.microsoft.com/office/drawing/2014/main" id="{A40EAFA4-7437-17D6-460A-B64CE7E7BBE6}"/>
              </a:ext>
            </a:extLst>
          </p:cNvPr>
          <p:cNvSpPr txBox="1"/>
          <p:nvPr/>
        </p:nvSpPr>
        <p:spPr>
          <a:xfrm>
            <a:off x="4307490" y="3916339"/>
            <a:ext cx="1435729" cy="496996"/>
          </a:xfrm>
          <a:prstGeom prst="rect">
            <a:avLst/>
          </a:prstGeom>
          <a:noFill/>
        </p:spPr>
        <p:txBody>
          <a:bodyPr wrap="square">
            <a:spAutoFit/>
          </a:bodyPr>
          <a:lstStyle/>
          <a:p>
            <a:pPr algn="ctr">
              <a:lnSpc>
                <a:spcPct val="150000"/>
              </a:lnSpc>
            </a:pPr>
            <a:r>
              <a:rPr lang="en-US" sz="2000"/>
              <a:t>Dễ tan</a:t>
            </a:r>
          </a:p>
        </p:txBody>
      </p:sp>
      <p:sp>
        <p:nvSpPr>
          <p:cNvPr id="17" name="TextBox 16">
            <a:extLst>
              <a:ext uri="{FF2B5EF4-FFF2-40B4-BE49-F238E27FC236}">
                <a16:creationId xmlns:a16="http://schemas.microsoft.com/office/drawing/2014/main" id="{8642141D-368A-495F-21F0-1504122212CF}"/>
              </a:ext>
            </a:extLst>
          </p:cNvPr>
          <p:cNvSpPr txBox="1"/>
          <p:nvPr/>
        </p:nvSpPr>
        <p:spPr>
          <a:xfrm>
            <a:off x="5835791" y="2082649"/>
            <a:ext cx="1264138" cy="496996"/>
          </a:xfrm>
          <a:prstGeom prst="rect">
            <a:avLst/>
          </a:prstGeom>
          <a:noFill/>
        </p:spPr>
        <p:txBody>
          <a:bodyPr wrap="square">
            <a:spAutoFit/>
          </a:bodyPr>
          <a:lstStyle/>
          <a:p>
            <a:pPr algn="ctr">
              <a:lnSpc>
                <a:spcPct val="150000"/>
              </a:lnSpc>
            </a:pPr>
            <a:r>
              <a:rPr lang="en-US" sz="2000"/>
              <a:t>Bón lót</a:t>
            </a:r>
          </a:p>
        </p:txBody>
      </p:sp>
      <p:sp>
        <p:nvSpPr>
          <p:cNvPr id="18" name="TextBox 17">
            <a:extLst>
              <a:ext uri="{FF2B5EF4-FFF2-40B4-BE49-F238E27FC236}">
                <a16:creationId xmlns:a16="http://schemas.microsoft.com/office/drawing/2014/main" id="{4589D534-840C-74C5-1754-408A5267F79D}"/>
              </a:ext>
            </a:extLst>
          </p:cNvPr>
          <p:cNvSpPr txBox="1"/>
          <p:nvPr/>
        </p:nvSpPr>
        <p:spPr>
          <a:xfrm>
            <a:off x="5750625" y="3272566"/>
            <a:ext cx="1368039" cy="1881990"/>
          </a:xfrm>
          <a:prstGeom prst="rect">
            <a:avLst/>
          </a:prstGeom>
          <a:noFill/>
        </p:spPr>
        <p:txBody>
          <a:bodyPr wrap="square">
            <a:spAutoFit/>
          </a:bodyPr>
          <a:lstStyle/>
          <a:p>
            <a:pPr algn="ctr">
              <a:lnSpc>
                <a:spcPct val="150000"/>
              </a:lnSpc>
            </a:pPr>
            <a:r>
              <a:rPr lang="en-US" sz="2000"/>
              <a:t>Làm chua đất, bón lót và bón thúc</a:t>
            </a:r>
          </a:p>
        </p:txBody>
      </p:sp>
      <p:sp>
        <p:nvSpPr>
          <p:cNvPr id="20" name="TextBox 19">
            <a:extLst>
              <a:ext uri="{FF2B5EF4-FFF2-40B4-BE49-F238E27FC236}">
                <a16:creationId xmlns:a16="http://schemas.microsoft.com/office/drawing/2014/main" id="{B5FA0C4A-CE49-38B4-3A3F-A0838237DD83}"/>
              </a:ext>
            </a:extLst>
          </p:cNvPr>
          <p:cNvSpPr txBox="1"/>
          <p:nvPr/>
        </p:nvSpPr>
        <p:spPr>
          <a:xfrm>
            <a:off x="7145315" y="1348322"/>
            <a:ext cx="2044072" cy="1881990"/>
          </a:xfrm>
          <a:prstGeom prst="rect">
            <a:avLst/>
          </a:prstGeom>
          <a:noFill/>
        </p:spPr>
        <p:txBody>
          <a:bodyPr wrap="square">
            <a:spAutoFit/>
          </a:bodyPr>
          <a:lstStyle/>
          <a:p>
            <a:pPr algn="just">
              <a:lnSpc>
                <a:spcPct val="150000"/>
              </a:lnSpc>
            </a:pPr>
            <a:r>
              <a:rPr lang="en-US" sz="2000"/>
              <a:t>Đất chua, phèn.</a:t>
            </a:r>
          </a:p>
          <a:p>
            <a:pPr algn="just">
              <a:lnSpc>
                <a:spcPct val="150000"/>
              </a:lnSpc>
            </a:pPr>
            <a:r>
              <a:rPr lang="en-US" sz="2000"/>
              <a:t>Đất đồi núi dốc.</a:t>
            </a:r>
          </a:p>
          <a:p>
            <a:pPr algn="just">
              <a:lnSpc>
                <a:spcPct val="150000"/>
              </a:lnSpc>
            </a:pPr>
            <a:r>
              <a:rPr lang="en-US" sz="2000"/>
              <a:t>Lúa, ngô, cây lâu năm.</a:t>
            </a:r>
          </a:p>
        </p:txBody>
      </p:sp>
      <p:sp>
        <p:nvSpPr>
          <p:cNvPr id="21" name="TextBox 20">
            <a:extLst>
              <a:ext uri="{FF2B5EF4-FFF2-40B4-BE49-F238E27FC236}">
                <a16:creationId xmlns:a16="http://schemas.microsoft.com/office/drawing/2014/main" id="{3FC0036E-91D9-EFB9-5A19-C7F78C2543DF}"/>
              </a:ext>
            </a:extLst>
          </p:cNvPr>
          <p:cNvSpPr txBox="1"/>
          <p:nvPr/>
        </p:nvSpPr>
        <p:spPr>
          <a:xfrm>
            <a:off x="7149351" y="3251439"/>
            <a:ext cx="1963963" cy="1881990"/>
          </a:xfrm>
          <a:prstGeom prst="rect">
            <a:avLst/>
          </a:prstGeom>
          <a:noFill/>
        </p:spPr>
        <p:txBody>
          <a:bodyPr wrap="square">
            <a:spAutoFit/>
          </a:bodyPr>
          <a:lstStyle/>
          <a:p>
            <a:pPr algn="just">
              <a:lnSpc>
                <a:spcPct val="150000"/>
              </a:lnSpc>
            </a:pPr>
            <a:r>
              <a:rPr lang="en-US" sz="2000"/>
              <a:t>Cây ngắn ngày.</a:t>
            </a:r>
          </a:p>
          <a:p>
            <a:pPr algn="just">
              <a:lnSpc>
                <a:spcPct val="150000"/>
              </a:lnSpc>
            </a:pPr>
            <a:r>
              <a:rPr lang="en-US" sz="2000"/>
              <a:t>Đất chua cần khử acid trước khi bón.</a:t>
            </a:r>
          </a:p>
        </p:txBody>
      </p:sp>
    </p:spTree>
    <p:extLst>
      <p:ext uri="{BB962C8B-B14F-4D97-AF65-F5344CB8AC3E}">
        <p14:creationId xmlns:p14="http://schemas.microsoft.com/office/powerpoint/2010/main" val="227534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500"/>
                                        <p:tgtEl>
                                          <p:spTgt spid="14"/>
                                        </p:tgtEl>
                                      </p:cBhvr>
                                    </p:animEffect>
                                  </p:childTnLst>
                                </p:cTn>
                              </p:par>
                            </p:childTnLst>
                          </p:cTn>
                        </p:par>
                        <p:par>
                          <p:cTn id="28" fill="hold">
                            <p:stCondLst>
                              <p:cond delay="500"/>
                            </p:stCondLst>
                            <p:childTnLst>
                              <p:par>
                                <p:cTn id="29" presetID="6" presetClass="entr" presetSubtype="16"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ircle(in)">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childTnLst>
                          </p:cTn>
                        </p:par>
                        <p:par>
                          <p:cTn id="39" fill="hold">
                            <p:stCondLst>
                              <p:cond delay="500"/>
                            </p:stCondLst>
                            <p:childTnLst>
                              <p:par>
                                <p:cTn id="40" presetID="53" presetClass="entr" presetSubtype="16"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fltVal val="0"/>
                                          </p:val>
                                        </p:tav>
                                        <p:tav tm="100000">
                                          <p:val>
                                            <p:strVal val="#ppt_h"/>
                                          </p:val>
                                        </p:tav>
                                      </p:tavLst>
                                    </p:anim>
                                    <p:animEffect transition="in" filter="fade">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strVal val="#ppt_h"/>
                                          </p:val>
                                        </p:tav>
                                        <p:tav tm="100000">
                                          <p:val>
                                            <p:strVal val="#ppt_h"/>
                                          </p:val>
                                        </p:tav>
                                      </p:tavLst>
                                    </p:anim>
                                  </p:childTnLst>
                                </p:cTn>
                              </p:par>
                            </p:childTnLst>
                          </p:cTn>
                        </p:par>
                        <p:par>
                          <p:cTn id="51" fill="hold">
                            <p:stCondLst>
                              <p:cond delay="500"/>
                            </p:stCondLst>
                            <p:childTnLst>
                              <p:par>
                                <p:cTn id="52" presetID="17" presetClass="entr" presetSubtype="10"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500" fill="hold"/>
                                        <p:tgtEl>
                                          <p:spTgt spid="21"/>
                                        </p:tgtEl>
                                        <p:attrNameLst>
                                          <p:attrName>ppt_w</p:attrName>
                                        </p:attrNameLst>
                                      </p:cBhvr>
                                      <p:tavLst>
                                        <p:tav tm="0">
                                          <p:val>
                                            <p:fltVal val="0"/>
                                          </p:val>
                                        </p:tav>
                                        <p:tav tm="100000">
                                          <p:val>
                                            <p:strVal val="#ppt_w"/>
                                          </p:val>
                                        </p:tav>
                                      </p:tavLst>
                                    </p:anim>
                                    <p:anim calcmode="lin" valueType="num">
                                      <p:cBhvr>
                                        <p:cTn id="55" dur="5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P spid="11" grpId="0"/>
      <p:bldP spid="14" grpId="0"/>
      <p:bldP spid="15" grpId="0"/>
      <p:bldP spid="17" grpId="0"/>
      <p:bldP spid="18" grpId="0"/>
      <p:bldP spid="2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67AB4F-6185-F796-4EEB-E531ACDB9644}"/>
              </a:ext>
            </a:extLst>
          </p:cNvPr>
          <p:cNvPicPr>
            <a:picLocks noChangeAspect="1"/>
          </p:cNvPicPr>
          <p:nvPr/>
        </p:nvPicPr>
        <p:blipFill>
          <a:blip r:embed="rId2"/>
          <a:stretch>
            <a:fillRect/>
          </a:stretch>
        </p:blipFill>
        <p:spPr>
          <a:xfrm>
            <a:off x="322880" y="1204412"/>
            <a:ext cx="3498843" cy="3432731"/>
          </a:xfrm>
          <a:prstGeom prst="rect">
            <a:avLst/>
          </a:prstGeom>
        </p:spPr>
      </p:pic>
      <p:grpSp>
        <p:nvGrpSpPr>
          <p:cNvPr id="8" name="Group 7">
            <a:extLst>
              <a:ext uri="{FF2B5EF4-FFF2-40B4-BE49-F238E27FC236}">
                <a16:creationId xmlns:a16="http://schemas.microsoft.com/office/drawing/2014/main" id="{1C470B43-5DCB-6C45-1660-F2B04D40ED18}"/>
              </a:ext>
            </a:extLst>
          </p:cNvPr>
          <p:cNvGrpSpPr/>
          <p:nvPr/>
        </p:nvGrpSpPr>
        <p:grpSpPr>
          <a:xfrm>
            <a:off x="3993663" y="1082392"/>
            <a:ext cx="4915876" cy="3645508"/>
            <a:chOff x="4087447" y="922214"/>
            <a:chExt cx="4915876" cy="3645508"/>
          </a:xfrm>
        </p:grpSpPr>
        <p:sp>
          <p:nvSpPr>
            <p:cNvPr id="2" name="TextBox 1">
              <a:extLst>
                <a:ext uri="{FF2B5EF4-FFF2-40B4-BE49-F238E27FC236}">
                  <a16:creationId xmlns:a16="http://schemas.microsoft.com/office/drawing/2014/main" id="{B3375558-1DB9-ED3B-2203-7527194F181F}"/>
                </a:ext>
              </a:extLst>
            </p:cNvPr>
            <p:cNvSpPr txBox="1"/>
            <p:nvPr/>
          </p:nvSpPr>
          <p:spPr>
            <a:xfrm>
              <a:off x="4087447" y="1762402"/>
              <a:ext cx="4915876" cy="2805320"/>
            </a:xfrm>
            <a:prstGeom prst="rect">
              <a:avLst/>
            </a:prstGeom>
            <a:noFill/>
          </p:spPr>
          <p:txBody>
            <a:bodyPr wrap="square">
              <a:spAutoFit/>
            </a:bodyPr>
            <a:lstStyle/>
            <a:p>
              <a:pPr algn="just">
                <a:lnSpc>
                  <a:spcPct val="150000"/>
                </a:lnSpc>
              </a:pPr>
              <a:r>
                <a:rPr lang="vi-VN" sz="2000"/>
                <a:t>Những kinh nghiệm quý báu về sản xuất nông nghiệp được dân ta đúc rút qua câu tục ngữ ‘’Nhất nước, nhì phân, tam cần, tứ giống’’. Với những hiểu biết của mình về sản xuất nông nghiệp, các em hãy phân tích ý nghĩa của câu tục ngữ trên.</a:t>
              </a:r>
              <a:endParaRPr lang="en-US" sz="2000"/>
            </a:p>
          </p:txBody>
        </p:sp>
        <p:pic>
          <p:nvPicPr>
            <p:cNvPr id="6" name="Picture 52">
              <a:extLst>
                <a:ext uri="{FF2B5EF4-FFF2-40B4-BE49-F238E27FC236}">
                  <a16:creationId xmlns:a16="http://schemas.microsoft.com/office/drawing/2014/main" id="{CE19CB43-9A81-36E3-5948-6EF1E013AD9D}"/>
                </a:ext>
              </a:extLst>
            </p:cNvPr>
            <p:cNvPicPr>
              <a:picLocks noChangeAspect="1"/>
            </p:cNvPicPr>
            <p:nvPr/>
          </p:nvPicPr>
          <p:blipFill>
            <a:blip r:embed="rId3"/>
            <a:srcRect/>
            <a:stretch>
              <a:fillRect/>
            </a:stretch>
          </p:blipFill>
          <p:spPr>
            <a:xfrm>
              <a:off x="5765638" y="922214"/>
              <a:ext cx="1342324" cy="1005904"/>
            </a:xfrm>
            <a:prstGeom prst="rect">
              <a:avLst/>
            </a:prstGeom>
          </p:spPr>
        </p:pic>
      </p:grpSp>
      <p:sp>
        <p:nvSpPr>
          <p:cNvPr id="3" name="TextBox 2">
            <a:extLst>
              <a:ext uri="{FF2B5EF4-FFF2-40B4-BE49-F238E27FC236}">
                <a16:creationId xmlns:a16="http://schemas.microsoft.com/office/drawing/2014/main" id="{53CC86B6-5AA5-EA67-915B-89254B4A4713}"/>
              </a:ext>
            </a:extLst>
          </p:cNvPr>
          <p:cNvSpPr txBox="1"/>
          <p:nvPr/>
        </p:nvSpPr>
        <p:spPr>
          <a:xfrm>
            <a:off x="3004185" y="307122"/>
            <a:ext cx="3135630" cy="646331"/>
          </a:xfrm>
          <a:prstGeom prst="rect">
            <a:avLst/>
          </a:prstGeom>
          <a:noFill/>
        </p:spPr>
        <p:txBody>
          <a:bodyPr wrap="square">
            <a:spAutoFit/>
          </a:bodyPr>
          <a:lstStyle/>
          <a:p>
            <a:pPr algn="ctr"/>
            <a:r>
              <a:rPr lang="en" sz="3600" b="1">
                <a:solidFill>
                  <a:srgbClr val="2F4132"/>
                </a:solidFill>
                <a:latin typeface="+mj-lt"/>
              </a:rPr>
              <a:t>KHỞI ĐỘNG</a:t>
            </a:r>
            <a:endParaRPr lang="en-US" sz="3600">
              <a:solidFill>
                <a:srgbClr val="2F4132"/>
              </a:solidFill>
            </a:endParaRPr>
          </a:p>
        </p:txBody>
      </p:sp>
    </p:spTree>
    <p:extLst>
      <p:ext uri="{BB962C8B-B14F-4D97-AF65-F5344CB8AC3E}">
        <p14:creationId xmlns:p14="http://schemas.microsoft.com/office/powerpoint/2010/main" val="2212745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D60EC36-12F9-52E6-E5CA-CF78DDFEB04F}"/>
              </a:ext>
            </a:extLst>
          </p:cNvPr>
          <p:cNvGraphicFramePr>
            <a:graphicFrameLocks noGrp="1"/>
          </p:cNvGraphicFramePr>
          <p:nvPr>
            <p:extLst>
              <p:ext uri="{D42A27DB-BD31-4B8C-83A1-F6EECF244321}">
                <p14:modId xmlns:p14="http://schemas.microsoft.com/office/powerpoint/2010/main" val="806231093"/>
              </p:ext>
            </p:extLst>
          </p:nvPr>
        </p:nvGraphicFramePr>
        <p:xfrm>
          <a:off x="0" y="0"/>
          <a:ext cx="9144000" cy="5134708"/>
        </p:xfrm>
        <a:graphic>
          <a:graphicData uri="http://schemas.openxmlformats.org/drawingml/2006/table">
            <a:tbl>
              <a:tblPr firstRow="1" bandRow="1">
                <a:tableStyleId>{0505E3EF-67EA-436B-97B2-0124C06EBD24}</a:tableStyleId>
              </a:tblPr>
              <a:tblGrid>
                <a:gridCol w="1930400">
                  <a:extLst>
                    <a:ext uri="{9D8B030D-6E8A-4147-A177-3AD203B41FA5}">
                      <a16:colId xmlns:a16="http://schemas.microsoft.com/office/drawing/2014/main" val="572748955"/>
                    </a:ext>
                  </a:extLst>
                </a:gridCol>
                <a:gridCol w="2164862">
                  <a:extLst>
                    <a:ext uri="{9D8B030D-6E8A-4147-A177-3AD203B41FA5}">
                      <a16:colId xmlns:a16="http://schemas.microsoft.com/office/drawing/2014/main" val="4035966603"/>
                    </a:ext>
                  </a:extLst>
                </a:gridCol>
                <a:gridCol w="2563446">
                  <a:extLst>
                    <a:ext uri="{9D8B030D-6E8A-4147-A177-3AD203B41FA5}">
                      <a16:colId xmlns:a16="http://schemas.microsoft.com/office/drawing/2014/main" val="3370671959"/>
                    </a:ext>
                  </a:extLst>
                </a:gridCol>
                <a:gridCol w="2485292">
                  <a:extLst>
                    <a:ext uri="{9D8B030D-6E8A-4147-A177-3AD203B41FA5}">
                      <a16:colId xmlns:a16="http://schemas.microsoft.com/office/drawing/2014/main" val="948759366"/>
                    </a:ext>
                  </a:extLst>
                </a:gridCol>
              </a:tblGrid>
              <a:tr h="461108">
                <a:tc>
                  <a:txBody>
                    <a:bodyPr/>
                    <a:lstStyle/>
                    <a:p>
                      <a:pPr algn="ctr"/>
                      <a:r>
                        <a:rPr lang="en-US" sz="2000">
                          <a:solidFill>
                            <a:srgbClr val="000000"/>
                          </a:solidFill>
                        </a:rPr>
                        <a:t>Loại phân bón</a:t>
                      </a:r>
                    </a:p>
                  </a:txBody>
                  <a:tcPr anchor="ctr"/>
                </a:tc>
                <a:tc>
                  <a:txBody>
                    <a:bodyPr/>
                    <a:lstStyle/>
                    <a:p>
                      <a:pPr algn="ctr"/>
                      <a:r>
                        <a:rPr lang="en-US" sz="2000">
                          <a:solidFill>
                            <a:srgbClr val="000000"/>
                          </a:solidFill>
                        </a:rPr>
                        <a:t>Đặc điểm</a:t>
                      </a:r>
                    </a:p>
                  </a:txBody>
                  <a:tcPr anchor="ctr"/>
                </a:tc>
                <a:tc>
                  <a:txBody>
                    <a:bodyPr/>
                    <a:lstStyle/>
                    <a:p>
                      <a:pPr algn="ctr"/>
                      <a:r>
                        <a:rPr lang="en-US" sz="2000">
                          <a:solidFill>
                            <a:srgbClr val="000000"/>
                          </a:solidFill>
                        </a:rPr>
                        <a:t>Phân loại</a:t>
                      </a:r>
                    </a:p>
                  </a:txBody>
                  <a:tcPr anchor="ctr"/>
                </a:tc>
                <a:tc>
                  <a:txBody>
                    <a:bodyPr/>
                    <a:lstStyle/>
                    <a:p>
                      <a:pPr algn="ctr"/>
                      <a:r>
                        <a:rPr lang="en-US" sz="2000">
                          <a:solidFill>
                            <a:srgbClr val="000000"/>
                          </a:solidFill>
                        </a:rPr>
                        <a:t>Vai trò</a:t>
                      </a:r>
                    </a:p>
                  </a:txBody>
                  <a:tcPr anchor="ctr"/>
                </a:tc>
                <a:extLst>
                  <a:ext uri="{0D108BD9-81ED-4DB2-BD59-A6C34878D82A}">
                    <a16:rowId xmlns:a16="http://schemas.microsoft.com/office/drawing/2014/main" val="561670411"/>
                  </a:ext>
                </a:extLst>
              </a:tr>
              <a:tr h="4673600">
                <a:tc>
                  <a:txBody>
                    <a:bodyPr/>
                    <a:lstStyle/>
                    <a:p>
                      <a:pPr algn="ctr"/>
                      <a:r>
                        <a:rPr lang="en-US" sz="2400">
                          <a:solidFill>
                            <a:srgbClr val="000000"/>
                          </a:solidFill>
                        </a:rPr>
                        <a:t>3. Phân kali</a:t>
                      </a:r>
                    </a:p>
                  </a:txBody>
                  <a:tcPr anchor="ctr"/>
                </a:tc>
                <a:tc>
                  <a:txBody>
                    <a:bodyPr/>
                    <a:lstStyle/>
                    <a:p>
                      <a:pPr algn="ctr"/>
                      <a:endParaRPr lang="en-US" sz="2000">
                        <a:solidFill>
                          <a:srgbClr val="000000"/>
                        </a:solidFill>
                      </a:endParaRPr>
                    </a:p>
                  </a:txBody>
                  <a:tcPr anchor="ctr"/>
                </a:tc>
                <a:tc>
                  <a:txBody>
                    <a:bodyPr/>
                    <a:lstStyle/>
                    <a:p>
                      <a:pPr algn="ctr"/>
                      <a:endParaRPr lang="en-US" sz="2000">
                        <a:solidFill>
                          <a:srgbClr val="000000"/>
                        </a:solidFill>
                      </a:endParaRPr>
                    </a:p>
                  </a:txBody>
                  <a:tcPr anchor="ctr"/>
                </a:tc>
                <a:tc>
                  <a:txBody>
                    <a:bodyPr/>
                    <a:lstStyle/>
                    <a:p>
                      <a:pPr algn="ctr"/>
                      <a:endParaRPr lang="en-US" sz="2000">
                        <a:solidFill>
                          <a:srgbClr val="000000"/>
                        </a:solidFill>
                      </a:endParaRPr>
                    </a:p>
                  </a:txBody>
                  <a:tcPr anchor="ctr"/>
                </a:tc>
                <a:extLst>
                  <a:ext uri="{0D108BD9-81ED-4DB2-BD59-A6C34878D82A}">
                    <a16:rowId xmlns:a16="http://schemas.microsoft.com/office/drawing/2014/main" val="3770007798"/>
                  </a:ext>
                </a:extLst>
              </a:tr>
            </a:tbl>
          </a:graphicData>
        </a:graphic>
      </p:graphicFrame>
      <p:sp>
        <p:nvSpPr>
          <p:cNvPr id="4" name="TextBox 3">
            <a:extLst>
              <a:ext uri="{FF2B5EF4-FFF2-40B4-BE49-F238E27FC236}">
                <a16:creationId xmlns:a16="http://schemas.microsoft.com/office/drawing/2014/main" id="{CBA4F59D-7A70-483A-B03A-3B68A94F3317}"/>
              </a:ext>
            </a:extLst>
          </p:cNvPr>
          <p:cNvSpPr txBox="1"/>
          <p:nvPr/>
        </p:nvSpPr>
        <p:spPr>
          <a:xfrm>
            <a:off x="1930810" y="446543"/>
            <a:ext cx="2148217" cy="2343655"/>
          </a:xfrm>
          <a:prstGeom prst="rect">
            <a:avLst/>
          </a:prstGeom>
          <a:noFill/>
        </p:spPr>
        <p:txBody>
          <a:bodyPr wrap="square">
            <a:spAutoFit/>
          </a:bodyPr>
          <a:lstStyle/>
          <a:p>
            <a:pPr algn="just">
              <a:lnSpc>
                <a:spcPct val="150000"/>
              </a:lnSpc>
            </a:pPr>
            <a:r>
              <a:rPr lang="en-US" sz="2000"/>
              <a:t>Cung cấp nguyên tố potassium (kali) cho cây trồng ở dạng muối.</a:t>
            </a:r>
          </a:p>
        </p:txBody>
      </p:sp>
      <p:sp>
        <p:nvSpPr>
          <p:cNvPr id="5" name="TextBox 4">
            <a:extLst>
              <a:ext uri="{FF2B5EF4-FFF2-40B4-BE49-F238E27FC236}">
                <a16:creationId xmlns:a16="http://schemas.microsoft.com/office/drawing/2014/main" id="{4F107F03-63BA-7825-ED9A-244792E40255}"/>
              </a:ext>
            </a:extLst>
          </p:cNvPr>
          <p:cNvSpPr txBox="1"/>
          <p:nvPr/>
        </p:nvSpPr>
        <p:spPr>
          <a:xfrm>
            <a:off x="4117011" y="446543"/>
            <a:ext cx="2523396" cy="188199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Potassium chloride KCl.</a:t>
            </a:r>
          </a:p>
          <a:p>
            <a:pPr marL="342900" indent="-342900" algn="just">
              <a:lnSpc>
                <a:spcPct val="150000"/>
              </a:lnSpc>
              <a:buFont typeface="Arial" panose="020B0604020202020204" pitchFamily="34" charset="0"/>
              <a:buChar char="•"/>
            </a:pPr>
            <a:r>
              <a:rPr lang="en-US" sz="2000"/>
              <a:t>Potassium sulfate K</a:t>
            </a:r>
            <a:r>
              <a:rPr lang="en-US" sz="2000" baseline="-25000"/>
              <a:t>2</a:t>
            </a:r>
            <a:r>
              <a:rPr lang="en-US" sz="2000"/>
              <a:t>SO</a:t>
            </a:r>
            <a:r>
              <a:rPr lang="en-US" sz="2000" baseline="-25000"/>
              <a:t>4</a:t>
            </a:r>
            <a:r>
              <a:rPr lang="en-US" sz="2000"/>
              <a:t>.</a:t>
            </a:r>
          </a:p>
        </p:txBody>
      </p:sp>
      <p:sp>
        <p:nvSpPr>
          <p:cNvPr id="7" name="TextBox 6">
            <a:extLst>
              <a:ext uri="{FF2B5EF4-FFF2-40B4-BE49-F238E27FC236}">
                <a16:creationId xmlns:a16="http://schemas.microsoft.com/office/drawing/2014/main" id="{6463951C-20D9-A1A4-A297-BB2B5866D7A2}"/>
              </a:ext>
            </a:extLst>
          </p:cNvPr>
          <p:cNvSpPr txBox="1"/>
          <p:nvPr/>
        </p:nvSpPr>
        <p:spPr>
          <a:xfrm>
            <a:off x="6696647" y="446543"/>
            <a:ext cx="2391113" cy="4651979"/>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Tăng hàm lượng tinh bột, protein, vitamin, đường,… trong quả, củ, thân.</a:t>
            </a:r>
          </a:p>
          <a:p>
            <a:pPr marL="342900" indent="-342900" algn="just">
              <a:lnSpc>
                <a:spcPct val="150000"/>
              </a:lnSpc>
              <a:buFont typeface="Arial" panose="020B0604020202020204" pitchFamily="34" charset="0"/>
              <a:buChar char="•"/>
            </a:pPr>
            <a:r>
              <a:rPr lang="en-US" sz="2000"/>
              <a:t>Tăng khả năng chống chịu của cây đối với hạn hán, rét hại, sâu bệnh.</a:t>
            </a:r>
          </a:p>
        </p:txBody>
      </p:sp>
      <p:pic>
        <p:nvPicPr>
          <p:cNvPr id="10" name="Picture 9">
            <a:extLst>
              <a:ext uri="{FF2B5EF4-FFF2-40B4-BE49-F238E27FC236}">
                <a16:creationId xmlns:a16="http://schemas.microsoft.com/office/drawing/2014/main" id="{AFDF149A-FBD8-F5D2-9ACC-9CF8D1DE09F2}"/>
              </a:ext>
            </a:extLst>
          </p:cNvPr>
          <p:cNvPicPr>
            <a:picLocks noChangeAspect="1"/>
          </p:cNvPicPr>
          <p:nvPr/>
        </p:nvPicPr>
        <p:blipFill rotWithShape="1">
          <a:blip r:embed="rId3">
            <a:clrChange>
              <a:clrFrom>
                <a:srgbClr val="FFFFFF"/>
              </a:clrFrom>
              <a:clrTo>
                <a:srgbClr val="FFFFFF">
                  <a:alpha val="0"/>
                </a:srgbClr>
              </a:clrTo>
            </a:clrChange>
          </a:blip>
          <a:srcRect l="22417" t="14097" r="22168" b="13158"/>
          <a:stretch/>
        </p:blipFill>
        <p:spPr>
          <a:xfrm>
            <a:off x="2233784" y="2755737"/>
            <a:ext cx="1612900" cy="2378971"/>
          </a:xfrm>
          <a:prstGeom prst="rect">
            <a:avLst/>
          </a:prstGeom>
        </p:spPr>
      </p:pic>
      <p:pic>
        <p:nvPicPr>
          <p:cNvPr id="13" name="Picture 12">
            <a:extLst>
              <a:ext uri="{FF2B5EF4-FFF2-40B4-BE49-F238E27FC236}">
                <a16:creationId xmlns:a16="http://schemas.microsoft.com/office/drawing/2014/main" id="{F40C0284-C609-849C-ADC9-E45C3A7CAF1B}"/>
              </a:ext>
            </a:extLst>
          </p:cNvPr>
          <p:cNvPicPr>
            <a:picLocks noChangeAspect="1"/>
          </p:cNvPicPr>
          <p:nvPr/>
        </p:nvPicPr>
        <p:blipFill>
          <a:blip r:embed="rId4"/>
          <a:srcRect/>
          <a:stretch/>
        </p:blipFill>
        <p:spPr>
          <a:xfrm>
            <a:off x="56240" y="3618523"/>
            <a:ext cx="1790029" cy="1118768"/>
          </a:xfrm>
          <a:prstGeom prst="ellipse">
            <a:avLst/>
          </a:prstGeom>
        </p:spPr>
      </p:pic>
      <p:pic>
        <p:nvPicPr>
          <p:cNvPr id="9" name="Picture 8" descr="A pile of orange gravel&#10;&#10;Description automatically generated">
            <a:extLst>
              <a:ext uri="{FF2B5EF4-FFF2-40B4-BE49-F238E27FC236}">
                <a16:creationId xmlns:a16="http://schemas.microsoft.com/office/drawing/2014/main" id="{6DBB8D10-8DC8-F7DB-F3DE-8FAEB21FC845}"/>
              </a:ext>
            </a:extLst>
          </p:cNvPr>
          <p:cNvPicPr>
            <a:picLocks noChangeAspect="1"/>
          </p:cNvPicPr>
          <p:nvPr/>
        </p:nvPicPr>
        <p:blipFill>
          <a:blip r:embed="rId5"/>
          <a:stretch>
            <a:fillRect/>
          </a:stretch>
        </p:blipFill>
        <p:spPr>
          <a:xfrm>
            <a:off x="4265496" y="2383978"/>
            <a:ext cx="1336637" cy="1309052"/>
          </a:xfrm>
          <a:prstGeom prst="rect">
            <a:avLst/>
          </a:prstGeom>
        </p:spPr>
      </p:pic>
      <p:pic>
        <p:nvPicPr>
          <p:cNvPr id="12" name="Picture 11" descr="A pile of white powder&#10;&#10;Description automatically generated">
            <a:extLst>
              <a:ext uri="{FF2B5EF4-FFF2-40B4-BE49-F238E27FC236}">
                <a16:creationId xmlns:a16="http://schemas.microsoft.com/office/drawing/2014/main" id="{7D84B25E-273A-6113-FC2E-65592F0E5037}"/>
              </a:ext>
            </a:extLst>
          </p:cNvPr>
          <p:cNvPicPr>
            <a:picLocks noChangeAspect="1"/>
          </p:cNvPicPr>
          <p:nvPr/>
        </p:nvPicPr>
        <p:blipFill>
          <a:blip r:embed="rId6"/>
          <a:stretch>
            <a:fillRect/>
          </a:stretch>
        </p:blipFill>
        <p:spPr>
          <a:xfrm>
            <a:off x="5206687" y="3748475"/>
            <a:ext cx="1349176" cy="1294005"/>
          </a:xfrm>
          <a:prstGeom prst="rect">
            <a:avLst/>
          </a:prstGeom>
        </p:spPr>
      </p:pic>
    </p:spTree>
    <p:extLst>
      <p:ext uri="{BB962C8B-B14F-4D97-AF65-F5344CB8AC3E}">
        <p14:creationId xmlns:p14="http://schemas.microsoft.com/office/powerpoint/2010/main" val="138732042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par>
                                <p:cTn id="24" presetID="14" presetClass="entr" presetSubtype="1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par>
                                <p:cTn id="27" presetID="14" presetClass="entr" presetSubtype="1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D60EC36-12F9-52E6-E5CA-CF78DDFEB04F}"/>
              </a:ext>
            </a:extLst>
          </p:cNvPr>
          <p:cNvGraphicFramePr>
            <a:graphicFrameLocks noGrp="1"/>
          </p:cNvGraphicFramePr>
          <p:nvPr>
            <p:extLst>
              <p:ext uri="{D42A27DB-BD31-4B8C-83A1-F6EECF244321}">
                <p14:modId xmlns:p14="http://schemas.microsoft.com/office/powerpoint/2010/main" val="3664928486"/>
              </p:ext>
            </p:extLst>
          </p:nvPr>
        </p:nvGraphicFramePr>
        <p:xfrm>
          <a:off x="0" y="1"/>
          <a:ext cx="9144001" cy="5154555"/>
        </p:xfrm>
        <a:graphic>
          <a:graphicData uri="http://schemas.openxmlformats.org/drawingml/2006/table">
            <a:tbl>
              <a:tblPr firstRow="1" bandRow="1">
                <a:tableStyleId>{0505E3EF-67EA-436B-97B2-0124C06EBD24}</a:tableStyleId>
              </a:tblPr>
              <a:tblGrid>
                <a:gridCol w="1398954">
                  <a:extLst>
                    <a:ext uri="{9D8B030D-6E8A-4147-A177-3AD203B41FA5}">
                      <a16:colId xmlns:a16="http://schemas.microsoft.com/office/drawing/2014/main" val="572748955"/>
                    </a:ext>
                  </a:extLst>
                </a:gridCol>
                <a:gridCol w="1422400">
                  <a:extLst>
                    <a:ext uri="{9D8B030D-6E8A-4147-A177-3AD203B41FA5}">
                      <a16:colId xmlns:a16="http://schemas.microsoft.com/office/drawing/2014/main" val="4035966603"/>
                    </a:ext>
                  </a:extLst>
                </a:gridCol>
                <a:gridCol w="1438031">
                  <a:extLst>
                    <a:ext uri="{9D8B030D-6E8A-4147-A177-3AD203B41FA5}">
                      <a16:colId xmlns:a16="http://schemas.microsoft.com/office/drawing/2014/main" val="350533157"/>
                    </a:ext>
                  </a:extLst>
                </a:gridCol>
                <a:gridCol w="1531815">
                  <a:extLst>
                    <a:ext uri="{9D8B030D-6E8A-4147-A177-3AD203B41FA5}">
                      <a16:colId xmlns:a16="http://schemas.microsoft.com/office/drawing/2014/main" val="3370671959"/>
                    </a:ext>
                  </a:extLst>
                </a:gridCol>
                <a:gridCol w="1328615">
                  <a:extLst>
                    <a:ext uri="{9D8B030D-6E8A-4147-A177-3AD203B41FA5}">
                      <a16:colId xmlns:a16="http://schemas.microsoft.com/office/drawing/2014/main" val="948759366"/>
                    </a:ext>
                  </a:extLst>
                </a:gridCol>
                <a:gridCol w="2024186">
                  <a:extLst>
                    <a:ext uri="{9D8B030D-6E8A-4147-A177-3AD203B41FA5}">
                      <a16:colId xmlns:a16="http://schemas.microsoft.com/office/drawing/2014/main" val="1567620679"/>
                    </a:ext>
                  </a:extLst>
                </a:gridCol>
              </a:tblGrid>
              <a:tr h="392984">
                <a:tc gridSpan="6">
                  <a:txBody>
                    <a:bodyPr/>
                    <a:lstStyle/>
                    <a:p>
                      <a:pPr algn="ctr"/>
                      <a:r>
                        <a:rPr lang="en-US" sz="2000">
                          <a:solidFill>
                            <a:srgbClr val="000000"/>
                          </a:solidFill>
                        </a:rPr>
                        <a:t>Đặc điểm của từng loại phân kali</a:t>
                      </a:r>
                    </a:p>
                  </a:txBody>
                  <a:tcPr anchor="ctr"/>
                </a:tc>
                <a:tc hMerge="1">
                  <a:txBody>
                    <a:bodyPr/>
                    <a:lstStyle/>
                    <a:p>
                      <a:pPr algn="ctr"/>
                      <a:endParaRPr lang="en-US" sz="2000">
                        <a:solidFill>
                          <a:srgbClr val="000000"/>
                        </a:solidFill>
                      </a:endParaRPr>
                    </a:p>
                  </a:txBody>
                  <a:tcPr anchor="ctr"/>
                </a:tc>
                <a:tc hMerge="1">
                  <a:txBody>
                    <a:bodyPr/>
                    <a:lstStyle/>
                    <a:p>
                      <a:endParaRPr lang="en-US"/>
                    </a:p>
                  </a:txBody>
                  <a:tcPr/>
                </a:tc>
                <a:tc hMerge="1">
                  <a:txBody>
                    <a:bodyPr/>
                    <a:lstStyle/>
                    <a:p>
                      <a:pPr algn="ctr"/>
                      <a:endParaRPr lang="en-US" sz="2000">
                        <a:solidFill>
                          <a:srgbClr val="000000"/>
                        </a:solidFill>
                      </a:endParaRPr>
                    </a:p>
                  </a:txBody>
                  <a:tcPr anchor="ctr"/>
                </a:tc>
                <a:tc hMerge="1">
                  <a:txBody>
                    <a:bodyPr/>
                    <a:lstStyle/>
                    <a:p>
                      <a:pPr algn="ctr"/>
                      <a:endParaRPr lang="en-US" sz="2000">
                        <a:solidFill>
                          <a:srgbClr val="000000"/>
                        </a:solidFill>
                      </a:endParaRPr>
                    </a:p>
                  </a:txBody>
                  <a:tcPr anchor="ctr"/>
                </a:tc>
                <a:tc hMerge="1">
                  <a:txBody>
                    <a:bodyPr/>
                    <a:lstStyle/>
                    <a:p>
                      <a:pPr algn="ctr"/>
                      <a:endParaRPr lang="en-US" sz="2000">
                        <a:solidFill>
                          <a:srgbClr val="000000"/>
                        </a:solidFill>
                      </a:endParaRPr>
                    </a:p>
                  </a:txBody>
                  <a:tcPr anchor="ctr"/>
                </a:tc>
                <a:extLst>
                  <a:ext uri="{0D108BD9-81ED-4DB2-BD59-A6C34878D82A}">
                    <a16:rowId xmlns:a16="http://schemas.microsoft.com/office/drawing/2014/main" val="569637913"/>
                  </a:ext>
                </a:extLst>
              </a:tr>
              <a:tr h="941589">
                <a:tc>
                  <a:txBody>
                    <a:bodyPr/>
                    <a:lstStyle/>
                    <a:p>
                      <a:pPr algn="ctr">
                        <a:lnSpc>
                          <a:spcPct val="150000"/>
                        </a:lnSpc>
                      </a:pPr>
                      <a:r>
                        <a:rPr lang="en-US" sz="2000">
                          <a:solidFill>
                            <a:srgbClr val="000000"/>
                          </a:solidFill>
                        </a:rPr>
                        <a:t>Các loại phân lân</a:t>
                      </a:r>
                    </a:p>
                  </a:txBody>
                  <a:tcPr anchor="ctr"/>
                </a:tc>
                <a:tc>
                  <a:txBody>
                    <a:bodyPr/>
                    <a:lstStyle/>
                    <a:p>
                      <a:pPr algn="ctr">
                        <a:lnSpc>
                          <a:spcPct val="150000"/>
                        </a:lnSpc>
                      </a:pPr>
                      <a:r>
                        <a:rPr lang="en-US" sz="2000">
                          <a:solidFill>
                            <a:srgbClr val="000000"/>
                          </a:solidFill>
                        </a:rPr>
                        <a:t>Công thức hóa học</a:t>
                      </a:r>
                    </a:p>
                  </a:txBody>
                  <a:tcPr anchor="ctr"/>
                </a:tc>
                <a:tc>
                  <a:txBody>
                    <a:bodyPr/>
                    <a:lstStyle/>
                    <a:p>
                      <a:pPr algn="ctr">
                        <a:lnSpc>
                          <a:spcPct val="150000"/>
                        </a:lnSpc>
                      </a:pPr>
                      <a:r>
                        <a:rPr lang="en-US" sz="2000">
                          <a:solidFill>
                            <a:srgbClr val="000000"/>
                          </a:solidFill>
                        </a:rPr>
                        <a:t>Trạng thái/ màu sắc</a:t>
                      </a:r>
                    </a:p>
                  </a:txBody>
                  <a:tcPr anchor="ctr"/>
                </a:tc>
                <a:tc>
                  <a:txBody>
                    <a:bodyPr/>
                    <a:lstStyle/>
                    <a:p>
                      <a:pPr algn="ctr">
                        <a:lnSpc>
                          <a:spcPct val="150000"/>
                        </a:lnSpc>
                      </a:pPr>
                      <a:r>
                        <a:rPr lang="en-US" sz="2000">
                          <a:solidFill>
                            <a:srgbClr val="000000"/>
                          </a:solidFill>
                        </a:rPr>
                        <a:t>Tính tan trong nước</a:t>
                      </a:r>
                    </a:p>
                  </a:txBody>
                  <a:tcPr anchor="ctr"/>
                </a:tc>
                <a:tc>
                  <a:txBody>
                    <a:bodyPr/>
                    <a:lstStyle/>
                    <a:p>
                      <a:pPr algn="ctr">
                        <a:lnSpc>
                          <a:spcPct val="150000"/>
                        </a:lnSpc>
                      </a:pPr>
                      <a:r>
                        <a:rPr lang="en-US" sz="2000">
                          <a:solidFill>
                            <a:srgbClr val="000000"/>
                          </a:solidFill>
                        </a:rPr>
                        <a:t>Công dụng</a:t>
                      </a:r>
                    </a:p>
                  </a:txBody>
                  <a:tcPr anchor="ctr"/>
                </a:tc>
                <a:tc>
                  <a:txBody>
                    <a:bodyPr/>
                    <a:lstStyle/>
                    <a:p>
                      <a:pPr algn="ctr">
                        <a:lnSpc>
                          <a:spcPct val="150000"/>
                        </a:lnSpc>
                      </a:pPr>
                      <a:r>
                        <a:rPr lang="en-US" sz="2000">
                          <a:solidFill>
                            <a:srgbClr val="000000"/>
                          </a:solidFill>
                        </a:rPr>
                        <a:t>Loại đất/cây phù hợp</a:t>
                      </a:r>
                    </a:p>
                  </a:txBody>
                  <a:tcPr anchor="ctr"/>
                </a:tc>
                <a:extLst>
                  <a:ext uri="{0D108BD9-81ED-4DB2-BD59-A6C34878D82A}">
                    <a16:rowId xmlns:a16="http://schemas.microsoft.com/office/drawing/2014/main" val="561670411"/>
                  </a:ext>
                </a:extLst>
              </a:tr>
              <a:tr h="1904463">
                <a:tc>
                  <a:txBody>
                    <a:bodyPr/>
                    <a:lstStyle/>
                    <a:p>
                      <a:pPr algn="ctr">
                        <a:lnSpc>
                          <a:spcPct val="150000"/>
                        </a:lnSpc>
                      </a:pPr>
                      <a:r>
                        <a:rPr lang="en-US" sz="2000">
                          <a:solidFill>
                            <a:srgbClr val="000000"/>
                          </a:solidFill>
                        </a:rPr>
                        <a:t>Potassium chloride </a:t>
                      </a:r>
                    </a:p>
                  </a:txBody>
                  <a:tcPr anchor="ctr"/>
                </a:tc>
                <a:tc>
                  <a:txBody>
                    <a:bodyPr/>
                    <a:lstStyle/>
                    <a:p>
                      <a:pPr algn="ctr"/>
                      <a:endParaRPr lang="en-US" sz="2000">
                        <a:solidFill>
                          <a:srgbClr val="000000"/>
                        </a:solidFill>
                      </a:endParaRPr>
                    </a:p>
                  </a:txBody>
                  <a:tcPr anchor="ctr"/>
                </a:tc>
                <a:tc>
                  <a:txBody>
                    <a:bodyPr/>
                    <a:lstStyle/>
                    <a:p>
                      <a:pPr algn="ctr"/>
                      <a:endParaRPr lang="en-US" sz="2000">
                        <a:solidFill>
                          <a:srgbClr val="000000"/>
                        </a:solidFill>
                      </a:endParaRPr>
                    </a:p>
                  </a:txBody>
                  <a:tcPr anchor="ctr"/>
                </a:tc>
                <a:tc>
                  <a:txBody>
                    <a:bodyPr/>
                    <a:lstStyle/>
                    <a:p>
                      <a:pPr algn="ctr"/>
                      <a:endParaRPr lang="en-US" sz="2000">
                        <a:solidFill>
                          <a:srgbClr val="000000"/>
                        </a:solidFill>
                      </a:endParaRPr>
                    </a:p>
                  </a:txBody>
                  <a:tcPr anchor="ctr"/>
                </a:tc>
                <a:tc>
                  <a:txBody>
                    <a:bodyPr/>
                    <a:lstStyle/>
                    <a:p>
                      <a:pPr algn="ctr"/>
                      <a:endParaRPr lang="en-US" sz="2000">
                        <a:solidFill>
                          <a:srgbClr val="000000"/>
                        </a:solidFill>
                      </a:endParaRPr>
                    </a:p>
                  </a:txBody>
                  <a:tcPr anchor="ctr"/>
                </a:tc>
                <a:tc>
                  <a:txBody>
                    <a:bodyPr/>
                    <a:lstStyle/>
                    <a:p>
                      <a:pPr algn="ctr"/>
                      <a:endParaRPr lang="en-US" sz="2000">
                        <a:solidFill>
                          <a:srgbClr val="000000"/>
                        </a:solidFill>
                      </a:endParaRPr>
                    </a:p>
                  </a:txBody>
                  <a:tcPr anchor="ctr"/>
                </a:tc>
                <a:extLst>
                  <a:ext uri="{0D108BD9-81ED-4DB2-BD59-A6C34878D82A}">
                    <a16:rowId xmlns:a16="http://schemas.microsoft.com/office/drawing/2014/main" val="2411276607"/>
                  </a:ext>
                </a:extLst>
              </a:tr>
              <a:tr h="1904463">
                <a:tc>
                  <a:txBody>
                    <a:bodyPr/>
                    <a:lstStyle/>
                    <a:p>
                      <a:pPr algn="ctr">
                        <a:lnSpc>
                          <a:spcPct val="150000"/>
                        </a:lnSpc>
                      </a:pPr>
                      <a:r>
                        <a:rPr lang="en-US" sz="2000">
                          <a:solidFill>
                            <a:srgbClr val="000000"/>
                          </a:solidFill>
                        </a:rPr>
                        <a:t>Potassium sulfate </a:t>
                      </a:r>
                    </a:p>
                  </a:txBody>
                  <a:tcPr anchor="ctr"/>
                </a:tc>
                <a:tc>
                  <a:txBody>
                    <a:bodyPr/>
                    <a:lstStyle/>
                    <a:p>
                      <a:pPr algn="ctr"/>
                      <a:endParaRPr lang="en-US" sz="2000">
                        <a:solidFill>
                          <a:srgbClr val="000000"/>
                        </a:solidFill>
                      </a:endParaRPr>
                    </a:p>
                  </a:txBody>
                  <a:tcPr anchor="ctr"/>
                </a:tc>
                <a:tc>
                  <a:txBody>
                    <a:bodyPr/>
                    <a:lstStyle/>
                    <a:p>
                      <a:pPr algn="ctr"/>
                      <a:endParaRPr lang="en-US" sz="2000">
                        <a:solidFill>
                          <a:srgbClr val="000000"/>
                        </a:solidFill>
                      </a:endParaRPr>
                    </a:p>
                  </a:txBody>
                  <a:tcPr anchor="ctr"/>
                </a:tc>
                <a:tc>
                  <a:txBody>
                    <a:bodyPr/>
                    <a:lstStyle/>
                    <a:p>
                      <a:pPr algn="ctr"/>
                      <a:endParaRPr lang="en-US" sz="2000">
                        <a:solidFill>
                          <a:srgbClr val="000000"/>
                        </a:solidFill>
                      </a:endParaRPr>
                    </a:p>
                  </a:txBody>
                  <a:tcPr anchor="ctr"/>
                </a:tc>
                <a:tc>
                  <a:txBody>
                    <a:bodyPr/>
                    <a:lstStyle/>
                    <a:p>
                      <a:pPr algn="ctr"/>
                      <a:endParaRPr lang="en-US" sz="2000">
                        <a:solidFill>
                          <a:srgbClr val="000000"/>
                        </a:solidFill>
                      </a:endParaRPr>
                    </a:p>
                  </a:txBody>
                  <a:tcPr anchor="ctr"/>
                </a:tc>
                <a:tc>
                  <a:txBody>
                    <a:bodyPr/>
                    <a:lstStyle/>
                    <a:p>
                      <a:pPr algn="ctr"/>
                      <a:endParaRPr lang="en-US" sz="2000">
                        <a:solidFill>
                          <a:srgbClr val="000000"/>
                        </a:solidFill>
                      </a:endParaRPr>
                    </a:p>
                  </a:txBody>
                  <a:tcPr anchor="ctr"/>
                </a:tc>
                <a:extLst>
                  <a:ext uri="{0D108BD9-81ED-4DB2-BD59-A6C34878D82A}">
                    <a16:rowId xmlns:a16="http://schemas.microsoft.com/office/drawing/2014/main" val="3770007798"/>
                  </a:ext>
                </a:extLst>
              </a:tr>
            </a:tbl>
          </a:graphicData>
        </a:graphic>
      </p:graphicFrame>
      <p:sp>
        <p:nvSpPr>
          <p:cNvPr id="3" name="TextBox 2">
            <a:extLst>
              <a:ext uri="{FF2B5EF4-FFF2-40B4-BE49-F238E27FC236}">
                <a16:creationId xmlns:a16="http://schemas.microsoft.com/office/drawing/2014/main" id="{10DF0101-0C6E-56C0-EEE2-61B2E33DFD09}"/>
              </a:ext>
            </a:extLst>
          </p:cNvPr>
          <p:cNvSpPr txBox="1"/>
          <p:nvPr/>
        </p:nvSpPr>
        <p:spPr>
          <a:xfrm>
            <a:off x="1412217" y="2082649"/>
            <a:ext cx="1435729" cy="496996"/>
          </a:xfrm>
          <a:prstGeom prst="rect">
            <a:avLst/>
          </a:prstGeom>
          <a:noFill/>
        </p:spPr>
        <p:txBody>
          <a:bodyPr wrap="square">
            <a:spAutoFit/>
          </a:bodyPr>
          <a:lstStyle/>
          <a:p>
            <a:pPr algn="ctr">
              <a:lnSpc>
                <a:spcPct val="150000"/>
              </a:lnSpc>
            </a:pPr>
            <a:r>
              <a:rPr lang="en-US" sz="2000"/>
              <a:t>KCl</a:t>
            </a:r>
          </a:p>
        </p:txBody>
      </p:sp>
      <p:sp>
        <p:nvSpPr>
          <p:cNvPr id="6" name="TextBox 5">
            <a:extLst>
              <a:ext uri="{FF2B5EF4-FFF2-40B4-BE49-F238E27FC236}">
                <a16:creationId xmlns:a16="http://schemas.microsoft.com/office/drawing/2014/main" id="{047DF268-001A-DC86-51D7-F96D84B7F7F6}"/>
              </a:ext>
            </a:extLst>
          </p:cNvPr>
          <p:cNvSpPr txBox="1"/>
          <p:nvPr/>
        </p:nvSpPr>
        <p:spPr>
          <a:xfrm>
            <a:off x="1331720" y="3932680"/>
            <a:ext cx="1574454" cy="496996"/>
          </a:xfrm>
          <a:prstGeom prst="rect">
            <a:avLst/>
          </a:prstGeom>
          <a:noFill/>
        </p:spPr>
        <p:txBody>
          <a:bodyPr wrap="square">
            <a:spAutoFit/>
          </a:bodyPr>
          <a:lstStyle/>
          <a:p>
            <a:pPr algn="ctr">
              <a:lnSpc>
                <a:spcPct val="150000"/>
              </a:lnSpc>
            </a:pPr>
            <a:r>
              <a:rPr lang="en-US" sz="2000"/>
              <a:t>K</a:t>
            </a:r>
            <a:r>
              <a:rPr lang="en-US" sz="2000" baseline="-25000"/>
              <a:t>2</a:t>
            </a:r>
            <a:r>
              <a:rPr lang="en-US" sz="2000"/>
              <a:t>SO</a:t>
            </a:r>
            <a:r>
              <a:rPr lang="en-US" sz="2000" baseline="-25000"/>
              <a:t>4</a:t>
            </a:r>
            <a:endParaRPr lang="en-US" sz="2000"/>
          </a:p>
        </p:txBody>
      </p:sp>
      <p:sp>
        <p:nvSpPr>
          <p:cNvPr id="9" name="TextBox 8">
            <a:extLst>
              <a:ext uri="{FF2B5EF4-FFF2-40B4-BE49-F238E27FC236}">
                <a16:creationId xmlns:a16="http://schemas.microsoft.com/office/drawing/2014/main" id="{45C6E6D4-E965-7E8E-3E89-2744D627B582}"/>
              </a:ext>
            </a:extLst>
          </p:cNvPr>
          <p:cNvSpPr txBox="1"/>
          <p:nvPr/>
        </p:nvSpPr>
        <p:spPr>
          <a:xfrm>
            <a:off x="2753945" y="1838250"/>
            <a:ext cx="1574454" cy="958660"/>
          </a:xfrm>
          <a:prstGeom prst="rect">
            <a:avLst/>
          </a:prstGeom>
          <a:noFill/>
        </p:spPr>
        <p:txBody>
          <a:bodyPr wrap="square">
            <a:spAutoFit/>
          </a:bodyPr>
          <a:lstStyle/>
          <a:p>
            <a:pPr algn="ctr">
              <a:lnSpc>
                <a:spcPct val="150000"/>
              </a:lnSpc>
            </a:pPr>
            <a:r>
              <a:rPr lang="en-US" sz="2000"/>
              <a:t>Chất rắn màu đỏ nâu</a:t>
            </a:r>
          </a:p>
        </p:txBody>
      </p:sp>
      <p:sp>
        <p:nvSpPr>
          <p:cNvPr id="11" name="TextBox 10">
            <a:extLst>
              <a:ext uri="{FF2B5EF4-FFF2-40B4-BE49-F238E27FC236}">
                <a16:creationId xmlns:a16="http://schemas.microsoft.com/office/drawing/2014/main" id="{9B377766-0076-B4D0-E6B2-E6C55ED7C9C6}"/>
              </a:ext>
            </a:extLst>
          </p:cNvPr>
          <p:cNvSpPr txBox="1"/>
          <p:nvPr/>
        </p:nvSpPr>
        <p:spPr>
          <a:xfrm>
            <a:off x="2823308" y="3701848"/>
            <a:ext cx="1435729" cy="958660"/>
          </a:xfrm>
          <a:prstGeom prst="rect">
            <a:avLst/>
          </a:prstGeom>
          <a:noFill/>
        </p:spPr>
        <p:txBody>
          <a:bodyPr wrap="square">
            <a:spAutoFit/>
          </a:bodyPr>
          <a:lstStyle/>
          <a:p>
            <a:pPr algn="ctr">
              <a:lnSpc>
                <a:spcPct val="150000"/>
              </a:lnSpc>
            </a:pPr>
            <a:r>
              <a:rPr lang="en-US" sz="2000"/>
              <a:t>Chất rắn màu trắng</a:t>
            </a:r>
          </a:p>
        </p:txBody>
      </p:sp>
      <p:sp>
        <p:nvSpPr>
          <p:cNvPr id="14" name="TextBox 13">
            <a:extLst>
              <a:ext uri="{FF2B5EF4-FFF2-40B4-BE49-F238E27FC236}">
                <a16:creationId xmlns:a16="http://schemas.microsoft.com/office/drawing/2014/main" id="{D1A14462-023A-A047-B8E6-606126C73728}"/>
              </a:ext>
            </a:extLst>
          </p:cNvPr>
          <p:cNvSpPr txBox="1"/>
          <p:nvPr/>
        </p:nvSpPr>
        <p:spPr>
          <a:xfrm>
            <a:off x="4502213" y="2092407"/>
            <a:ext cx="1046285" cy="496996"/>
          </a:xfrm>
          <a:prstGeom prst="rect">
            <a:avLst/>
          </a:prstGeom>
          <a:noFill/>
        </p:spPr>
        <p:txBody>
          <a:bodyPr wrap="square">
            <a:spAutoFit/>
          </a:bodyPr>
          <a:lstStyle/>
          <a:p>
            <a:pPr algn="ctr">
              <a:lnSpc>
                <a:spcPct val="150000"/>
              </a:lnSpc>
            </a:pPr>
            <a:r>
              <a:rPr lang="en-US" sz="2000"/>
              <a:t>Dễ tan</a:t>
            </a:r>
          </a:p>
        </p:txBody>
      </p:sp>
      <p:sp>
        <p:nvSpPr>
          <p:cNvPr id="15" name="TextBox 14">
            <a:extLst>
              <a:ext uri="{FF2B5EF4-FFF2-40B4-BE49-F238E27FC236}">
                <a16:creationId xmlns:a16="http://schemas.microsoft.com/office/drawing/2014/main" id="{A40EAFA4-7437-17D6-460A-B64CE7E7BBE6}"/>
              </a:ext>
            </a:extLst>
          </p:cNvPr>
          <p:cNvSpPr txBox="1"/>
          <p:nvPr/>
        </p:nvSpPr>
        <p:spPr>
          <a:xfrm>
            <a:off x="4307490" y="3916339"/>
            <a:ext cx="1435729" cy="496996"/>
          </a:xfrm>
          <a:prstGeom prst="rect">
            <a:avLst/>
          </a:prstGeom>
          <a:noFill/>
        </p:spPr>
        <p:txBody>
          <a:bodyPr wrap="square">
            <a:spAutoFit/>
          </a:bodyPr>
          <a:lstStyle/>
          <a:p>
            <a:pPr algn="ctr">
              <a:lnSpc>
                <a:spcPct val="150000"/>
              </a:lnSpc>
            </a:pPr>
            <a:r>
              <a:rPr lang="en-US" sz="2000"/>
              <a:t>Dễ tan</a:t>
            </a:r>
          </a:p>
        </p:txBody>
      </p:sp>
      <p:sp>
        <p:nvSpPr>
          <p:cNvPr id="17" name="TextBox 16">
            <a:extLst>
              <a:ext uri="{FF2B5EF4-FFF2-40B4-BE49-F238E27FC236}">
                <a16:creationId xmlns:a16="http://schemas.microsoft.com/office/drawing/2014/main" id="{8642141D-368A-495F-21F0-1504122212CF}"/>
              </a:ext>
            </a:extLst>
          </p:cNvPr>
          <p:cNvSpPr txBox="1"/>
          <p:nvPr/>
        </p:nvSpPr>
        <p:spPr>
          <a:xfrm>
            <a:off x="5802575" y="1870934"/>
            <a:ext cx="1264138" cy="958660"/>
          </a:xfrm>
          <a:prstGeom prst="rect">
            <a:avLst/>
          </a:prstGeom>
          <a:noFill/>
        </p:spPr>
        <p:txBody>
          <a:bodyPr wrap="square">
            <a:spAutoFit/>
          </a:bodyPr>
          <a:lstStyle/>
          <a:p>
            <a:pPr algn="ctr">
              <a:lnSpc>
                <a:spcPct val="150000"/>
              </a:lnSpc>
            </a:pPr>
            <a:r>
              <a:rPr lang="en-US" sz="2000"/>
              <a:t>Bón lót, bón thúc</a:t>
            </a:r>
          </a:p>
        </p:txBody>
      </p:sp>
      <p:sp>
        <p:nvSpPr>
          <p:cNvPr id="18" name="TextBox 17">
            <a:extLst>
              <a:ext uri="{FF2B5EF4-FFF2-40B4-BE49-F238E27FC236}">
                <a16:creationId xmlns:a16="http://schemas.microsoft.com/office/drawing/2014/main" id="{4589D534-840C-74C5-1754-408A5267F79D}"/>
              </a:ext>
            </a:extLst>
          </p:cNvPr>
          <p:cNvSpPr txBox="1"/>
          <p:nvPr/>
        </p:nvSpPr>
        <p:spPr>
          <a:xfrm>
            <a:off x="5764704" y="3932680"/>
            <a:ext cx="1368039" cy="496996"/>
          </a:xfrm>
          <a:prstGeom prst="rect">
            <a:avLst/>
          </a:prstGeom>
          <a:noFill/>
        </p:spPr>
        <p:txBody>
          <a:bodyPr wrap="square">
            <a:spAutoFit/>
          </a:bodyPr>
          <a:lstStyle/>
          <a:p>
            <a:pPr algn="ctr">
              <a:lnSpc>
                <a:spcPct val="150000"/>
              </a:lnSpc>
            </a:pPr>
            <a:r>
              <a:rPr lang="en-US" sz="2000"/>
              <a:t>Bón thúc</a:t>
            </a:r>
          </a:p>
        </p:txBody>
      </p:sp>
      <p:sp>
        <p:nvSpPr>
          <p:cNvPr id="20" name="TextBox 19">
            <a:extLst>
              <a:ext uri="{FF2B5EF4-FFF2-40B4-BE49-F238E27FC236}">
                <a16:creationId xmlns:a16="http://schemas.microsoft.com/office/drawing/2014/main" id="{B5FA0C4A-CE49-38B4-3A3F-A0838237DD83}"/>
              </a:ext>
            </a:extLst>
          </p:cNvPr>
          <p:cNvSpPr txBox="1"/>
          <p:nvPr/>
        </p:nvSpPr>
        <p:spPr>
          <a:xfrm>
            <a:off x="7116537" y="1348322"/>
            <a:ext cx="2044072" cy="1881990"/>
          </a:xfrm>
          <a:prstGeom prst="rect">
            <a:avLst/>
          </a:prstGeom>
          <a:noFill/>
        </p:spPr>
        <p:txBody>
          <a:bodyPr wrap="square">
            <a:spAutoFit/>
          </a:bodyPr>
          <a:lstStyle/>
          <a:p>
            <a:pPr algn="just">
              <a:lnSpc>
                <a:spcPct val="150000"/>
              </a:lnSpc>
            </a:pPr>
            <a:r>
              <a:rPr lang="en-US" sz="2000"/>
              <a:t>Cây lấy tinh bột, lấy củ, lấy dầu.</a:t>
            </a:r>
          </a:p>
          <a:p>
            <a:pPr algn="just">
              <a:lnSpc>
                <a:spcPct val="150000"/>
              </a:lnSpc>
            </a:pPr>
            <a:r>
              <a:rPr lang="en-US" sz="2000"/>
              <a:t>Không phù hợp đất nhiễm mặn.</a:t>
            </a:r>
          </a:p>
        </p:txBody>
      </p:sp>
      <p:sp>
        <p:nvSpPr>
          <p:cNvPr id="21" name="TextBox 20">
            <a:extLst>
              <a:ext uri="{FF2B5EF4-FFF2-40B4-BE49-F238E27FC236}">
                <a16:creationId xmlns:a16="http://schemas.microsoft.com/office/drawing/2014/main" id="{3FC0036E-91D9-EFB9-5A19-C7F78C2543DF}"/>
              </a:ext>
            </a:extLst>
          </p:cNvPr>
          <p:cNvSpPr txBox="1"/>
          <p:nvPr/>
        </p:nvSpPr>
        <p:spPr>
          <a:xfrm>
            <a:off x="7132743" y="3251439"/>
            <a:ext cx="2027866" cy="1881990"/>
          </a:xfrm>
          <a:prstGeom prst="rect">
            <a:avLst/>
          </a:prstGeom>
          <a:noFill/>
        </p:spPr>
        <p:txBody>
          <a:bodyPr wrap="square">
            <a:spAutoFit/>
          </a:bodyPr>
          <a:lstStyle/>
          <a:p>
            <a:pPr algn="just">
              <a:lnSpc>
                <a:spcPct val="150000"/>
              </a:lnSpc>
            </a:pPr>
            <a:r>
              <a:rPr lang="en-US" sz="2000"/>
              <a:t>Cây lấy tinh bột, lấy củ, lấy dầu.</a:t>
            </a:r>
          </a:p>
          <a:p>
            <a:pPr algn="just">
              <a:lnSpc>
                <a:spcPct val="150000"/>
              </a:lnSpc>
            </a:pPr>
            <a:r>
              <a:rPr lang="en-US" sz="2000"/>
              <a:t>Đất bazan và đất xám.</a:t>
            </a:r>
          </a:p>
        </p:txBody>
      </p:sp>
    </p:spTree>
    <p:extLst>
      <p:ext uri="{BB962C8B-B14F-4D97-AF65-F5344CB8AC3E}">
        <p14:creationId xmlns:p14="http://schemas.microsoft.com/office/powerpoint/2010/main" val="221111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500"/>
                                        <p:tgtEl>
                                          <p:spTgt spid="14"/>
                                        </p:tgtEl>
                                      </p:cBhvr>
                                    </p:animEffect>
                                  </p:childTnLst>
                                </p:cTn>
                              </p:par>
                            </p:childTnLst>
                          </p:cTn>
                        </p:par>
                        <p:par>
                          <p:cTn id="28" fill="hold">
                            <p:stCondLst>
                              <p:cond delay="500"/>
                            </p:stCondLst>
                            <p:childTnLst>
                              <p:par>
                                <p:cTn id="29" presetID="6" presetClass="entr" presetSubtype="16"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ircle(in)">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childTnLst>
                          </p:cTn>
                        </p:par>
                        <p:par>
                          <p:cTn id="39" fill="hold">
                            <p:stCondLst>
                              <p:cond delay="500"/>
                            </p:stCondLst>
                            <p:childTnLst>
                              <p:par>
                                <p:cTn id="40" presetID="53" presetClass="entr" presetSubtype="16"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fltVal val="0"/>
                                          </p:val>
                                        </p:tav>
                                        <p:tav tm="100000">
                                          <p:val>
                                            <p:strVal val="#ppt_h"/>
                                          </p:val>
                                        </p:tav>
                                      </p:tavLst>
                                    </p:anim>
                                    <p:animEffect transition="in" filter="fade">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strVal val="#ppt_h"/>
                                          </p:val>
                                        </p:tav>
                                        <p:tav tm="100000">
                                          <p:val>
                                            <p:strVal val="#ppt_h"/>
                                          </p:val>
                                        </p:tav>
                                      </p:tavLst>
                                    </p:anim>
                                  </p:childTnLst>
                                </p:cTn>
                              </p:par>
                            </p:childTnLst>
                          </p:cTn>
                        </p:par>
                        <p:par>
                          <p:cTn id="51" fill="hold">
                            <p:stCondLst>
                              <p:cond delay="500"/>
                            </p:stCondLst>
                            <p:childTnLst>
                              <p:par>
                                <p:cTn id="52" presetID="17" presetClass="entr" presetSubtype="10"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500" fill="hold"/>
                                        <p:tgtEl>
                                          <p:spTgt spid="21"/>
                                        </p:tgtEl>
                                        <p:attrNameLst>
                                          <p:attrName>ppt_w</p:attrName>
                                        </p:attrNameLst>
                                      </p:cBhvr>
                                      <p:tavLst>
                                        <p:tav tm="0">
                                          <p:val>
                                            <p:fltVal val="0"/>
                                          </p:val>
                                        </p:tav>
                                        <p:tav tm="100000">
                                          <p:val>
                                            <p:strVal val="#ppt_w"/>
                                          </p:val>
                                        </p:tav>
                                      </p:tavLst>
                                    </p:anim>
                                    <p:anim calcmode="lin" valueType="num">
                                      <p:cBhvr>
                                        <p:cTn id="55" dur="5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P spid="11" grpId="0"/>
      <p:bldP spid="14" grpId="0"/>
      <p:bldP spid="15" grpId="0"/>
      <p:bldP spid="17" grpId="0"/>
      <p:bldP spid="18" grpId="0"/>
      <p:bldP spid="20"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12" name="Arrow: Pentagon 11">
            <a:extLst>
              <a:ext uri="{FF2B5EF4-FFF2-40B4-BE49-F238E27FC236}">
                <a16:creationId xmlns:a16="http://schemas.microsoft.com/office/drawing/2014/main" id="{57BF483E-C817-8817-7539-4978314C1B4C}"/>
              </a:ext>
            </a:extLst>
          </p:cNvPr>
          <p:cNvSpPr/>
          <p:nvPr/>
        </p:nvSpPr>
        <p:spPr>
          <a:xfrm>
            <a:off x="1" y="412094"/>
            <a:ext cx="1570891" cy="687754"/>
          </a:xfrm>
          <a:prstGeom prst="homePlat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Câu hỏi</a:t>
            </a:r>
          </a:p>
        </p:txBody>
      </p:sp>
      <p:sp>
        <p:nvSpPr>
          <p:cNvPr id="17" name="TextBox 16">
            <a:extLst>
              <a:ext uri="{FF2B5EF4-FFF2-40B4-BE49-F238E27FC236}">
                <a16:creationId xmlns:a16="http://schemas.microsoft.com/office/drawing/2014/main" id="{A99C4B59-2F9B-6001-962D-9B15DD9B2E89}"/>
              </a:ext>
            </a:extLst>
          </p:cNvPr>
          <p:cNvSpPr txBox="1"/>
          <p:nvPr/>
        </p:nvSpPr>
        <p:spPr>
          <a:xfrm>
            <a:off x="1656865" y="276641"/>
            <a:ext cx="7260491" cy="95866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rgbClr val="FF0000"/>
                </a:solidFill>
                <a:effectLst/>
                <a:uLnTx/>
                <a:uFillTx/>
                <a:latin typeface="Arial"/>
                <a:cs typeface="Arial"/>
                <a:sym typeface="Arial"/>
              </a:rPr>
              <a:t>Dựa</a:t>
            </a:r>
            <a:r>
              <a:rPr kumimoji="0" lang="en-US" sz="2000" b="1" i="1" u="none" strike="noStrike" kern="0" cap="none" spc="0" normalizeH="0" noProof="0">
                <a:ln>
                  <a:noFill/>
                </a:ln>
                <a:solidFill>
                  <a:srgbClr val="FF0000"/>
                </a:solidFill>
                <a:effectLst/>
                <a:uLnTx/>
                <a:uFillTx/>
                <a:latin typeface="Arial"/>
                <a:cs typeface="Arial"/>
                <a:sym typeface="Arial"/>
              </a:rPr>
              <a:t> vào kiến thức đã tìm hiểu, mỗi nhóm hãy bốc thăm một loại phân bón và hoàn thành Phiếu học tập số 1:</a:t>
            </a:r>
            <a:endParaRPr kumimoji="0" lang="en-US" sz="2000" b="1" i="1" u="none" strike="noStrike" kern="0" cap="none" spc="0" normalizeH="0" baseline="0" noProof="0">
              <a:ln>
                <a:noFill/>
              </a:ln>
              <a:solidFill>
                <a:srgbClr val="FF0000"/>
              </a:solidFill>
              <a:effectLst/>
              <a:uLnTx/>
              <a:uFillTx/>
              <a:latin typeface="Arial"/>
              <a:cs typeface="Arial"/>
              <a:sym typeface="Arial"/>
            </a:endParaRPr>
          </a:p>
        </p:txBody>
      </p:sp>
      <p:sp>
        <p:nvSpPr>
          <p:cNvPr id="18" name="Rectangle: Rounded Corners 17">
            <a:extLst>
              <a:ext uri="{FF2B5EF4-FFF2-40B4-BE49-F238E27FC236}">
                <a16:creationId xmlns:a16="http://schemas.microsoft.com/office/drawing/2014/main" id="{4784E162-EA6B-AE9F-8321-08F170C1634C}"/>
              </a:ext>
            </a:extLst>
          </p:cNvPr>
          <p:cNvSpPr/>
          <p:nvPr/>
        </p:nvSpPr>
        <p:spPr>
          <a:xfrm>
            <a:off x="699476" y="1547446"/>
            <a:ext cx="7745048" cy="3109247"/>
          </a:xfrm>
          <a:prstGeom prst="roundRect">
            <a:avLst>
              <a:gd name="adj" fmla="val 678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a:solidFill>
                  <a:srgbClr val="C00000"/>
                </a:solidFill>
              </a:rPr>
              <a:t>PHIẾU HỌC TẬP SỐ 1</a:t>
            </a:r>
            <a:endParaRPr lang="en-US" sz="2000">
              <a:solidFill>
                <a:srgbClr val="C00000"/>
              </a:solidFill>
            </a:endParaRPr>
          </a:p>
          <a:p>
            <a:pPr algn="just">
              <a:lnSpc>
                <a:spcPct val="150000"/>
              </a:lnSpc>
            </a:pPr>
            <a:r>
              <a:rPr lang="vi-VN" sz="2000" b="1">
                <a:solidFill>
                  <a:srgbClr val="000000"/>
                </a:solidFill>
              </a:rPr>
              <a:t>Tên phân bón:</a:t>
            </a:r>
            <a:r>
              <a:rPr lang="en-US" sz="2000">
                <a:solidFill>
                  <a:srgbClr val="000000"/>
                </a:solidFill>
              </a:rPr>
              <a:t>…………………………………………………………</a:t>
            </a:r>
          </a:p>
          <a:p>
            <a:pPr algn="just">
              <a:lnSpc>
                <a:spcPct val="150000"/>
              </a:lnSpc>
            </a:pPr>
            <a:r>
              <a:rPr lang="vi-VN" sz="2000" b="1">
                <a:solidFill>
                  <a:srgbClr val="000000"/>
                </a:solidFill>
              </a:rPr>
              <a:t>Thảo luận trả lời câu hỏi:</a:t>
            </a:r>
            <a:endParaRPr lang="en-US" sz="2000">
              <a:solidFill>
                <a:srgbClr val="000000"/>
              </a:solidFill>
            </a:endParaRPr>
          </a:p>
          <a:p>
            <a:pPr algn="just">
              <a:lnSpc>
                <a:spcPct val="150000"/>
              </a:lnSpc>
            </a:pPr>
            <a:r>
              <a:rPr lang="vi-VN" sz="2000">
                <a:solidFill>
                  <a:srgbClr val="000000"/>
                </a:solidFill>
              </a:rPr>
              <a:t>1. Thành phần chính và công thức hóa học. </a:t>
            </a:r>
            <a:endParaRPr lang="en-US" sz="2000">
              <a:solidFill>
                <a:srgbClr val="000000"/>
              </a:solidFill>
            </a:endParaRPr>
          </a:p>
          <a:p>
            <a:pPr algn="just">
              <a:lnSpc>
                <a:spcPct val="150000"/>
              </a:lnSpc>
            </a:pPr>
            <a:r>
              <a:rPr lang="vi-VN" sz="2000">
                <a:solidFill>
                  <a:srgbClr val="000000"/>
                </a:solidFill>
              </a:rPr>
              <a:t>2. Trạng thái, màu sắc, hình dạng, khả năng tan trong nước.</a:t>
            </a:r>
            <a:endParaRPr lang="en-US" sz="2000">
              <a:solidFill>
                <a:srgbClr val="000000"/>
              </a:solidFill>
            </a:endParaRPr>
          </a:p>
          <a:p>
            <a:pPr algn="just">
              <a:lnSpc>
                <a:spcPct val="150000"/>
              </a:lnSpc>
            </a:pPr>
            <a:r>
              <a:rPr lang="vi-VN" sz="2000">
                <a:solidFill>
                  <a:srgbClr val="000000"/>
                </a:solidFill>
              </a:rPr>
              <a:t>3. Tác dụng đối với cây trồng và cách sử dụng.</a:t>
            </a:r>
            <a:endParaRPr lang="en-US" sz="2000">
              <a:solidFill>
                <a:srgbClr val="000000"/>
              </a:solidFill>
            </a:endParaRPr>
          </a:p>
        </p:txBody>
      </p:sp>
    </p:spTree>
    <p:extLst>
      <p:ext uri="{BB962C8B-B14F-4D97-AF65-F5344CB8AC3E}">
        <p14:creationId xmlns:p14="http://schemas.microsoft.com/office/powerpoint/2010/main" val="83806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6" name="TextBox 5">
            <a:extLst>
              <a:ext uri="{FF2B5EF4-FFF2-40B4-BE49-F238E27FC236}">
                <a16:creationId xmlns:a16="http://schemas.microsoft.com/office/drawing/2014/main" id="{03211EFF-B41F-377F-660C-D410960D5317}"/>
              </a:ext>
            </a:extLst>
          </p:cNvPr>
          <p:cNvSpPr txBox="1"/>
          <p:nvPr/>
        </p:nvSpPr>
        <p:spPr>
          <a:xfrm>
            <a:off x="1134637" y="504528"/>
            <a:ext cx="6874726" cy="461665"/>
          </a:xfrm>
          <a:prstGeom prst="rect">
            <a:avLst/>
          </a:prstGeom>
          <a:noFill/>
        </p:spPr>
        <p:txBody>
          <a:bodyPr wrap="square">
            <a:spAutoFit/>
          </a:bodyPr>
          <a:lstStyle/>
          <a:p>
            <a:pPr algn="ctr">
              <a:spcBef>
                <a:spcPts val="100"/>
              </a:spcBef>
              <a:spcAft>
                <a:spcPts val="100"/>
              </a:spcAft>
            </a:pPr>
            <a:r>
              <a:rPr lang="nl-NL" sz="2400" b="1">
                <a:solidFill>
                  <a:srgbClr val="52321D"/>
                </a:solidFill>
                <a:effectLst/>
                <a:latin typeface="+mj-lt"/>
                <a:ea typeface="Times New Roman" panose="02020603050405020304" pitchFamily="18" charset="0"/>
              </a:rPr>
              <a:t>4. Phân bón tổng hợp</a:t>
            </a:r>
            <a:endParaRPr lang="en-US" sz="2000">
              <a:solidFill>
                <a:srgbClr val="52321D"/>
              </a:solidFill>
              <a:effectLst/>
              <a:latin typeface="+mj-lt"/>
              <a:ea typeface="Calibri" panose="020F0502020204030204" pitchFamily="34" charset="0"/>
            </a:endParaRPr>
          </a:p>
        </p:txBody>
      </p:sp>
      <p:sp>
        <p:nvSpPr>
          <p:cNvPr id="3" name="TextBox 2">
            <a:extLst>
              <a:ext uri="{FF2B5EF4-FFF2-40B4-BE49-F238E27FC236}">
                <a16:creationId xmlns:a16="http://schemas.microsoft.com/office/drawing/2014/main" id="{F9C07867-DBD3-CA63-40CD-1F1E8EEB3C6A}"/>
              </a:ext>
            </a:extLst>
          </p:cNvPr>
          <p:cNvSpPr txBox="1"/>
          <p:nvPr/>
        </p:nvSpPr>
        <p:spPr>
          <a:xfrm>
            <a:off x="187983" y="1234280"/>
            <a:ext cx="5775156" cy="326698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L</a:t>
            </a:r>
            <a:r>
              <a:rPr lang="vi-VN" sz="2000"/>
              <a:t>à loại phân chứa nhiều nguyên tố dinh dưỡng, thường gặp nhất là phân NPK.</a:t>
            </a:r>
          </a:p>
          <a:p>
            <a:pPr marL="342900" indent="-342900" algn="just">
              <a:lnSpc>
                <a:spcPct val="150000"/>
              </a:lnSpc>
              <a:buFont typeface="Arial" panose="020B0604020202020204" pitchFamily="34" charset="0"/>
              <a:buChar char="•"/>
            </a:pPr>
            <a:r>
              <a:rPr lang="vi-VN" sz="2000"/>
              <a:t>Độ dinh dưỡng của mỗi loại phân NPK được tính theo % khối lượng N, P</a:t>
            </a:r>
            <a:r>
              <a:rPr lang="en-US" sz="2000" baseline="-25000"/>
              <a:t>2</a:t>
            </a:r>
            <a:r>
              <a:rPr lang="vi-VN" sz="2000"/>
              <a:t>O</a:t>
            </a:r>
            <a:r>
              <a:rPr lang="en-US" sz="2000" baseline="-25000"/>
              <a:t>5</a:t>
            </a:r>
            <a:r>
              <a:rPr lang="vi-VN" sz="2000"/>
              <a:t>, K</a:t>
            </a:r>
            <a:r>
              <a:rPr lang="en-US" sz="2000" baseline="-25000"/>
              <a:t>2</a:t>
            </a:r>
            <a:r>
              <a:rPr lang="vi-VN" sz="2000"/>
              <a:t>O và được ghi trên bao bì chứa chúng.</a:t>
            </a:r>
          </a:p>
          <a:p>
            <a:pPr marL="342900" indent="-342900" algn="just">
              <a:lnSpc>
                <a:spcPct val="150000"/>
              </a:lnSpc>
              <a:buFont typeface="Arial" panose="020B0604020202020204" pitchFamily="34" charset="0"/>
              <a:buChar char="•"/>
            </a:pPr>
            <a:r>
              <a:rPr lang="en-US" sz="2000"/>
              <a:t>Vai trò: </a:t>
            </a:r>
            <a:r>
              <a:rPr lang="vi-VN" sz="2000"/>
              <a:t>đảm bảo cho cây trồng phát triển ở tất cả các giai đoạn của quá trình sinh trưởng.</a:t>
            </a:r>
          </a:p>
        </p:txBody>
      </p:sp>
      <p:pic>
        <p:nvPicPr>
          <p:cNvPr id="5" name="Picture 4" descr="A red and white bag with a label&#10;&#10;Description automatically generated">
            <a:extLst>
              <a:ext uri="{FF2B5EF4-FFF2-40B4-BE49-F238E27FC236}">
                <a16:creationId xmlns:a16="http://schemas.microsoft.com/office/drawing/2014/main" id="{F5551FF2-375F-6384-97D9-5D5253751F84}"/>
              </a:ext>
            </a:extLst>
          </p:cNvPr>
          <p:cNvPicPr>
            <a:picLocks noChangeAspect="1"/>
          </p:cNvPicPr>
          <p:nvPr/>
        </p:nvPicPr>
        <p:blipFill rotWithShape="1">
          <a:blip r:embed="rId3"/>
          <a:srcRect l="15006" r="15453"/>
          <a:stretch/>
        </p:blipFill>
        <p:spPr>
          <a:xfrm>
            <a:off x="5963139" y="1117600"/>
            <a:ext cx="2688405" cy="3865963"/>
          </a:xfrm>
          <a:prstGeom prst="rect">
            <a:avLst/>
          </a:prstGeom>
        </p:spPr>
      </p:pic>
    </p:spTree>
    <p:extLst>
      <p:ext uri="{BB962C8B-B14F-4D97-AF65-F5344CB8AC3E}">
        <p14:creationId xmlns:p14="http://schemas.microsoft.com/office/powerpoint/2010/main" val="3132247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21" presetClass="entr" presetSubtype="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grpSp>
        <p:nvGrpSpPr>
          <p:cNvPr id="9" name="Group 8">
            <a:extLst>
              <a:ext uri="{FF2B5EF4-FFF2-40B4-BE49-F238E27FC236}">
                <a16:creationId xmlns:a16="http://schemas.microsoft.com/office/drawing/2014/main" id="{2FD87797-C07C-BB69-DB85-3B9580E8801C}"/>
              </a:ext>
            </a:extLst>
          </p:cNvPr>
          <p:cNvGrpSpPr/>
          <p:nvPr/>
        </p:nvGrpSpPr>
        <p:grpSpPr>
          <a:xfrm>
            <a:off x="1385249" y="326613"/>
            <a:ext cx="6373501" cy="958660"/>
            <a:chOff x="2227845" y="-197573"/>
            <a:chExt cx="6373501" cy="958660"/>
          </a:xfrm>
        </p:grpSpPr>
        <p:sp>
          <p:nvSpPr>
            <p:cNvPr id="7" name="TextBox 6">
              <a:extLst>
                <a:ext uri="{FF2B5EF4-FFF2-40B4-BE49-F238E27FC236}">
                  <a16:creationId xmlns:a16="http://schemas.microsoft.com/office/drawing/2014/main" id="{AA030148-D2EA-FBE7-9B66-21627A9EC9E1}"/>
                </a:ext>
              </a:extLst>
            </p:cNvPr>
            <p:cNvSpPr txBox="1"/>
            <p:nvPr/>
          </p:nvSpPr>
          <p:spPr>
            <a:xfrm>
              <a:off x="3195359" y="-197573"/>
              <a:ext cx="5405987" cy="958660"/>
            </a:xfrm>
            <a:prstGeom prst="rect">
              <a:avLst/>
            </a:prstGeom>
            <a:noFill/>
          </p:spPr>
          <p:txBody>
            <a:bodyPr wrap="square">
              <a:spAutoFit/>
            </a:bodyPr>
            <a:lstStyle/>
            <a:p>
              <a:pPr algn="ctr">
                <a:lnSpc>
                  <a:spcPct val="150000"/>
                </a:lnSpc>
              </a:pPr>
              <a:r>
                <a:rPr lang="en-US" sz="2000" b="1" i="1">
                  <a:solidFill>
                    <a:srgbClr val="FF0000"/>
                  </a:solidFill>
                </a:rPr>
                <a:t>Em hãy quan sát Hình 13.7 và đọc kí hiệu trên bao bì của phân hỗn hợp</a:t>
              </a:r>
              <a:endParaRPr lang="en-US" sz="2000"/>
            </a:p>
          </p:txBody>
        </p:sp>
        <p:pic>
          <p:nvPicPr>
            <p:cNvPr id="8" name="Picture 13">
              <a:extLst>
                <a:ext uri="{FF2B5EF4-FFF2-40B4-BE49-F238E27FC236}">
                  <a16:creationId xmlns:a16="http://schemas.microsoft.com/office/drawing/2014/main" id="{65E02272-3104-386A-18D5-84EC733FB6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27845" y="-110131"/>
              <a:ext cx="1023458" cy="871218"/>
            </a:xfrm>
            <a:prstGeom prst="rect">
              <a:avLst/>
            </a:prstGeom>
          </p:spPr>
        </p:pic>
      </p:grpSp>
      <p:pic>
        <p:nvPicPr>
          <p:cNvPr id="3" name="Picture 2" descr="A green and blue card with green leaves&#10;&#10;Description automatically generated">
            <a:extLst>
              <a:ext uri="{FF2B5EF4-FFF2-40B4-BE49-F238E27FC236}">
                <a16:creationId xmlns:a16="http://schemas.microsoft.com/office/drawing/2014/main" id="{9D3437C7-9897-0D97-D984-681E2A377677}"/>
              </a:ext>
            </a:extLst>
          </p:cNvPr>
          <p:cNvPicPr>
            <a:picLocks noChangeAspect="1"/>
          </p:cNvPicPr>
          <p:nvPr/>
        </p:nvPicPr>
        <p:blipFill rotWithShape="1">
          <a:blip r:embed="rId5"/>
          <a:srcRect b="19946"/>
          <a:stretch/>
        </p:blipFill>
        <p:spPr>
          <a:xfrm>
            <a:off x="2940044" y="1686693"/>
            <a:ext cx="3263911" cy="3239608"/>
          </a:xfrm>
          <a:prstGeom prst="roundRect">
            <a:avLst>
              <a:gd name="adj" fmla="val 4080"/>
            </a:avLst>
          </a:prstGeom>
        </p:spPr>
      </p:pic>
      <p:cxnSp>
        <p:nvCxnSpPr>
          <p:cNvPr id="5" name="Straight Arrow Connector 4">
            <a:extLst>
              <a:ext uri="{FF2B5EF4-FFF2-40B4-BE49-F238E27FC236}">
                <a16:creationId xmlns:a16="http://schemas.microsoft.com/office/drawing/2014/main" id="{C485A12A-7B78-E337-0424-6CAF6A882EA7}"/>
              </a:ext>
            </a:extLst>
          </p:cNvPr>
          <p:cNvCxnSpPr/>
          <p:nvPr/>
        </p:nvCxnSpPr>
        <p:spPr>
          <a:xfrm>
            <a:off x="2032000" y="2227382"/>
            <a:ext cx="1312985" cy="0"/>
          </a:xfrm>
          <a:prstGeom prst="straightConnector1">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D8A5A30-2A31-7983-146A-D1B30EA2155A}"/>
              </a:ext>
            </a:extLst>
          </p:cNvPr>
          <p:cNvSpPr txBox="1"/>
          <p:nvPr/>
        </p:nvSpPr>
        <p:spPr>
          <a:xfrm>
            <a:off x="212763" y="1628018"/>
            <a:ext cx="1684215" cy="1881990"/>
          </a:xfrm>
          <a:prstGeom prst="rect">
            <a:avLst/>
          </a:prstGeom>
          <a:noFill/>
        </p:spPr>
        <p:txBody>
          <a:bodyPr wrap="square">
            <a:spAutoFit/>
          </a:bodyPr>
          <a:lstStyle/>
          <a:p>
            <a:pPr algn="just">
              <a:lnSpc>
                <a:spcPct val="150000"/>
              </a:lnSpc>
            </a:pPr>
            <a:r>
              <a:rPr lang="en-US" sz="2000"/>
              <a:t>Phân hỗn hợp chứa cả ba nguyên tố N, P, K</a:t>
            </a:r>
          </a:p>
        </p:txBody>
      </p:sp>
      <p:grpSp>
        <p:nvGrpSpPr>
          <p:cNvPr id="15" name="Group 14">
            <a:extLst>
              <a:ext uri="{FF2B5EF4-FFF2-40B4-BE49-F238E27FC236}">
                <a16:creationId xmlns:a16="http://schemas.microsoft.com/office/drawing/2014/main" id="{D80980E9-DF12-7E1C-FE49-BD5CA3E9F689}"/>
              </a:ext>
            </a:extLst>
          </p:cNvPr>
          <p:cNvGrpSpPr/>
          <p:nvPr/>
        </p:nvGrpSpPr>
        <p:grpSpPr>
          <a:xfrm>
            <a:off x="4798648" y="1530385"/>
            <a:ext cx="2206098" cy="425937"/>
            <a:chOff x="4798647" y="1420971"/>
            <a:chExt cx="1312985" cy="425937"/>
          </a:xfrm>
        </p:grpSpPr>
        <p:cxnSp>
          <p:nvCxnSpPr>
            <p:cNvPr id="11" name="Straight Arrow Connector 10">
              <a:extLst>
                <a:ext uri="{FF2B5EF4-FFF2-40B4-BE49-F238E27FC236}">
                  <a16:creationId xmlns:a16="http://schemas.microsoft.com/office/drawing/2014/main" id="{6AA5B717-5122-2124-CED5-A70F6F220CC2}"/>
                </a:ext>
              </a:extLst>
            </p:cNvPr>
            <p:cNvCxnSpPr>
              <a:cxnSpLocks/>
            </p:cNvCxnSpPr>
            <p:nvPr/>
          </p:nvCxnSpPr>
          <p:spPr>
            <a:xfrm>
              <a:off x="4798647" y="1420971"/>
              <a:ext cx="0" cy="425937"/>
            </a:xfrm>
            <a:prstGeom prst="straightConnector1">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CB04A29-E30C-4F7B-C92A-C17CFB615E96}"/>
                </a:ext>
              </a:extLst>
            </p:cNvPr>
            <p:cNvCxnSpPr/>
            <p:nvPr/>
          </p:nvCxnSpPr>
          <p:spPr>
            <a:xfrm>
              <a:off x="4798647" y="1420971"/>
              <a:ext cx="1312985" cy="0"/>
            </a:xfrm>
            <a:prstGeom prst="straightConnector1">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6B2CA13A-6572-55B1-4D80-2DF654DAC7DF}"/>
              </a:ext>
            </a:extLst>
          </p:cNvPr>
          <p:cNvSpPr txBox="1"/>
          <p:nvPr/>
        </p:nvSpPr>
        <p:spPr>
          <a:xfrm>
            <a:off x="7004746" y="1057912"/>
            <a:ext cx="1926492" cy="958660"/>
          </a:xfrm>
          <a:prstGeom prst="rect">
            <a:avLst/>
          </a:prstGeom>
          <a:noFill/>
        </p:spPr>
        <p:txBody>
          <a:bodyPr wrap="square">
            <a:spAutoFit/>
          </a:bodyPr>
          <a:lstStyle/>
          <a:p>
            <a:pPr algn="ctr">
              <a:lnSpc>
                <a:spcPct val="150000"/>
              </a:lnSpc>
            </a:pPr>
            <a:r>
              <a:rPr lang="en-US" sz="2000"/>
              <a:t>Đ</a:t>
            </a:r>
            <a:r>
              <a:rPr lang="vi-VN" sz="2000"/>
              <a:t>ộ dinh dưỡng của đạm</a:t>
            </a:r>
            <a:endParaRPr lang="en-US" sz="2000"/>
          </a:p>
        </p:txBody>
      </p:sp>
      <p:grpSp>
        <p:nvGrpSpPr>
          <p:cNvPr id="18" name="Group 17">
            <a:extLst>
              <a:ext uri="{FF2B5EF4-FFF2-40B4-BE49-F238E27FC236}">
                <a16:creationId xmlns:a16="http://schemas.microsoft.com/office/drawing/2014/main" id="{89500184-29D9-16DB-683C-2400A7F48BB9}"/>
              </a:ext>
            </a:extLst>
          </p:cNvPr>
          <p:cNvGrpSpPr/>
          <p:nvPr/>
        </p:nvGrpSpPr>
        <p:grpSpPr>
          <a:xfrm>
            <a:off x="5375905" y="2334550"/>
            <a:ext cx="978005" cy="314861"/>
            <a:chOff x="4421883" y="782448"/>
            <a:chExt cx="582071" cy="234462"/>
          </a:xfrm>
        </p:grpSpPr>
        <p:cxnSp>
          <p:nvCxnSpPr>
            <p:cNvPr id="19" name="Straight Arrow Connector 18">
              <a:extLst>
                <a:ext uri="{FF2B5EF4-FFF2-40B4-BE49-F238E27FC236}">
                  <a16:creationId xmlns:a16="http://schemas.microsoft.com/office/drawing/2014/main" id="{FEF6B265-0AE7-955F-4790-041D580D1509}"/>
                </a:ext>
              </a:extLst>
            </p:cNvPr>
            <p:cNvCxnSpPr>
              <a:cxnSpLocks/>
            </p:cNvCxnSpPr>
            <p:nvPr/>
          </p:nvCxnSpPr>
          <p:spPr>
            <a:xfrm>
              <a:off x="4421883" y="782448"/>
              <a:ext cx="0" cy="234462"/>
            </a:xfrm>
            <a:prstGeom prst="straightConnector1">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6EB6152-13E8-A497-E797-49E02B8E2D0F}"/>
                </a:ext>
              </a:extLst>
            </p:cNvPr>
            <p:cNvCxnSpPr>
              <a:cxnSpLocks/>
            </p:cNvCxnSpPr>
            <p:nvPr/>
          </p:nvCxnSpPr>
          <p:spPr>
            <a:xfrm>
              <a:off x="4421883" y="1016910"/>
              <a:ext cx="582071" cy="0"/>
            </a:xfrm>
            <a:prstGeom prst="straightConnector1">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4F309902-98B8-E25C-E788-2AB6BFC3BF4D}"/>
              </a:ext>
            </a:extLst>
          </p:cNvPr>
          <p:cNvSpPr txBox="1"/>
          <p:nvPr/>
        </p:nvSpPr>
        <p:spPr>
          <a:xfrm>
            <a:off x="6095043" y="2121028"/>
            <a:ext cx="1926492" cy="958660"/>
          </a:xfrm>
          <a:prstGeom prst="rect">
            <a:avLst/>
          </a:prstGeom>
          <a:noFill/>
        </p:spPr>
        <p:txBody>
          <a:bodyPr wrap="square">
            <a:spAutoFit/>
          </a:bodyPr>
          <a:lstStyle/>
          <a:p>
            <a:pPr algn="ctr">
              <a:lnSpc>
                <a:spcPct val="150000"/>
              </a:lnSpc>
            </a:pPr>
            <a:r>
              <a:rPr lang="en-US" sz="2000"/>
              <a:t>Đ</a:t>
            </a:r>
            <a:r>
              <a:rPr lang="vi-VN" sz="2000"/>
              <a:t>ộ dinh dưỡng của </a:t>
            </a:r>
            <a:r>
              <a:rPr lang="en-US" sz="2000"/>
              <a:t>lân</a:t>
            </a:r>
          </a:p>
        </p:txBody>
      </p:sp>
      <p:grpSp>
        <p:nvGrpSpPr>
          <p:cNvPr id="24" name="Group 23">
            <a:extLst>
              <a:ext uri="{FF2B5EF4-FFF2-40B4-BE49-F238E27FC236}">
                <a16:creationId xmlns:a16="http://schemas.microsoft.com/office/drawing/2014/main" id="{51BE8C36-8A2D-3635-5C32-7CBACAE7D34B}"/>
              </a:ext>
            </a:extLst>
          </p:cNvPr>
          <p:cNvGrpSpPr/>
          <p:nvPr/>
        </p:nvGrpSpPr>
        <p:grpSpPr>
          <a:xfrm>
            <a:off x="6143972" y="2172879"/>
            <a:ext cx="2206098" cy="1608686"/>
            <a:chOff x="4421883" y="1016910"/>
            <a:chExt cx="1312985" cy="1608686"/>
          </a:xfrm>
        </p:grpSpPr>
        <p:cxnSp>
          <p:nvCxnSpPr>
            <p:cNvPr id="25" name="Straight Arrow Connector 24">
              <a:extLst>
                <a:ext uri="{FF2B5EF4-FFF2-40B4-BE49-F238E27FC236}">
                  <a16:creationId xmlns:a16="http://schemas.microsoft.com/office/drawing/2014/main" id="{7E570FB6-9925-62AB-95BC-7A452E56C6E7}"/>
                </a:ext>
              </a:extLst>
            </p:cNvPr>
            <p:cNvCxnSpPr>
              <a:cxnSpLocks/>
            </p:cNvCxnSpPr>
            <p:nvPr/>
          </p:nvCxnSpPr>
          <p:spPr>
            <a:xfrm>
              <a:off x="5734868" y="1016910"/>
              <a:ext cx="0" cy="1608686"/>
            </a:xfrm>
            <a:prstGeom prst="straightConnector1">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B7A711A-26CA-7475-4120-35B3FB30C912}"/>
                </a:ext>
              </a:extLst>
            </p:cNvPr>
            <p:cNvCxnSpPr/>
            <p:nvPr/>
          </p:nvCxnSpPr>
          <p:spPr>
            <a:xfrm>
              <a:off x="4421883" y="1016910"/>
              <a:ext cx="1312985" cy="0"/>
            </a:xfrm>
            <a:prstGeom prst="straightConnector1">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1FAAD6D3-C370-B190-B6A3-15218D5466D6}"/>
              </a:ext>
            </a:extLst>
          </p:cNvPr>
          <p:cNvSpPr txBox="1"/>
          <p:nvPr/>
        </p:nvSpPr>
        <p:spPr>
          <a:xfrm>
            <a:off x="7099313" y="3759728"/>
            <a:ext cx="1926492" cy="958660"/>
          </a:xfrm>
          <a:prstGeom prst="rect">
            <a:avLst/>
          </a:prstGeom>
          <a:noFill/>
        </p:spPr>
        <p:txBody>
          <a:bodyPr wrap="square">
            <a:spAutoFit/>
          </a:bodyPr>
          <a:lstStyle/>
          <a:p>
            <a:pPr algn="ctr">
              <a:lnSpc>
                <a:spcPct val="150000"/>
              </a:lnSpc>
            </a:pPr>
            <a:r>
              <a:rPr lang="en-US" sz="2000"/>
              <a:t>Đ</a:t>
            </a:r>
            <a:r>
              <a:rPr lang="vi-VN" sz="2000"/>
              <a:t>ộ dinh dưỡng của </a:t>
            </a:r>
            <a:r>
              <a:rPr lang="en-US" sz="2000"/>
              <a:t>kali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450" decel="100000" fill="hold"/>
                                        <p:tgtEl>
                                          <p:spTgt spid="9"/>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9"/>
                                        </p:tgtEl>
                                        <p:attrNameLst>
                                          <p:attrName>ppt_y</p:attrName>
                                        </p:attrNameLst>
                                      </p:cBhvr>
                                      <p:tavLst>
                                        <p:tav tm="0">
                                          <p:val>
                                            <p:strVal val="#ppt_y-.03"/>
                                          </p:val>
                                        </p:tav>
                                        <p:tav tm="100000">
                                          <p:val>
                                            <p:strVal val="#ppt_y"/>
                                          </p:val>
                                        </p:tav>
                                      </p:tavLst>
                                    </p:anim>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right)">
                                      <p:cBhvr>
                                        <p:cTn id="18" dur="500"/>
                                        <p:tgtEl>
                                          <p:spTgt spid="5"/>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left)">
                                      <p:cBhvr>
                                        <p:cTn id="36" dur="500"/>
                                        <p:tgtEl>
                                          <p:spTgt spid="18"/>
                                        </p:tgtEl>
                                      </p:cBhvr>
                                    </p:animEffect>
                                  </p:childTnLst>
                                </p:cTn>
                              </p:par>
                            </p:childTnLst>
                          </p:cTn>
                        </p:par>
                        <p:par>
                          <p:cTn id="37" fill="hold">
                            <p:stCondLst>
                              <p:cond delay="500"/>
                            </p:stCondLst>
                            <p:childTnLst>
                              <p:par>
                                <p:cTn id="38" presetID="16" presetClass="entr" presetSubtype="21"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arn(inVertical)">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up)">
                                      <p:cBhvr>
                                        <p:cTn id="45" dur="500"/>
                                        <p:tgtEl>
                                          <p:spTgt spid="24"/>
                                        </p:tgtEl>
                                      </p:cBhvr>
                                    </p:animEffect>
                                  </p:childTnLst>
                                </p:cTn>
                              </p:par>
                            </p:childTnLst>
                          </p:cTn>
                        </p:par>
                        <p:par>
                          <p:cTn id="46" fill="hold">
                            <p:stCondLst>
                              <p:cond delay="500"/>
                            </p:stCondLst>
                            <p:childTnLst>
                              <p:par>
                                <p:cTn id="47" presetID="16" presetClass="entr" presetSubtype="21" fill="hold" grpId="0" nodeType="after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barn(inVertical)">
                                      <p:cBhvr>
                                        <p:cTn id="4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23" grpId="0"/>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65"/>
        <p:cNvGrpSpPr/>
        <p:nvPr/>
      </p:nvGrpSpPr>
      <p:grpSpPr>
        <a:xfrm>
          <a:off x="0" y="0"/>
          <a:ext cx="0" cy="0"/>
          <a:chOff x="0" y="0"/>
          <a:chExt cx="0" cy="0"/>
        </a:xfrm>
      </p:grpSpPr>
      <p:sp>
        <p:nvSpPr>
          <p:cNvPr id="7" name="Rectangle 6">
            <a:extLst>
              <a:ext uri="{FF2B5EF4-FFF2-40B4-BE49-F238E27FC236}">
                <a16:creationId xmlns:a16="http://schemas.microsoft.com/office/drawing/2014/main" id="{9FDFD075-86D6-B6DC-3007-843E00BFBB49}"/>
              </a:ext>
            </a:extLst>
          </p:cNvPr>
          <p:cNvSpPr/>
          <p:nvPr/>
        </p:nvSpPr>
        <p:spPr>
          <a:xfrm>
            <a:off x="2479230" y="494784"/>
            <a:ext cx="914400" cy="914400"/>
          </a:xfrm>
          <a:prstGeom prst="rect">
            <a:avLst/>
          </a:prstGeom>
          <a:noFill/>
          <a:ln w="44450" cmpd="dbl">
            <a:solidFill>
              <a:srgbClr val="937D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rgbClr val="84B100"/>
                </a:solidFill>
                <a:latin typeface="Libre Baskerville" panose="02000000000000000000" pitchFamily="2" charset="0"/>
              </a:rPr>
              <a:t>III</a:t>
            </a:r>
          </a:p>
        </p:txBody>
      </p:sp>
      <p:sp>
        <p:nvSpPr>
          <p:cNvPr id="8" name="TextBox 7">
            <a:extLst>
              <a:ext uri="{FF2B5EF4-FFF2-40B4-BE49-F238E27FC236}">
                <a16:creationId xmlns:a16="http://schemas.microsoft.com/office/drawing/2014/main" id="{38A7BBFA-F93B-8599-2B39-BDB162E82BF6}"/>
              </a:ext>
            </a:extLst>
          </p:cNvPr>
          <p:cNvSpPr txBox="1"/>
          <p:nvPr/>
        </p:nvSpPr>
        <p:spPr>
          <a:xfrm>
            <a:off x="266587" y="1452097"/>
            <a:ext cx="5339686" cy="2482667"/>
          </a:xfrm>
          <a:prstGeom prst="rect">
            <a:avLst/>
          </a:prstGeom>
          <a:noFill/>
        </p:spPr>
        <p:txBody>
          <a:bodyPr wrap="square">
            <a:spAutoFit/>
          </a:bodyPr>
          <a:lstStyle/>
          <a:p>
            <a:pPr algn="ctr">
              <a:lnSpc>
                <a:spcPct val="150000"/>
              </a:lnSpc>
            </a:pPr>
            <a:r>
              <a:rPr lang="vi-VN" sz="3600" b="1">
                <a:solidFill>
                  <a:srgbClr val="2F4132"/>
                </a:solidFill>
                <a:latin typeface="+mn-lt"/>
                <a:ea typeface="Times New Roman" panose="02020603050405020304" pitchFamily="18" charset="0"/>
              </a:rPr>
              <a:t>TÁC ĐỘNG CỦA PHÂN BÓN HÓA HỌC ĐẾN MÔI TRƯỜNG</a:t>
            </a:r>
          </a:p>
        </p:txBody>
      </p:sp>
      <p:sp>
        <p:nvSpPr>
          <p:cNvPr id="3" name="Freeform 3">
            <a:extLst>
              <a:ext uri="{FF2B5EF4-FFF2-40B4-BE49-F238E27FC236}">
                <a16:creationId xmlns:a16="http://schemas.microsoft.com/office/drawing/2014/main" id="{DDF93F6F-3BC0-D0E2-DD3D-CD8234186EDE}"/>
              </a:ext>
            </a:extLst>
          </p:cNvPr>
          <p:cNvSpPr/>
          <p:nvPr/>
        </p:nvSpPr>
        <p:spPr>
          <a:xfrm>
            <a:off x="4712677" y="1344246"/>
            <a:ext cx="4431323" cy="3799253"/>
          </a:xfrm>
          <a:custGeom>
            <a:avLst/>
            <a:gdLst/>
            <a:ahLst/>
            <a:cxnLst/>
            <a:rect l="l" t="t" r="r" b="b"/>
            <a:pathLst>
              <a:path w="4805606" h="4114800">
                <a:moveTo>
                  <a:pt x="0" y="0"/>
                </a:moveTo>
                <a:lnTo>
                  <a:pt x="4805605" y="0"/>
                </a:lnTo>
                <a:lnTo>
                  <a:pt x="480560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776778145"/>
      </p:ext>
    </p:extLst>
  </p:cSld>
  <p:clrMapOvr>
    <a:masterClrMapping/>
  </p:clrMapOvr>
  <p:transition spd="slow">
    <p:cover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sp>
        <p:nvSpPr>
          <p:cNvPr id="1807" name="Arrow: Pentagon 1806">
            <a:extLst>
              <a:ext uri="{FF2B5EF4-FFF2-40B4-BE49-F238E27FC236}">
                <a16:creationId xmlns:a16="http://schemas.microsoft.com/office/drawing/2014/main" id="{91B1568D-A172-8DBD-34E4-D532DD551EBC}"/>
              </a:ext>
            </a:extLst>
          </p:cNvPr>
          <p:cNvSpPr/>
          <p:nvPr/>
        </p:nvSpPr>
        <p:spPr>
          <a:xfrm>
            <a:off x="0" y="664720"/>
            <a:ext cx="3313723" cy="617416"/>
          </a:xfrm>
          <a:prstGeom prst="homePlate">
            <a:avLst/>
          </a:prstGeom>
          <a:solidFill>
            <a:srgbClr val="84B100"/>
          </a:solidFill>
          <a:ln>
            <a:solidFill>
              <a:srgbClr val="84B1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rPr>
              <a:t>THẢO LUẬN NHÓM ĐÔI</a:t>
            </a:r>
          </a:p>
        </p:txBody>
      </p:sp>
      <p:sp>
        <p:nvSpPr>
          <p:cNvPr id="2090" name="TextBox 2089">
            <a:extLst>
              <a:ext uri="{FF2B5EF4-FFF2-40B4-BE49-F238E27FC236}">
                <a16:creationId xmlns:a16="http://schemas.microsoft.com/office/drawing/2014/main" id="{655D6A4B-54C5-ADB3-8426-6103E0B6CDCC}"/>
              </a:ext>
            </a:extLst>
          </p:cNvPr>
          <p:cNvSpPr txBox="1"/>
          <p:nvPr/>
        </p:nvSpPr>
        <p:spPr>
          <a:xfrm>
            <a:off x="429847" y="1458740"/>
            <a:ext cx="4071815" cy="1881990"/>
          </a:xfrm>
          <a:prstGeom prst="rect">
            <a:avLst/>
          </a:prstGeom>
          <a:noFill/>
        </p:spPr>
        <p:txBody>
          <a:bodyPr wrap="square">
            <a:spAutoFit/>
          </a:bodyPr>
          <a:lstStyle/>
          <a:p>
            <a:pPr algn="just">
              <a:lnSpc>
                <a:spcPct val="150000"/>
              </a:lnSpc>
            </a:pPr>
            <a:r>
              <a:rPr lang="en-US" sz="2000" b="1" i="1">
                <a:solidFill>
                  <a:srgbClr val="FF0000"/>
                </a:solidFill>
              </a:rPr>
              <a:t>Em hãy đọc thông tin mục III – SGK tr.70 và trả lời câu hỏi: </a:t>
            </a:r>
            <a:r>
              <a:rPr lang="vi-VN" sz="2000"/>
              <a:t>Phân bón hóa học có ảnh hưởng như thế nào đến môi trường?</a:t>
            </a:r>
            <a:endParaRPr lang="en-US" sz="2000"/>
          </a:p>
        </p:txBody>
      </p:sp>
      <p:pic>
        <p:nvPicPr>
          <p:cNvPr id="3" name="Picture 2" descr="A bag of blue fertilizers&#10;&#10;Description automatically generated">
            <a:extLst>
              <a:ext uri="{FF2B5EF4-FFF2-40B4-BE49-F238E27FC236}">
                <a16:creationId xmlns:a16="http://schemas.microsoft.com/office/drawing/2014/main" id="{C7F0311B-FC5D-8BB7-8BDE-0ED7A5C1AB30}"/>
              </a:ext>
            </a:extLst>
          </p:cNvPr>
          <p:cNvPicPr>
            <a:picLocks noChangeAspect="1"/>
          </p:cNvPicPr>
          <p:nvPr/>
        </p:nvPicPr>
        <p:blipFill>
          <a:blip r:embed="rId3"/>
          <a:stretch>
            <a:fillRect/>
          </a:stretch>
        </p:blipFill>
        <p:spPr>
          <a:xfrm>
            <a:off x="4917618" y="211677"/>
            <a:ext cx="3921583" cy="2494127"/>
          </a:xfrm>
          <a:prstGeom prst="rect">
            <a:avLst/>
          </a:prstGeom>
        </p:spPr>
      </p:pic>
      <p:pic>
        <p:nvPicPr>
          <p:cNvPr id="7" name="Picture 6" descr="A hand holding a handful of granules&#10;&#10;Description automatically generated">
            <a:extLst>
              <a:ext uri="{FF2B5EF4-FFF2-40B4-BE49-F238E27FC236}">
                <a16:creationId xmlns:a16="http://schemas.microsoft.com/office/drawing/2014/main" id="{2CD49A80-F4CF-9F96-F4EC-64318E830E15}"/>
              </a:ext>
            </a:extLst>
          </p:cNvPr>
          <p:cNvPicPr>
            <a:picLocks noChangeAspect="1"/>
          </p:cNvPicPr>
          <p:nvPr/>
        </p:nvPicPr>
        <p:blipFill>
          <a:blip r:embed="rId4"/>
          <a:stretch>
            <a:fillRect/>
          </a:stretch>
        </p:blipFill>
        <p:spPr>
          <a:xfrm>
            <a:off x="4917617" y="2812450"/>
            <a:ext cx="3921583" cy="2205212"/>
          </a:xfrm>
          <a:prstGeom prst="rect">
            <a:avLst/>
          </a:prstGeom>
        </p:spPr>
      </p:pic>
      <p:pic>
        <p:nvPicPr>
          <p:cNvPr id="4" name="Picture 3">
            <a:extLst>
              <a:ext uri="{FF2B5EF4-FFF2-40B4-BE49-F238E27FC236}">
                <a16:creationId xmlns:a16="http://schemas.microsoft.com/office/drawing/2014/main" id="{A93DCEBF-9217-9F7B-9E19-68DEDF885C4E}"/>
              </a:ext>
            </a:extLst>
          </p:cNvPr>
          <p:cNvPicPr>
            <a:picLocks noChangeAspect="1"/>
          </p:cNvPicPr>
          <p:nvPr/>
        </p:nvPicPr>
        <p:blipFill>
          <a:blip r:embed="rId5"/>
          <a:stretch>
            <a:fillRect/>
          </a:stretch>
        </p:blipFill>
        <p:spPr>
          <a:xfrm>
            <a:off x="1171317" y="3493990"/>
            <a:ext cx="2204929" cy="16495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07"/>
                                        </p:tgtEl>
                                        <p:attrNameLst>
                                          <p:attrName>style.visibility</p:attrName>
                                        </p:attrNameLst>
                                      </p:cBhvr>
                                      <p:to>
                                        <p:strVal val="visible"/>
                                      </p:to>
                                    </p:set>
                                    <p:animEffect transition="in" filter="wipe(left)">
                                      <p:cBhvr>
                                        <p:cTn id="7" dur="500"/>
                                        <p:tgtEl>
                                          <p:spTgt spid="180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090"/>
                                        </p:tgtEl>
                                        <p:attrNameLst>
                                          <p:attrName>style.visibility</p:attrName>
                                        </p:attrNameLst>
                                      </p:cBhvr>
                                      <p:to>
                                        <p:strVal val="visible"/>
                                      </p:to>
                                    </p:set>
                                    <p:animEffect transition="in" filter="barn(inVertical)">
                                      <p:cBhvr>
                                        <p:cTn id="11" dur="500"/>
                                        <p:tgtEl>
                                          <p:spTgt spid="2090"/>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500"/>
                                        <p:tgtEl>
                                          <p:spTgt spid="3"/>
                                        </p:tgtEl>
                                      </p:cBhvr>
                                    </p:animEffect>
                                  </p:childTnLst>
                                </p:cTn>
                              </p:par>
                              <p:par>
                                <p:cTn id="17" presetID="6"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7" grpId="0" animBg="1"/>
      <p:bldP spid="209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19"/>
        <p:cNvGrpSpPr/>
        <p:nvPr/>
      </p:nvGrpSpPr>
      <p:grpSpPr>
        <a:xfrm>
          <a:off x="0" y="0"/>
          <a:ext cx="0" cy="0"/>
          <a:chOff x="0" y="0"/>
          <a:chExt cx="0" cy="0"/>
        </a:xfrm>
      </p:grpSpPr>
      <p:sp>
        <p:nvSpPr>
          <p:cNvPr id="2" name="TextBox 1">
            <a:extLst>
              <a:ext uri="{FF2B5EF4-FFF2-40B4-BE49-F238E27FC236}">
                <a16:creationId xmlns:a16="http://schemas.microsoft.com/office/drawing/2014/main" id="{2289A326-5222-9F67-6AA8-06DDA8DEBB5A}"/>
              </a:ext>
            </a:extLst>
          </p:cNvPr>
          <p:cNvSpPr txBox="1"/>
          <p:nvPr/>
        </p:nvSpPr>
        <p:spPr>
          <a:xfrm>
            <a:off x="336764" y="442005"/>
            <a:ext cx="8470471" cy="461665"/>
          </a:xfrm>
          <a:prstGeom prst="rect">
            <a:avLst/>
          </a:prstGeom>
          <a:noFill/>
        </p:spPr>
        <p:txBody>
          <a:bodyPr wrap="square">
            <a:spAutoFit/>
          </a:bodyPr>
          <a:lstStyle/>
          <a:p>
            <a:pPr algn="ctr">
              <a:spcBef>
                <a:spcPts val="100"/>
              </a:spcBef>
              <a:spcAft>
                <a:spcPts val="100"/>
              </a:spcAft>
            </a:pPr>
            <a:r>
              <a:rPr lang="nl-NL" sz="2400" b="1">
                <a:solidFill>
                  <a:srgbClr val="52321D"/>
                </a:solidFill>
                <a:effectLst/>
                <a:latin typeface="+mj-lt"/>
                <a:ea typeface="Times New Roman" panose="02020603050405020304" pitchFamily="18" charset="0"/>
              </a:rPr>
              <a:t>Tác hại của việc sử dụng phân bón không đúng cách</a:t>
            </a:r>
            <a:endParaRPr lang="en-US" sz="2000">
              <a:solidFill>
                <a:srgbClr val="52321D"/>
              </a:solidFill>
              <a:effectLst/>
              <a:latin typeface="+mj-lt"/>
              <a:ea typeface="Calibri" panose="020F0502020204030204" pitchFamily="34" charset="0"/>
            </a:endParaRPr>
          </a:p>
        </p:txBody>
      </p:sp>
      <p:grpSp>
        <p:nvGrpSpPr>
          <p:cNvPr id="5" name="Group 4">
            <a:extLst>
              <a:ext uri="{FF2B5EF4-FFF2-40B4-BE49-F238E27FC236}">
                <a16:creationId xmlns:a16="http://schemas.microsoft.com/office/drawing/2014/main" id="{0C86230F-FDA8-9EAC-3173-F4ABC0CCEC86}"/>
              </a:ext>
            </a:extLst>
          </p:cNvPr>
          <p:cNvGrpSpPr/>
          <p:nvPr/>
        </p:nvGrpSpPr>
        <p:grpSpPr>
          <a:xfrm>
            <a:off x="545995" y="966192"/>
            <a:ext cx="1906954" cy="3735302"/>
            <a:chOff x="1883509" y="903670"/>
            <a:chExt cx="1906954" cy="3735302"/>
          </a:xfrm>
        </p:grpSpPr>
        <p:sp>
          <p:nvSpPr>
            <p:cNvPr id="4" name="Rectangle: Rounded Corners 3">
              <a:extLst>
                <a:ext uri="{FF2B5EF4-FFF2-40B4-BE49-F238E27FC236}">
                  <a16:creationId xmlns:a16="http://schemas.microsoft.com/office/drawing/2014/main" id="{ECBCBF03-6434-252C-6370-DB34B96BB32D}"/>
                </a:ext>
              </a:extLst>
            </p:cNvPr>
            <p:cNvSpPr/>
            <p:nvPr/>
          </p:nvSpPr>
          <p:spPr>
            <a:xfrm>
              <a:off x="1883509" y="1352062"/>
              <a:ext cx="1906954" cy="3286910"/>
            </a:xfrm>
            <a:prstGeom prst="roundRect">
              <a:avLst>
                <a:gd name="adj" fmla="val 7483"/>
              </a:avLst>
            </a:prstGeom>
            <a:solidFill>
              <a:schemeClr val="bg1"/>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latin typeface="Arial" panose="020B0604020202020204" pitchFamily="34" charset="0"/>
                  <a:cs typeface="Arial" panose="020B0604020202020204" pitchFamily="34" charset="0"/>
                </a:rPr>
                <a:t>Ảnh hưởng tới môi trường và sức khỏe của con người</a:t>
              </a:r>
            </a:p>
          </p:txBody>
        </p:sp>
        <p:pic>
          <p:nvPicPr>
            <p:cNvPr id="3" name="Picture 2">
              <a:extLst>
                <a:ext uri="{FF2B5EF4-FFF2-40B4-BE49-F238E27FC236}">
                  <a16:creationId xmlns:a16="http://schemas.microsoft.com/office/drawing/2014/main" id="{F17971AB-8FB9-AFF9-F4D7-C5ADAD4FD9C5}"/>
                </a:ext>
              </a:extLst>
            </p:cNvPr>
            <p:cNvPicPr>
              <a:picLocks noChangeAspect="1"/>
            </p:cNvPicPr>
            <p:nvPr/>
          </p:nvPicPr>
          <p:blipFill>
            <a:blip r:embed="rId3"/>
            <a:stretch>
              <a:fillRect/>
            </a:stretch>
          </p:blipFill>
          <p:spPr>
            <a:xfrm>
              <a:off x="2502857" y="903670"/>
              <a:ext cx="884589" cy="809665"/>
            </a:xfrm>
            <a:prstGeom prst="rect">
              <a:avLst/>
            </a:prstGeom>
          </p:spPr>
        </p:pic>
      </p:grpSp>
      <p:grpSp>
        <p:nvGrpSpPr>
          <p:cNvPr id="6" name="Group 5">
            <a:extLst>
              <a:ext uri="{FF2B5EF4-FFF2-40B4-BE49-F238E27FC236}">
                <a16:creationId xmlns:a16="http://schemas.microsoft.com/office/drawing/2014/main" id="{9A364EAA-E666-55E3-6D4B-5820FE56E056}"/>
              </a:ext>
            </a:extLst>
          </p:cNvPr>
          <p:cNvGrpSpPr/>
          <p:nvPr/>
        </p:nvGrpSpPr>
        <p:grpSpPr>
          <a:xfrm>
            <a:off x="2855812" y="966192"/>
            <a:ext cx="3200920" cy="3735303"/>
            <a:chOff x="1883508" y="903670"/>
            <a:chExt cx="3200920" cy="3735303"/>
          </a:xfrm>
        </p:grpSpPr>
        <p:sp>
          <p:nvSpPr>
            <p:cNvPr id="7" name="Rectangle: Rounded Corners 6">
              <a:extLst>
                <a:ext uri="{FF2B5EF4-FFF2-40B4-BE49-F238E27FC236}">
                  <a16:creationId xmlns:a16="http://schemas.microsoft.com/office/drawing/2014/main" id="{BEED95DC-B1C4-94C5-CAD0-2C508AAB5245}"/>
                </a:ext>
              </a:extLst>
            </p:cNvPr>
            <p:cNvSpPr/>
            <p:nvPr/>
          </p:nvSpPr>
          <p:spPr>
            <a:xfrm>
              <a:off x="1883508" y="1352063"/>
              <a:ext cx="3200920" cy="3286910"/>
            </a:xfrm>
            <a:prstGeom prst="roundRect">
              <a:avLst>
                <a:gd name="adj" fmla="val 4792"/>
              </a:avLst>
            </a:prstGeom>
            <a:solidFill>
              <a:schemeClr val="bg1"/>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latin typeface="Arial" panose="020B0604020202020204" pitchFamily="34" charset="0"/>
                  <a:cs typeface="Arial" panose="020B0604020202020204" pitchFamily="34" charset="0"/>
                </a:rPr>
                <a:t>Phân bón hóa học dư thừa theo nguồn nước ngấm sâu vào đất dẫn đến ô nhiễm đất, ô nhiễm nguồn nước ngầm.</a:t>
              </a:r>
              <a:endParaRPr lang="en-US" sz="2000">
                <a:solidFill>
                  <a:srgbClr val="00000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0779EA95-D6BA-533A-35B2-CC8FA967698B}"/>
                </a:ext>
              </a:extLst>
            </p:cNvPr>
            <p:cNvPicPr>
              <a:picLocks noChangeAspect="1"/>
            </p:cNvPicPr>
            <p:nvPr/>
          </p:nvPicPr>
          <p:blipFill>
            <a:blip r:embed="rId3"/>
            <a:stretch>
              <a:fillRect/>
            </a:stretch>
          </p:blipFill>
          <p:spPr>
            <a:xfrm>
              <a:off x="3161809" y="903670"/>
              <a:ext cx="884589" cy="809665"/>
            </a:xfrm>
            <a:prstGeom prst="rect">
              <a:avLst/>
            </a:prstGeom>
          </p:spPr>
        </p:pic>
      </p:grpSp>
      <p:grpSp>
        <p:nvGrpSpPr>
          <p:cNvPr id="9" name="Group 8">
            <a:extLst>
              <a:ext uri="{FF2B5EF4-FFF2-40B4-BE49-F238E27FC236}">
                <a16:creationId xmlns:a16="http://schemas.microsoft.com/office/drawing/2014/main" id="{924EEC87-E5FD-10AB-B8A0-4981AC238A40}"/>
              </a:ext>
            </a:extLst>
          </p:cNvPr>
          <p:cNvGrpSpPr/>
          <p:nvPr/>
        </p:nvGrpSpPr>
        <p:grpSpPr>
          <a:xfrm>
            <a:off x="6520521" y="966192"/>
            <a:ext cx="2077484" cy="3735304"/>
            <a:chOff x="1883509" y="903669"/>
            <a:chExt cx="2077484" cy="3735304"/>
          </a:xfrm>
        </p:grpSpPr>
        <p:sp>
          <p:nvSpPr>
            <p:cNvPr id="10" name="Rectangle: Rounded Corners 9">
              <a:extLst>
                <a:ext uri="{FF2B5EF4-FFF2-40B4-BE49-F238E27FC236}">
                  <a16:creationId xmlns:a16="http://schemas.microsoft.com/office/drawing/2014/main" id="{28920BC9-60A7-00A7-9EBB-44B594B133BB}"/>
                </a:ext>
              </a:extLst>
            </p:cNvPr>
            <p:cNvSpPr/>
            <p:nvPr/>
          </p:nvSpPr>
          <p:spPr>
            <a:xfrm>
              <a:off x="1883509" y="1352063"/>
              <a:ext cx="2077484" cy="3286910"/>
            </a:xfrm>
            <a:prstGeom prst="roundRect">
              <a:avLst>
                <a:gd name="adj" fmla="val 4792"/>
              </a:avLst>
            </a:prstGeom>
            <a:solidFill>
              <a:schemeClr val="bg1"/>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latin typeface="Arial" panose="020B0604020202020204" pitchFamily="34" charset="0"/>
                  <a:cs typeface="Arial" panose="020B0604020202020204" pitchFamily="34" charset="0"/>
                </a:rPr>
                <a:t>Phân bón bị rửa trôi cũng làm ô nhiễm nguồn nước mặ</a:t>
              </a:r>
              <a:r>
                <a:rPr lang="en-US" sz="2000">
                  <a:solidFill>
                    <a:srgbClr val="000000"/>
                  </a:solidFill>
                  <a:latin typeface="Arial" panose="020B0604020202020204" pitchFamily="34" charset="0"/>
                  <a:cs typeface="Arial" panose="020B0604020202020204" pitchFamily="34" charset="0"/>
                </a:rPr>
                <a:t>n</a:t>
              </a:r>
              <a:r>
                <a:rPr lang="vi-VN" sz="2000">
                  <a:solidFill>
                    <a:srgbClr val="000000"/>
                  </a:solidFill>
                  <a:latin typeface="Arial" panose="020B0604020202020204" pitchFamily="34" charset="0"/>
                  <a:cs typeface="Arial" panose="020B0604020202020204" pitchFamily="34" charset="0"/>
                </a:rPr>
                <a:t>.</a:t>
              </a:r>
              <a:endParaRPr lang="en-US" sz="2000">
                <a:solidFill>
                  <a:srgbClr val="00000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24D47B61-5B51-02E0-E3D3-7A36B85BA004}"/>
                </a:ext>
              </a:extLst>
            </p:cNvPr>
            <p:cNvPicPr>
              <a:picLocks noChangeAspect="1"/>
            </p:cNvPicPr>
            <p:nvPr/>
          </p:nvPicPr>
          <p:blipFill>
            <a:blip r:embed="rId3"/>
            <a:stretch>
              <a:fillRect/>
            </a:stretch>
          </p:blipFill>
          <p:spPr>
            <a:xfrm>
              <a:off x="2571789" y="903669"/>
              <a:ext cx="884589" cy="809665"/>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ppt_h/2"/>
                                          </p:val>
                                        </p:tav>
                                        <p:tav tm="100000">
                                          <p:val>
                                            <p:strVal val="#ppt_y"/>
                                          </p:val>
                                        </p:tav>
                                      </p:tavLst>
                                    </p:anim>
                                    <p:anim calcmode="lin" valueType="num">
                                      <p:cBhvr>
                                        <p:cTn id="15" dur="500" fill="hold"/>
                                        <p:tgtEl>
                                          <p:spTgt spid="5"/>
                                        </p:tgtEl>
                                        <p:attrNameLst>
                                          <p:attrName>ppt_w</p:attrName>
                                        </p:attrNameLst>
                                      </p:cBhvr>
                                      <p:tavLst>
                                        <p:tav tm="0">
                                          <p:val>
                                            <p:strVal val="#ppt_w"/>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childTnLst>
                                </p:cTn>
                              </p:par>
                            </p:childTnLst>
                          </p:cTn>
                        </p:par>
                        <p:par>
                          <p:cTn id="17" fill="hold">
                            <p:stCondLst>
                              <p:cond delay="500"/>
                            </p:stCondLst>
                            <p:childTnLst>
                              <p:par>
                                <p:cTn id="18" presetID="17" presetClass="entr" presetSubtype="1"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ppt_h/2"/>
                                          </p:val>
                                        </p:tav>
                                        <p:tav tm="100000">
                                          <p:val>
                                            <p:strVal val="#ppt_y"/>
                                          </p:val>
                                        </p:tav>
                                      </p:tavLst>
                                    </p:anim>
                                    <p:anim calcmode="lin" valueType="num">
                                      <p:cBhvr>
                                        <p:cTn id="22" dur="500" fill="hold"/>
                                        <p:tgtEl>
                                          <p:spTgt spid="6"/>
                                        </p:tgtEl>
                                        <p:attrNameLst>
                                          <p:attrName>ppt_w</p:attrName>
                                        </p:attrNameLst>
                                      </p:cBhvr>
                                      <p:tavLst>
                                        <p:tav tm="0">
                                          <p:val>
                                            <p:strVal val="#ppt_w"/>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childTnLst>
                                </p:cTn>
                              </p:par>
                            </p:childTnLst>
                          </p:cTn>
                        </p:par>
                        <p:par>
                          <p:cTn id="24" fill="hold">
                            <p:stCondLst>
                              <p:cond delay="1000"/>
                            </p:stCondLst>
                            <p:childTnLst>
                              <p:par>
                                <p:cTn id="25" presetID="17" presetClass="entr" presetSubtype="1"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ppt_x</p:attrName>
                                        </p:attrNameLst>
                                      </p:cBhvr>
                                      <p:tavLst>
                                        <p:tav tm="0">
                                          <p:val>
                                            <p:strVal val="#ppt_x"/>
                                          </p:val>
                                        </p:tav>
                                        <p:tav tm="100000">
                                          <p:val>
                                            <p:strVal val="#ppt_x"/>
                                          </p:val>
                                        </p:tav>
                                      </p:tavLst>
                                    </p:anim>
                                    <p:anim calcmode="lin" valueType="num">
                                      <p:cBhvr>
                                        <p:cTn id="28" dur="500" fill="hold"/>
                                        <p:tgtEl>
                                          <p:spTgt spid="9"/>
                                        </p:tgtEl>
                                        <p:attrNameLst>
                                          <p:attrName>ppt_y</p:attrName>
                                        </p:attrNameLst>
                                      </p:cBhvr>
                                      <p:tavLst>
                                        <p:tav tm="0">
                                          <p:val>
                                            <p:strVal val="#ppt_y-#ppt_h/2"/>
                                          </p:val>
                                        </p:tav>
                                        <p:tav tm="100000">
                                          <p:val>
                                            <p:strVal val="#ppt_y"/>
                                          </p:val>
                                        </p:tav>
                                      </p:tavLst>
                                    </p:anim>
                                    <p:anim calcmode="lin" valueType="num">
                                      <p:cBhvr>
                                        <p:cTn id="29" dur="500" fill="hold"/>
                                        <p:tgtEl>
                                          <p:spTgt spid="9"/>
                                        </p:tgtEl>
                                        <p:attrNameLst>
                                          <p:attrName>ppt_w</p:attrName>
                                        </p:attrNameLst>
                                      </p:cBhvr>
                                      <p:tavLst>
                                        <p:tav tm="0">
                                          <p:val>
                                            <p:strVal val="#ppt_w"/>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ác hại của phân bón hóa học và thuốc trừ sâu lên đất [HD thuyết minh]">
            <a:hlinkClick r:id="" action="ppaction://media"/>
            <a:extLst>
              <a:ext uri="{FF2B5EF4-FFF2-40B4-BE49-F238E27FC236}">
                <a16:creationId xmlns:a16="http://schemas.microsoft.com/office/drawing/2014/main" id="{56E2DF6B-20A6-E2B4-FA36-D3B15DFB5A1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52632" y="1182567"/>
            <a:ext cx="6638735" cy="3734288"/>
          </a:xfrm>
          <a:prstGeom prst="rect">
            <a:avLst/>
          </a:prstGeom>
        </p:spPr>
      </p:pic>
      <p:sp>
        <p:nvSpPr>
          <p:cNvPr id="8" name="TextBox 7">
            <a:extLst>
              <a:ext uri="{FF2B5EF4-FFF2-40B4-BE49-F238E27FC236}">
                <a16:creationId xmlns:a16="http://schemas.microsoft.com/office/drawing/2014/main" id="{C9AD7AD3-4A3A-CFDA-E136-B054E92BB975}"/>
              </a:ext>
            </a:extLst>
          </p:cNvPr>
          <p:cNvSpPr txBox="1"/>
          <p:nvPr/>
        </p:nvSpPr>
        <p:spPr>
          <a:xfrm>
            <a:off x="781537" y="156308"/>
            <a:ext cx="7580923" cy="958660"/>
          </a:xfrm>
          <a:prstGeom prst="rect">
            <a:avLst/>
          </a:prstGeom>
          <a:noFill/>
        </p:spPr>
        <p:txBody>
          <a:bodyPr wrap="square" rtlCol="0">
            <a:spAutoFit/>
          </a:bodyPr>
          <a:lstStyle/>
          <a:p>
            <a:pPr algn="ctr">
              <a:lnSpc>
                <a:spcPct val="150000"/>
              </a:lnSpc>
            </a:pPr>
            <a:r>
              <a:rPr lang="en-US" sz="2000" b="1" i="1">
                <a:solidFill>
                  <a:srgbClr val="C00000"/>
                </a:solidFill>
              </a:rPr>
              <a:t>Các em hãy xem video về tác hại của phân bón hóa học và thuốc trừ sâu lên đất</a:t>
            </a:r>
          </a:p>
        </p:txBody>
      </p:sp>
    </p:spTree>
    <p:extLst>
      <p:ext uri="{BB962C8B-B14F-4D97-AF65-F5344CB8AC3E}">
        <p14:creationId xmlns:p14="http://schemas.microsoft.com/office/powerpoint/2010/main" val="126359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4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65"/>
        <p:cNvGrpSpPr/>
        <p:nvPr/>
      </p:nvGrpSpPr>
      <p:grpSpPr>
        <a:xfrm>
          <a:off x="0" y="0"/>
          <a:ext cx="0" cy="0"/>
          <a:chOff x="0" y="0"/>
          <a:chExt cx="0" cy="0"/>
        </a:xfrm>
      </p:grpSpPr>
      <p:sp>
        <p:nvSpPr>
          <p:cNvPr id="7" name="Rectangle 6">
            <a:extLst>
              <a:ext uri="{FF2B5EF4-FFF2-40B4-BE49-F238E27FC236}">
                <a16:creationId xmlns:a16="http://schemas.microsoft.com/office/drawing/2014/main" id="{9FDFD075-86D6-B6DC-3007-843E00BFBB49}"/>
              </a:ext>
            </a:extLst>
          </p:cNvPr>
          <p:cNvSpPr/>
          <p:nvPr/>
        </p:nvSpPr>
        <p:spPr>
          <a:xfrm>
            <a:off x="2700645" y="838661"/>
            <a:ext cx="914400" cy="914400"/>
          </a:xfrm>
          <a:prstGeom prst="rect">
            <a:avLst/>
          </a:prstGeom>
          <a:noFill/>
          <a:ln w="44450" cmpd="dbl">
            <a:solidFill>
              <a:srgbClr val="937D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rgbClr val="84B100"/>
                </a:solidFill>
                <a:latin typeface="Libre Baskerville" panose="02000000000000000000" pitchFamily="2" charset="0"/>
              </a:rPr>
              <a:t>IV</a:t>
            </a:r>
          </a:p>
        </p:txBody>
      </p:sp>
      <p:sp>
        <p:nvSpPr>
          <p:cNvPr id="8" name="TextBox 7">
            <a:extLst>
              <a:ext uri="{FF2B5EF4-FFF2-40B4-BE49-F238E27FC236}">
                <a16:creationId xmlns:a16="http://schemas.microsoft.com/office/drawing/2014/main" id="{38A7BBFA-F93B-8599-2B39-BDB162E82BF6}"/>
              </a:ext>
            </a:extLst>
          </p:cNvPr>
          <p:cNvSpPr txBox="1"/>
          <p:nvPr/>
        </p:nvSpPr>
        <p:spPr>
          <a:xfrm>
            <a:off x="102462" y="1753061"/>
            <a:ext cx="6110767" cy="2482667"/>
          </a:xfrm>
          <a:prstGeom prst="rect">
            <a:avLst/>
          </a:prstGeom>
          <a:noFill/>
        </p:spPr>
        <p:txBody>
          <a:bodyPr wrap="square">
            <a:spAutoFit/>
          </a:bodyPr>
          <a:lstStyle/>
          <a:p>
            <a:pPr algn="ctr">
              <a:lnSpc>
                <a:spcPct val="150000"/>
              </a:lnSpc>
            </a:pPr>
            <a:r>
              <a:rPr lang="vi-VN" sz="3600" b="1">
                <a:solidFill>
                  <a:srgbClr val="2F4132"/>
                </a:solidFill>
                <a:latin typeface="+mn-lt"/>
                <a:ea typeface="Times New Roman" panose="02020603050405020304" pitchFamily="18" charset="0"/>
              </a:rPr>
              <a:t>MỘT SỐ BIỆN PHÁP ĐỂ GIẢM THIỂU Ô NHIỄM CỦA PHÂN BÓN HÓA HỌC</a:t>
            </a:r>
          </a:p>
        </p:txBody>
      </p:sp>
      <p:sp>
        <p:nvSpPr>
          <p:cNvPr id="3" name="Freeform 12">
            <a:extLst>
              <a:ext uri="{FF2B5EF4-FFF2-40B4-BE49-F238E27FC236}">
                <a16:creationId xmlns:a16="http://schemas.microsoft.com/office/drawing/2014/main" id="{58972ACB-8B6A-B245-17CB-DC087F5C4445}"/>
              </a:ext>
            </a:extLst>
          </p:cNvPr>
          <p:cNvSpPr/>
          <p:nvPr/>
        </p:nvSpPr>
        <p:spPr>
          <a:xfrm>
            <a:off x="6064738" y="484554"/>
            <a:ext cx="3144426" cy="4658946"/>
          </a:xfrm>
          <a:custGeom>
            <a:avLst/>
            <a:gdLst/>
            <a:ahLst/>
            <a:cxnLst/>
            <a:rect l="l" t="t" r="r" b="b"/>
            <a:pathLst>
              <a:path w="2798064" h="4114800">
                <a:moveTo>
                  <a:pt x="0" y="0"/>
                </a:moveTo>
                <a:lnTo>
                  <a:pt x="2798064" y="0"/>
                </a:lnTo>
                <a:lnTo>
                  <a:pt x="279806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580750069"/>
      </p:ext>
    </p:extLst>
  </p:cSld>
  <p:clrMapOvr>
    <a:masterClrMapping/>
  </p:clrMapOvr>
  <p:transition spd="slow">
    <p:cover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2"/>
        <p:cNvGrpSpPr/>
        <p:nvPr/>
      </p:nvGrpSpPr>
      <p:grpSpPr>
        <a:xfrm>
          <a:off x="0" y="0"/>
          <a:ext cx="0" cy="0"/>
          <a:chOff x="0" y="0"/>
          <a:chExt cx="0" cy="0"/>
        </a:xfrm>
      </p:grpSpPr>
      <p:sp>
        <p:nvSpPr>
          <p:cNvPr id="2" name="Rectangle 1">
            <a:extLst>
              <a:ext uri="{FF2B5EF4-FFF2-40B4-BE49-F238E27FC236}">
                <a16:creationId xmlns:a16="http://schemas.microsoft.com/office/drawing/2014/main" id="{96DBB158-3FE6-2C93-5D62-2B287E3622E6}"/>
              </a:ext>
            </a:extLst>
          </p:cNvPr>
          <p:cNvSpPr/>
          <p:nvPr/>
        </p:nvSpPr>
        <p:spPr>
          <a:xfrm>
            <a:off x="1250462" y="773726"/>
            <a:ext cx="3321538" cy="765907"/>
          </a:xfrm>
          <a:prstGeom prst="rect">
            <a:avLst/>
          </a:prstGeom>
          <a:solidFill>
            <a:srgbClr val="84B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rPr>
              <a:t>BÀI 13</a:t>
            </a:r>
          </a:p>
        </p:txBody>
      </p:sp>
      <p:grpSp>
        <p:nvGrpSpPr>
          <p:cNvPr id="3" name="Group 2">
            <a:extLst>
              <a:ext uri="{FF2B5EF4-FFF2-40B4-BE49-F238E27FC236}">
                <a16:creationId xmlns:a16="http://schemas.microsoft.com/office/drawing/2014/main" id="{31D90A7D-36D3-EF1D-A67F-84D37445E72E}"/>
              </a:ext>
            </a:extLst>
          </p:cNvPr>
          <p:cNvGrpSpPr/>
          <p:nvPr/>
        </p:nvGrpSpPr>
        <p:grpSpPr>
          <a:xfrm>
            <a:off x="5287016" y="1334005"/>
            <a:ext cx="3716639" cy="3163475"/>
            <a:chOff x="5466976" y="1331110"/>
            <a:chExt cx="3716639" cy="3163475"/>
          </a:xfrm>
        </p:grpSpPr>
        <p:grpSp>
          <p:nvGrpSpPr>
            <p:cNvPr id="4" name="Google Shape;666;p41">
              <a:extLst>
                <a:ext uri="{FF2B5EF4-FFF2-40B4-BE49-F238E27FC236}">
                  <a16:creationId xmlns:a16="http://schemas.microsoft.com/office/drawing/2014/main" id="{F9B976B1-92EC-2159-25DC-5A53ECAE4487}"/>
                </a:ext>
              </a:extLst>
            </p:cNvPr>
            <p:cNvGrpSpPr/>
            <p:nvPr/>
          </p:nvGrpSpPr>
          <p:grpSpPr>
            <a:xfrm>
              <a:off x="5466976" y="1331110"/>
              <a:ext cx="3716639" cy="3163475"/>
              <a:chOff x="5154361" y="1440525"/>
              <a:chExt cx="3716639" cy="3163475"/>
            </a:xfrm>
          </p:grpSpPr>
          <p:grpSp>
            <p:nvGrpSpPr>
              <p:cNvPr id="8" name="Google Shape;667;p41">
                <a:extLst>
                  <a:ext uri="{FF2B5EF4-FFF2-40B4-BE49-F238E27FC236}">
                    <a16:creationId xmlns:a16="http://schemas.microsoft.com/office/drawing/2014/main" id="{F0943FD9-C2BF-470F-F926-7F9AA79BDAAB}"/>
                  </a:ext>
                </a:extLst>
              </p:cNvPr>
              <p:cNvGrpSpPr/>
              <p:nvPr/>
            </p:nvGrpSpPr>
            <p:grpSpPr>
              <a:xfrm>
                <a:off x="5539325" y="1440525"/>
                <a:ext cx="2803527" cy="1805258"/>
                <a:chOff x="5539325" y="1440525"/>
                <a:chExt cx="2803527" cy="1805258"/>
              </a:xfrm>
            </p:grpSpPr>
            <p:sp>
              <p:nvSpPr>
                <p:cNvPr id="1345" name="Google Shape;668;p41">
                  <a:extLst>
                    <a:ext uri="{FF2B5EF4-FFF2-40B4-BE49-F238E27FC236}">
                      <a16:creationId xmlns:a16="http://schemas.microsoft.com/office/drawing/2014/main" id="{2FB7FAD4-232D-E0B0-8572-4A2C84BD834B}"/>
                    </a:ext>
                  </a:extLst>
                </p:cNvPr>
                <p:cNvSpPr/>
                <p:nvPr/>
              </p:nvSpPr>
              <p:spPr>
                <a:xfrm>
                  <a:off x="6076160" y="1749733"/>
                  <a:ext cx="656101" cy="568212"/>
                </a:xfrm>
                <a:custGeom>
                  <a:avLst/>
                  <a:gdLst/>
                  <a:ahLst/>
                  <a:cxnLst/>
                  <a:rect l="l" t="t" r="r" b="b"/>
                  <a:pathLst>
                    <a:path w="15184" h="13150" extrusionOk="0">
                      <a:moveTo>
                        <a:pt x="3796" y="1"/>
                      </a:moveTo>
                      <a:lnTo>
                        <a:pt x="1" y="6576"/>
                      </a:lnTo>
                      <a:lnTo>
                        <a:pt x="3796" y="13150"/>
                      </a:lnTo>
                      <a:lnTo>
                        <a:pt x="11389" y="13150"/>
                      </a:lnTo>
                      <a:lnTo>
                        <a:pt x="15183" y="6576"/>
                      </a:lnTo>
                      <a:lnTo>
                        <a:pt x="11389" y="1"/>
                      </a:lnTo>
                      <a:close/>
                    </a:path>
                  </a:pathLst>
                </a:custGeom>
                <a:solidFill>
                  <a:schemeClr val="accent3">
                    <a:lumMod val="50000"/>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669;p41">
                  <a:extLst>
                    <a:ext uri="{FF2B5EF4-FFF2-40B4-BE49-F238E27FC236}">
                      <a16:creationId xmlns:a16="http://schemas.microsoft.com/office/drawing/2014/main" id="{0A234568-1B16-E940-EAB3-411D5AF9EAB3}"/>
                    </a:ext>
                  </a:extLst>
                </p:cNvPr>
                <p:cNvSpPr/>
                <p:nvPr/>
              </p:nvSpPr>
              <p:spPr>
                <a:xfrm>
                  <a:off x="7149830" y="1749733"/>
                  <a:ext cx="656187" cy="568212"/>
                </a:xfrm>
                <a:custGeom>
                  <a:avLst/>
                  <a:gdLst/>
                  <a:ahLst/>
                  <a:cxnLst/>
                  <a:rect l="l" t="t" r="r" b="b"/>
                  <a:pathLst>
                    <a:path w="15186" h="13150" extrusionOk="0">
                      <a:moveTo>
                        <a:pt x="3796" y="1"/>
                      </a:moveTo>
                      <a:lnTo>
                        <a:pt x="1" y="6576"/>
                      </a:lnTo>
                      <a:lnTo>
                        <a:pt x="3796" y="13150"/>
                      </a:lnTo>
                      <a:lnTo>
                        <a:pt x="11389" y="13150"/>
                      </a:lnTo>
                      <a:lnTo>
                        <a:pt x="15186" y="6576"/>
                      </a:lnTo>
                      <a:lnTo>
                        <a:pt x="11389" y="1"/>
                      </a:lnTo>
                      <a:close/>
                    </a:path>
                  </a:pathLst>
                </a:custGeom>
                <a:solidFill>
                  <a:schemeClr val="accent3">
                    <a:lumMod val="50000"/>
                    <a:alpha val="21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670;p41">
                  <a:extLst>
                    <a:ext uri="{FF2B5EF4-FFF2-40B4-BE49-F238E27FC236}">
                      <a16:creationId xmlns:a16="http://schemas.microsoft.com/office/drawing/2014/main" id="{4EE7B64C-1A55-C4B7-AC20-0E04117BF4CA}"/>
                    </a:ext>
                  </a:extLst>
                </p:cNvPr>
                <p:cNvSpPr/>
                <p:nvPr/>
              </p:nvSpPr>
              <p:spPr>
                <a:xfrm>
                  <a:off x="7686665" y="1440525"/>
                  <a:ext cx="656187" cy="568168"/>
                </a:xfrm>
                <a:custGeom>
                  <a:avLst/>
                  <a:gdLst/>
                  <a:ahLst/>
                  <a:cxnLst/>
                  <a:rect l="l" t="t" r="r" b="b"/>
                  <a:pathLst>
                    <a:path w="15186" h="13149" extrusionOk="0">
                      <a:moveTo>
                        <a:pt x="3797" y="0"/>
                      </a:moveTo>
                      <a:lnTo>
                        <a:pt x="1" y="6573"/>
                      </a:lnTo>
                      <a:lnTo>
                        <a:pt x="3797" y="13148"/>
                      </a:lnTo>
                      <a:lnTo>
                        <a:pt x="11389" y="13148"/>
                      </a:lnTo>
                      <a:lnTo>
                        <a:pt x="15185" y="6573"/>
                      </a:lnTo>
                      <a:lnTo>
                        <a:pt x="11389"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671;p41">
                  <a:extLst>
                    <a:ext uri="{FF2B5EF4-FFF2-40B4-BE49-F238E27FC236}">
                      <a16:creationId xmlns:a16="http://schemas.microsoft.com/office/drawing/2014/main" id="{447935FE-1763-AC26-294F-BBEEAC130987}"/>
                    </a:ext>
                  </a:extLst>
                </p:cNvPr>
                <p:cNvSpPr/>
                <p:nvPr/>
              </p:nvSpPr>
              <p:spPr>
                <a:xfrm>
                  <a:off x="6612995" y="2677572"/>
                  <a:ext cx="656187" cy="568211"/>
                </a:xfrm>
                <a:custGeom>
                  <a:avLst/>
                  <a:gdLst/>
                  <a:ahLst/>
                  <a:cxnLst/>
                  <a:rect l="l" t="t" r="r" b="b"/>
                  <a:pathLst>
                    <a:path w="15186" h="13150" extrusionOk="0">
                      <a:moveTo>
                        <a:pt x="3797" y="1"/>
                      </a:moveTo>
                      <a:lnTo>
                        <a:pt x="0" y="6576"/>
                      </a:lnTo>
                      <a:lnTo>
                        <a:pt x="3797" y="13150"/>
                      </a:lnTo>
                      <a:lnTo>
                        <a:pt x="11389" y="13150"/>
                      </a:lnTo>
                      <a:lnTo>
                        <a:pt x="15185" y="6576"/>
                      </a:lnTo>
                      <a:lnTo>
                        <a:pt x="11389" y="1"/>
                      </a:lnTo>
                      <a:close/>
                    </a:path>
                  </a:pathLst>
                </a:custGeom>
                <a:solidFill>
                  <a:srgbClr val="004717">
                    <a:alpha val="588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672;p41">
                  <a:extLst>
                    <a:ext uri="{FF2B5EF4-FFF2-40B4-BE49-F238E27FC236}">
                      <a16:creationId xmlns:a16="http://schemas.microsoft.com/office/drawing/2014/main" id="{12CF4331-6F73-993A-0F01-3B9B3950E817}"/>
                    </a:ext>
                  </a:extLst>
                </p:cNvPr>
                <p:cNvSpPr/>
                <p:nvPr/>
              </p:nvSpPr>
              <p:spPr>
                <a:xfrm>
                  <a:off x="6612995" y="2059027"/>
                  <a:ext cx="656187" cy="568212"/>
                </a:xfrm>
                <a:custGeom>
                  <a:avLst/>
                  <a:gdLst/>
                  <a:ahLst/>
                  <a:cxnLst/>
                  <a:rect l="l" t="t" r="r" b="b"/>
                  <a:pathLst>
                    <a:path w="15186" h="13150" extrusionOk="0">
                      <a:moveTo>
                        <a:pt x="3797" y="0"/>
                      </a:moveTo>
                      <a:lnTo>
                        <a:pt x="0" y="6576"/>
                      </a:lnTo>
                      <a:lnTo>
                        <a:pt x="3797" y="13150"/>
                      </a:lnTo>
                      <a:lnTo>
                        <a:pt x="11389" y="13150"/>
                      </a:lnTo>
                      <a:lnTo>
                        <a:pt x="15185" y="6576"/>
                      </a:lnTo>
                      <a:lnTo>
                        <a:pt x="11389" y="0"/>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673;p41">
                  <a:extLst>
                    <a:ext uri="{FF2B5EF4-FFF2-40B4-BE49-F238E27FC236}">
                      <a16:creationId xmlns:a16="http://schemas.microsoft.com/office/drawing/2014/main" id="{79DD79F7-4490-64F0-D8DC-34011BFEEC95}"/>
                    </a:ext>
                  </a:extLst>
                </p:cNvPr>
                <p:cNvSpPr/>
                <p:nvPr/>
              </p:nvSpPr>
              <p:spPr>
                <a:xfrm>
                  <a:off x="5539325" y="1440525"/>
                  <a:ext cx="656144" cy="568168"/>
                </a:xfrm>
                <a:custGeom>
                  <a:avLst/>
                  <a:gdLst/>
                  <a:ahLst/>
                  <a:cxnLst/>
                  <a:rect l="l" t="t" r="r" b="b"/>
                  <a:pathLst>
                    <a:path w="15185" h="13149" extrusionOk="0">
                      <a:moveTo>
                        <a:pt x="3796" y="0"/>
                      </a:moveTo>
                      <a:lnTo>
                        <a:pt x="0" y="6573"/>
                      </a:lnTo>
                      <a:lnTo>
                        <a:pt x="3796" y="13148"/>
                      </a:lnTo>
                      <a:lnTo>
                        <a:pt x="11388" y="13148"/>
                      </a:lnTo>
                      <a:lnTo>
                        <a:pt x="15185" y="6573"/>
                      </a:lnTo>
                      <a:lnTo>
                        <a:pt x="11388" y="0"/>
                      </a:lnTo>
                      <a:close/>
                    </a:path>
                  </a:pathLst>
                </a:custGeom>
                <a:solidFill>
                  <a:schemeClr val="tx1">
                    <a:lumMod val="75000"/>
                    <a:alpha val="588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674;p41">
                  <a:extLst>
                    <a:ext uri="{FF2B5EF4-FFF2-40B4-BE49-F238E27FC236}">
                      <a16:creationId xmlns:a16="http://schemas.microsoft.com/office/drawing/2014/main" id="{D5BC6E5B-558D-1E31-B656-7FD4123D45BF}"/>
                    </a:ext>
                  </a:extLst>
                </p:cNvPr>
                <p:cNvSpPr/>
                <p:nvPr/>
              </p:nvSpPr>
              <p:spPr>
                <a:xfrm>
                  <a:off x="6076160" y="2368321"/>
                  <a:ext cx="656101" cy="568211"/>
                </a:xfrm>
                <a:custGeom>
                  <a:avLst/>
                  <a:gdLst/>
                  <a:ahLst/>
                  <a:cxnLst/>
                  <a:rect l="l" t="t" r="r" b="b"/>
                  <a:pathLst>
                    <a:path w="15184" h="13150" extrusionOk="0">
                      <a:moveTo>
                        <a:pt x="3796" y="0"/>
                      </a:moveTo>
                      <a:lnTo>
                        <a:pt x="1" y="6575"/>
                      </a:lnTo>
                      <a:lnTo>
                        <a:pt x="3796" y="13149"/>
                      </a:lnTo>
                      <a:lnTo>
                        <a:pt x="11389" y="13149"/>
                      </a:lnTo>
                      <a:lnTo>
                        <a:pt x="15183" y="6575"/>
                      </a:lnTo>
                      <a:lnTo>
                        <a:pt x="11389" y="0"/>
                      </a:lnTo>
                      <a:close/>
                    </a:path>
                  </a:pathLst>
                </a:custGeom>
                <a:solidFill>
                  <a:srgbClr val="004717">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675;p41">
                  <a:extLst>
                    <a:ext uri="{FF2B5EF4-FFF2-40B4-BE49-F238E27FC236}">
                      <a16:creationId xmlns:a16="http://schemas.microsoft.com/office/drawing/2014/main" id="{5B7C227C-0409-CB8E-1BC0-413E24A3F523}"/>
                    </a:ext>
                  </a:extLst>
                </p:cNvPr>
                <p:cNvSpPr/>
                <p:nvPr/>
              </p:nvSpPr>
              <p:spPr>
                <a:xfrm>
                  <a:off x="6600815" y="1440525"/>
                  <a:ext cx="656187" cy="568168"/>
                </a:xfrm>
                <a:custGeom>
                  <a:avLst/>
                  <a:gdLst/>
                  <a:ahLst/>
                  <a:cxnLst/>
                  <a:rect l="l" t="t" r="r" b="b"/>
                  <a:pathLst>
                    <a:path w="15186" h="13149" extrusionOk="0">
                      <a:moveTo>
                        <a:pt x="3797" y="0"/>
                      </a:moveTo>
                      <a:lnTo>
                        <a:pt x="1" y="6573"/>
                      </a:lnTo>
                      <a:lnTo>
                        <a:pt x="3797" y="13148"/>
                      </a:lnTo>
                      <a:lnTo>
                        <a:pt x="11389" y="13148"/>
                      </a:lnTo>
                      <a:lnTo>
                        <a:pt x="15185" y="6573"/>
                      </a:lnTo>
                      <a:lnTo>
                        <a:pt x="11389" y="0"/>
                      </a:lnTo>
                      <a:close/>
                    </a:path>
                  </a:pathLst>
                </a:custGeom>
                <a:solidFill>
                  <a:schemeClr val="accent4">
                    <a:lumMod val="40000"/>
                    <a:lumOff val="60000"/>
                    <a:alpha val="54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Google Shape;676;p41">
                <a:extLst>
                  <a:ext uri="{FF2B5EF4-FFF2-40B4-BE49-F238E27FC236}">
                    <a16:creationId xmlns:a16="http://schemas.microsoft.com/office/drawing/2014/main" id="{776AF2D3-ECE8-2231-EEFC-C95EA3B83E7D}"/>
                  </a:ext>
                </a:extLst>
              </p:cNvPr>
              <p:cNvPicPr preferRelativeResize="0"/>
              <p:nvPr/>
            </p:nvPicPr>
            <p:blipFill rotWithShape="1">
              <a:blip r:embed="rId3">
                <a:alphaModFix/>
              </a:blip>
              <a:srcRect l="11890" t="11431" r="11890" b="11431"/>
              <a:stretch/>
            </p:blipFill>
            <p:spPr>
              <a:xfrm rot="-1665671">
                <a:off x="6803977" y="2367422"/>
                <a:ext cx="2067023" cy="2092003"/>
              </a:xfrm>
              <a:prstGeom prst="rect">
                <a:avLst/>
              </a:prstGeom>
              <a:noFill/>
              <a:ln>
                <a:noFill/>
              </a:ln>
              <a:effectLst>
                <a:outerShdw blurRad="57150" dist="19050" dir="5400000" algn="bl" rotWithShape="0">
                  <a:schemeClr val="dk1">
                    <a:alpha val="50000"/>
                  </a:schemeClr>
                </a:outerShdw>
              </a:effectLst>
            </p:spPr>
          </p:pic>
          <p:sp>
            <p:nvSpPr>
              <p:cNvPr id="1344" name="Google Shape;677;p41">
                <a:extLst>
                  <a:ext uri="{FF2B5EF4-FFF2-40B4-BE49-F238E27FC236}">
                    <a16:creationId xmlns:a16="http://schemas.microsoft.com/office/drawing/2014/main" id="{78A1C89A-6565-9985-BC30-C4FA6BF7825D}"/>
                  </a:ext>
                </a:extLst>
              </p:cNvPr>
              <p:cNvSpPr/>
              <p:nvPr/>
            </p:nvSpPr>
            <p:spPr>
              <a:xfrm>
                <a:off x="5154361" y="4193000"/>
                <a:ext cx="3087900" cy="411000"/>
              </a:xfrm>
              <a:prstGeom prst="ellipse">
                <a:avLst/>
              </a:prstGeom>
              <a:solidFill>
                <a:srgbClr val="383030">
                  <a:alpha val="17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Freeform 12">
              <a:extLst>
                <a:ext uri="{FF2B5EF4-FFF2-40B4-BE49-F238E27FC236}">
                  <a16:creationId xmlns:a16="http://schemas.microsoft.com/office/drawing/2014/main" id="{41085C66-809F-823A-58D2-E4A18869136D}"/>
                </a:ext>
              </a:extLst>
            </p:cNvPr>
            <p:cNvSpPr/>
            <p:nvPr/>
          </p:nvSpPr>
          <p:spPr>
            <a:xfrm>
              <a:off x="5773040" y="1713747"/>
              <a:ext cx="2475772" cy="2637307"/>
            </a:xfrm>
            <a:custGeom>
              <a:avLst/>
              <a:gdLst/>
              <a:ahLst/>
              <a:cxnLst/>
              <a:rect l="l" t="t" r="r" b="b"/>
              <a:pathLst>
                <a:path w="2475772" h="2637307">
                  <a:moveTo>
                    <a:pt x="0" y="0"/>
                  </a:moveTo>
                  <a:lnTo>
                    <a:pt x="2475772" y="0"/>
                  </a:lnTo>
                  <a:lnTo>
                    <a:pt x="2475772" y="2637308"/>
                  </a:lnTo>
                  <a:lnTo>
                    <a:pt x="0" y="26373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353" name="TextBox 1352">
            <a:extLst>
              <a:ext uri="{FF2B5EF4-FFF2-40B4-BE49-F238E27FC236}">
                <a16:creationId xmlns:a16="http://schemas.microsoft.com/office/drawing/2014/main" id="{78F1A09F-BE96-4590-8D6D-FF5D845D838C}"/>
              </a:ext>
            </a:extLst>
          </p:cNvPr>
          <p:cNvSpPr txBox="1"/>
          <p:nvPr/>
        </p:nvSpPr>
        <p:spPr>
          <a:xfrm>
            <a:off x="535446" y="1440211"/>
            <a:ext cx="4732841" cy="2951064"/>
          </a:xfrm>
          <a:prstGeom prst="rect">
            <a:avLst/>
          </a:prstGeom>
          <a:noFill/>
        </p:spPr>
        <p:txBody>
          <a:bodyPr wrap="square">
            <a:spAutoFit/>
          </a:bodyPr>
          <a:lstStyle/>
          <a:p>
            <a:pPr algn="ctr">
              <a:lnSpc>
                <a:spcPct val="150000"/>
              </a:lnSpc>
            </a:pPr>
            <a:r>
              <a:rPr lang="en-US" sz="6600" b="1">
                <a:solidFill>
                  <a:schemeClr val="accent5">
                    <a:lumMod val="75000"/>
                  </a:schemeClr>
                </a:solidFill>
              </a:rPr>
              <a:t>PHÂN BÓN HÓA HỌC</a:t>
            </a: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53"/>
                                        </p:tgtEl>
                                        <p:attrNameLst>
                                          <p:attrName>style.visibility</p:attrName>
                                        </p:attrNameLst>
                                      </p:cBhvr>
                                      <p:to>
                                        <p:strVal val="visible"/>
                                      </p:to>
                                    </p:set>
                                    <p:anim calcmode="lin" valueType="num">
                                      <p:cBhvr>
                                        <p:cTn id="7" dur="500" fill="hold"/>
                                        <p:tgtEl>
                                          <p:spTgt spid="1353"/>
                                        </p:tgtEl>
                                        <p:attrNameLst>
                                          <p:attrName>ppt_w</p:attrName>
                                        </p:attrNameLst>
                                      </p:cBhvr>
                                      <p:tavLst>
                                        <p:tav tm="0">
                                          <p:val>
                                            <p:fltVal val="0"/>
                                          </p:val>
                                        </p:tav>
                                        <p:tav tm="100000">
                                          <p:val>
                                            <p:strVal val="#ppt_w"/>
                                          </p:val>
                                        </p:tav>
                                      </p:tavLst>
                                    </p:anim>
                                    <p:anim calcmode="lin" valueType="num">
                                      <p:cBhvr>
                                        <p:cTn id="8" dur="500" fill="hold"/>
                                        <p:tgtEl>
                                          <p:spTgt spid="1353"/>
                                        </p:tgtEl>
                                        <p:attrNameLst>
                                          <p:attrName>ppt_h</p:attrName>
                                        </p:attrNameLst>
                                      </p:cBhvr>
                                      <p:tavLst>
                                        <p:tav tm="0">
                                          <p:val>
                                            <p:fltVal val="0"/>
                                          </p:val>
                                        </p:tav>
                                        <p:tav tm="100000">
                                          <p:val>
                                            <p:strVal val="#ppt_h"/>
                                          </p:val>
                                        </p:tav>
                                      </p:tavLst>
                                    </p:anim>
                                    <p:animEffect transition="in" filter="fade">
                                      <p:cBhvr>
                                        <p:cTn id="9" dur="500"/>
                                        <p:tgtEl>
                                          <p:spTgt spid="1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pic>
        <p:nvPicPr>
          <p:cNvPr id="3" name="Picture 2" descr="A green and white bag with a price list&#10;&#10;Description automatically generated">
            <a:extLst>
              <a:ext uri="{FF2B5EF4-FFF2-40B4-BE49-F238E27FC236}">
                <a16:creationId xmlns:a16="http://schemas.microsoft.com/office/drawing/2014/main" id="{8C431100-FA16-9AF8-A480-01D7D82A470A}"/>
              </a:ext>
            </a:extLst>
          </p:cNvPr>
          <p:cNvPicPr>
            <a:picLocks noChangeAspect="1"/>
          </p:cNvPicPr>
          <p:nvPr/>
        </p:nvPicPr>
        <p:blipFill>
          <a:blip r:embed="rId3"/>
          <a:stretch>
            <a:fillRect/>
          </a:stretch>
        </p:blipFill>
        <p:spPr>
          <a:xfrm>
            <a:off x="4313604" y="0"/>
            <a:ext cx="5143500" cy="5143500"/>
          </a:xfrm>
          <a:prstGeom prst="rect">
            <a:avLst/>
          </a:prstGeom>
        </p:spPr>
      </p:pic>
      <p:grpSp>
        <p:nvGrpSpPr>
          <p:cNvPr id="9" name="Group 8">
            <a:extLst>
              <a:ext uri="{FF2B5EF4-FFF2-40B4-BE49-F238E27FC236}">
                <a16:creationId xmlns:a16="http://schemas.microsoft.com/office/drawing/2014/main" id="{4596869B-737B-1B85-300A-8D1AF80B81FF}"/>
              </a:ext>
            </a:extLst>
          </p:cNvPr>
          <p:cNvGrpSpPr/>
          <p:nvPr/>
        </p:nvGrpSpPr>
        <p:grpSpPr>
          <a:xfrm>
            <a:off x="445373" y="226054"/>
            <a:ext cx="4032842" cy="4275059"/>
            <a:chOff x="445373" y="226054"/>
            <a:chExt cx="4032842" cy="4275059"/>
          </a:xfrm>
        </p:grpSpPr>
        <p:sp>
          <p:nvSpPr>
            <p:cNvPr id="1093" name="TextBox 1092">
              <a:extLst>
                <a:ext uri="{FF2B5EF4-FFF2-40B4-BE49-F238E27FC236}">
                  <a16:creationId xmlns:a16="http://schemas.microsoft.com/office/drawing/2014/main" id="{61398E4D-569F-26DA-3988-3B922314B993}"/>
                </a:ext>
              </a:extLst>
            </p:cNvPr>
            <p:cNvSpPr txBox="1"/>
            <p:nvPr/>
          </p:nvSpPr>
          <p:spPr>
            <a:xfrm>
              <a:off x="445373" y="1695793"/>
              <a:ext cx="4032842" cy="2805320"/>
            </a:xfrm>
            <a:prstGeom prst="rect">
              <a:avLst/>
            </a:prstGeom>
            <a:noFill/>
          </p:spPr>
          <p:txBody>
            <a:bodyPr wrap="square">
              <a:spAutoFit/>
            </a:bodyPr>
            <a:lstStyle/>
            <a:p>
              <a:pPr lvl="0" algn="just">
                <a:lnSpc>
                  <a:spcPct val="150000"/>
                </a:lnSpc>
              </a:pPr>
              <a:r>
                <a:rPr lang="en-US" sz="2000" b="1" i="1">
                  <a:solidFill>
                    <a:srgbClr val="FF0000"/>
                  </a:solidFill>
                  <a:ea typeface="Times New Roman" panose="02020603050405020304" pitchFamily="18" charset="0"/>
                </a:rPr>
                <a:t>Q</a:t>
              </a:r>
              <a:r>
                <a:rPr lang="vi-VN" sz="2000" b="1" i="1">
                  <a:solidFill>
                    <a:srgbClr val="FF0000"/>
                  </a:solidFill>
                  <a:ea typeface="Times New Roman" panose="02020603050405020304" pitchFamily="18" charset="0"/>
                </a:rPr>
                <a:t>uan sát bảng hướng dẫn cách sử dụng các loại phân bón NPK</a:t>
              </a:r>
              <a:r>
                <a:rPr lang="en-US" sz="2000" b="1" i="1">
                  <a:solidFill>
                    <a:srgbClr val="FF0000"/>
                  </a:solidFill>
                  <a:ea typeface="Times New Roman" panose="02020603050405020304" pitchFamily="18" charset="0"/>
                </a:rPr>
                <a:t> và cho biết</a:t>
              </a:r>
              <a:r>
                <a:rPr kumimoji="0" lang="nl-NL" sz="2000" b="1" i="1" u="none" strike="noStrike" kern="0" cap="none" spc="0" normalizeH="0" baseline="0" noProof="0">
                  <a:ln>
                    <a:noFill/>
                  </a:ln>
                  <a:solidFill>
                    <a:srgbClr val="FF0000"/>
                  </a:solidFill>
                  <a:effectLst/>
                  <a:uLnTx/>
                  <a:uFillTx/>
                  <a:latin typeface="Arial"/>
                  <a:ea typeface="Times New Roman" panose="02020603050405020304" pitchFamily="18" charset="0"/>
                  <a:cs typeface="Arial"/>
                  <a:sym typeface="Arial"/>
                </a:rPr>
                <a:t>: </a:t>
              </a:r>
              <a:r>
                <a:rPr lang="vi-VN" sz="2000">
                  <a:ea typeface="Times New Roman" panose="02020603050405020304" pitchFamily="18" charset="0"/>
                </a:rPr>
                <a:t>Vì sao cùng là phân bón NPK nhưng lại được hướng dẫn sử dụng cho cây vào các giai đoạn khác nhau? </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pic>
          <p:nvPicPr>
            <p:cNvPr id="8" name="Picture 7">
              <a:extLst>
                <a:ext uri="{FF2B5EF4-FFF2-40B4-BE49-F238E27FC236}">
                  <a16:creationId xmlns:a16="http://schemas.microsoft.com/office/drawing/2014/main" id="{8953A56D-1866-9BA8-216A-9BF92C1BC467}"/>
                </a:ext>
              </a:extLst>
            </p:cNvPr>
            <p:cNvPicPr>
              <a:picLocks noChangeAspect="1"/>
            </p:cNvPicPr>
            <p:nvPr/>
          </p:nvPicPr>
          <p:blipFill>
            <a:blip r:embed="rId4"/>
            <a:stretch>
              <a:fillRect/>
            </a:stretch>
          </p:blipFill>
          <p:spPr>
            <a:xfrm>
              <a:off x="1824763" y="226054"/>
              <a:ext cx="1274062" cy="1532856"/>
            </a:xfrm>
            <a:prstGeom prst="rect">
              <a:avLst/>
            </a:prstGeom>
          </p:spPr>
        </p:pic>
      </p:grpSp>
    </p:spTree>
    <p:extLst>
      <p:ext uri="{BB962C8B-B14F-4D97-AF65-F5344CB8AC3E}">
        <p14:creationId xmlns:p14="http://schemas.microsoft.com/office/powerpoint/2010/main" val="41477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85"/>
        <p:cNvGrpSpPr/>
        <p:nvPr/>
      </p:nvGrpSpPr>
      <p:grpSpPr>
        <a:xfrm>
          <a:off x="0" y="0"/>
          <a:ext cx="0" cy="0"/>
          <a:chOff x="0" y="0"/>
          <a:chExt cx="0" cy="0"/>
        </a:xfrm>
      </p:grpSpPr>
      <p:sp>
        <p:nvSpPr>
          <p:cNvPr id="3" name="Arrow: Pentagon 2">
            <a:extLst>
              <a:ext uri="{FF2B5EF4-FFF2-40B4-BE49-F238E27FC236}">
                <a16:creationId xmlns:a16="http://schemas.microsoft.com/office/drawing/2014/main" id="{09EBA32D-4E31-3666-9408-16B0B5F7E338}"/>
              </a:ext>
            </a:extLst>
          </p:cNvPr>
          <p:cNvSpPr/>
          <p:nvPr/>
        </p:nvSpPr>
        <p:spPr>
          <a:xfrm>
            <a:off x="0" y="408413"/>
            <a:ext cx="2204061" cy="624844"/>
          </a:xfrm>
          <a:prstGeom prst="homePlat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Câu trả lời</a:t>
            </a:r>
          </a:p>
        </p:txBody>
      </p:sp>
      <p:sp>
        <p:nvSpPr>
          <p:cNvPr id="20" name="TextBox 19">
            <a:extLst>
              <a:ext uri="{FF2B5EF4-FFF2-40B4-BE49-F238E27FC236}">
                <a16:creationId xmlns:a16="http://schemas.microsoft.com/office/drawing/2014/main" id="{212DA4AA-A819-52C1-FA5F-187C44D3A8B3}"/>
              </a:ext>
            </a:extLst>
          </p:cNvPr>
          <p:cNvSpPr txBox="1"/>
          <p:nvPr/>
        </p:nvSpPr>
        <p:spPr>
          <a:xfrm>
            <a:off x="462333" y="1244273"/>
            <a:ext cx="4773976" cy="3266985"/>
          </a:xfrm>
          <a:prstGeom prst="rect">
            <a:avLst/>
          </a:prstGeom>
          <a:noFill/>
        </p:spPr>
        <p:txBody>
          <a:bodyPr wrap="square">
            <a:spAutoFit/>
          </a:bodyPr>
          <a:lstStyle/>
          <a:p>
            <a:pPr algn="just">
              <a:lnSpc>
                <a:spcPct val="150000"/>
              </a:lnSpc>
            </a:pPr>
            <a:r>
              <a:rPr lang="en-US" sz="2000">
                <a:ea typeface="Times New Roman" panose="02020603050405020304" pitchFamily="18" charset="0"/>
              </a:rPr>
              <a:t>C</a:t>
            </a:r>
            <a:r>
              <a:rPr lang="vi-VN" sz="2000">
                <a:ea typeface="Times New Roman" panose="02020603050405020304" pitchFamily="18" charset="0"/>
              </a:rPr>
              <a:t>ùng là phân bón NPK nhưng lại được hướng dẫn sử dụng cho cây vào các giai đoạn khác nhau </a:t>
            </a:r>
            <a:r>
              <a:rPr lang="en-US" sz="2000">
                <a:ea typeface="Times New Roman" panose="02020603050405020304" pitchFamily="18" charset="0"/>
              </a:rPr>
              <a:t>d</a:t>
            </a:r>
            <a:r>
              <a:rPr lang="en-US" sz="2000"/>
              <a:t>o nhu cầu của cây về đạm, lân, kali ở những thời kì khác nhau là khác nhau. Vì vậy, các loại phân NPK có tỉ lệ đạm, lân, kali khác nhau sẽ có cách sử dụng khác nhau.</a:t>
            </a:r>
          </a:p>
        </p:txBody>
      </p:sp>
      <p:pic>
        <p:nvPicPr>
          <p:cNvPr id="6" name="Picture 5" descr="A yellow bag with white text and green text&#10;&#10;Description automatically generated">
            <a:extLst>
              <a:ext uri="{FF2B5EF4-FFF2-40B4-BE49-F238E27FC236}">
                <a16:creationId xmlns:a16="http://schemas.microsoft.com/office/drawing/2014/main" id="{81485A7A-507D-B830-EF53-30D0BB2963F1}"/>
              </a:ext>
            </a:extLst>
          </p:cNvPr>
          <p:cNvPicPr>
            <a:picLocks noChangeAspect="1"/>
          </p:cNvPicPr>
          <p:nvPr/>
        </p:nvPicPr>
        <p:blipFill>
          <a:blip r:embed="rId3"/>
          <a:stretch>
            <a:fillRect/>
          </a:stretch>
        </p:blipFill>
        <p:spPr>
          <a:xfrm>
            <a:off x="4649666" y="0"/>
            <a:ext cx="5143500" cy="5143500"/>
          </a:xfrm>
          <a:prstGeom prst="rect">
            <a:avLst/>
          </a:prstGeom>
        </p:spPr>
      </p:pic>
    </p:spTree>
    <p:extLst>
      <p:ext uri="{BB962C8B-B14F-4D97-AF65-F5344CB8AC3E}">
        <p14:creationId xmlns:p14="http://schemas.microsoft.com/office/powerpoint/2010/main" val="150506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inVertical)">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093" name="TextBox 1092">
            <a:extLst>
              <a:ext uri="{FF2B5EF4-FFF2-40B4-BE49-F238E27FC236}">
                <a16:creationId xmlns:a16="http://schemas.microsoft.com/office/drawing/2014/main" id="{61398E4D-569F-26DA-3988-3B922314B993}"/>
              </a:ext>
            </a:extLst>
          </p:cNvPr>
          <p:cNvSpPr txBox="1"/>
          <p:nvPr/>
        </p:nvSpPr>
        <p:spPr>
          <a:xfrm>
            <a:off x="609496" y="343731"/>
            <a:ext cx="4290750" cy="188199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nl-NL" sz="2000" b="1" i="1" u="none" strike="noStrike" kern="0" cap="none" spc="0" normalizeH="0" baseline="0" noProof="0">
                <a:ln>
                  <a:noFill/>
                </a:ln>
                <a:solidFill>
                  <a:srgbClr val="FF0000"/>
                </a:solidFill>
                <a:effectLst/>
                <a:uLnTx/>
                <a:uFillTx/>
                <a:latin typeface="Arial"/>
                <a:ea typeface="Times New Roman" panose="02020603050405020304" pitchFamily="18" charset="0"/>
                <a:cs typeface="Arial"/>
                <a:sym typeface="Arial"/>
              </a:rPr>
              <a:t>Dựa</a:t>
            </a:r>
            <a:r>
              <a:rPr kumimoji="0" lang="nl-NL" sz="2000" b="1" i="1" u="none" strike="noStrike" kern="0" cap="none" spc="0" normalizeH="0" noProof="0">
                <a:ln>
                  <a:noFill/>
                </a:ln>
                <a:solidFill>
                  <a:srgbClr val="FF0000"/>
                </a:solidFill>
                <a:effectLst/>
                <a:uLnTx/>
                <a:uFillTx/>
                <a:latin typeface="Arial"/>
                <a:ea typeface="Times New Roman" panose="02020603050405020304" pitchFamily="18" charset="0"/>
                <a:cs typeface="Arial"/>
                <a:sym typeface="Arial"/>
              </a:rPr>
              <a:t> vào thông tin mục IV – SGK tr.71, em hãy trả lời câu hỏi</a:t>
            </a:r>
            <a:r>
              <a:rPr kumimoji="0" lang="nl-NL" sz="2000" b="1" i="1" u="none" strike="noStrike" kern="0" cap="none" spc="0" normalizeH="0" baseline="0" noProof="0">
                <a:ln>
                  <a:noFill/>
                </a:ln>
                <a:solidFill>
                  <a:srgbClr val="FF0000"/>
                </a:solidFill>
                <a:effectLst/>
                <a:uLnTx/>
                <a:uFillTx/>
                <a:latin typeface="Arial"/>
                <a:ea typeface="Times New Roman" panose="02020603050405020304" pitchFamily="18" charset="0"/>
                <a:cs typeface="Arial"/>
                <a:sym typeface="Arial"/>
              </a:rPr>
              <a:t>: </a:t>
            </a:r>
            <a:r>
              <a:rPr lang="nl-NL" sz="2000">
                <a:ea typeface="Times New Roman" panose="02020603050405020304" pitchFamily="18" charset="0"/>
              </a:rPr>
              <a:t>Khi sử dụng phân bón hóa học cần tuân thủ những nguyên tắc nào?</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pic>
        <p:nvPicPr>
          <p:cNvPr id="1094" name="Picture 37">
            <a:extLst>
              <a:ext uri="{FF2B5EF4-FFF2-40B4-BE49-F238E27FC236}">
                <a16:creationId xmlns:a16="http://schemas.microsoft.com/office/drawing/2014/main" id="{1B95503B-CA16-1AB8-851A-16B3DF986CE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229800" y="1164492"/>
            <a:ext cx="3703288" cy="3161683"/>
          </a:xfrm>
          <a:prstGeom prst="rect">
            <a:avLst/>
          </a:prstGeom>
        </p:spPr>
      </p:pic>
      <p:pic>
        <p:nvPicPr>
          <p:cNvPr id="20" name="Picture 19">
            <a:extLst>
              <a:ext uri="{FF2B5EF4-FFF2-40B4-BE49-F238E27FC236}">
                <a16:creationId xmlns:a16="http://schemas.microsoft.com/office/drawing/2014/main" id="{CD52128F-696A-A536-98A0-4A67AFA5E35D}"/>
              </a:ext>
            </a:extLst>
          </p:cNvPr>
          <p:cNvPicPr>
            <a:picLocks noChangeAspect="1"/>
          </p:cNvPicPr>
          <p:nvPr/>
        </p:nvPicPr>
        <p:blipFill>
          <a:blip r:embed="rId5"/>
          <a:stretch>
            <a:fillRect/>
          </a:stretch>
        </p:blipFill>
        <p:spPr>
          <a:xfrm>
            <a:off x="863243" y="2445041"/>
            <a:ext cx="4115157" cy="2499577"/>
          </a:xfrm>
          <a:prstGeom prst="rect">
            <a:avLst/>
          </a:prstGeom>
        </p:spPr>
      </p:pic>
    </p:spTree>
    <p:extLst>
      <p:ext uri="{BB962C8B-B14F-4D97-AF65-F5344CB8AC3E}">
        <p14:creationId xmlns:p14="http://schemas.microsoft.com/office/powerpoint/2010/main" val="559142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94"/>
                                        </p:tgtEl>
                                        <p:attrNameLst>
                                          <p:attrName>style.visibility</p:attrName>
                                        </p:attrNameLst>
                                      </p:cBhvr>
                                      <p:to>
                                        <p:strVal val="visible"/>
                                      </p:to>
                                    </p:set>
                                    <p:animEffect transition="in" filter="wipe(down)">
                                      <p:cBhvr>
                                        <p:cTn id="7" dur="500"/>
                                        <p:tgtEl>
                                          <p:spTgt spid="1094"/>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1093"/>
                                        </p:tgtEl>
                                        <p:attrNameLst>
                                          <p:attrName>style.visibility</p:attrName>
                                        </p:attrNameLst>
                                      </p:cBhvr>
                                      <p:to>
                                        <p:strVal val="visible"/>
                                      </p:to>
                                    </p:set>
                                    <p:anim calcmode="lin" valueType="num">
                                      <p:cBhvr additive="base">
                                        <p:cTn id="11" dur="500"/>
                                        <p:tgtEl>
                                          <p:spTgt spid="1093"/>
                                        </p:tgtEl>
                                        <p:attrNameLst>
                                          <p:attrName>ppt_x</p:attrName>
                                        </p:attrNameLst>
                                      </p:cBhvr>
                                      <p:tavLst>
                                        <p:tav tm="0">
                                          <p:val>
                                            <p:strVal val="#ppt_x+#ppt_w*1.125000"/>
                                          </p:val>
                                        </p:tav>
                                        <p:tav tm="100000">
                                          <p:val>
                                            <p:strVal val="#ppt_x"/>
                                          </p:val>
                                        </p:tav>
                                      </p:tavLst>
                                    </p:anim>
                                    <p:animEffect transition="in" filter="wipe(left)">
                                      <p:cBhvr>
                                        <p:cTn id="12" dur="500"/>
                                        <p:tgtEl>
                                          <p:spTgt spid="1093"/>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85"/>
        <p:cNvGrpSpPr/>
        <p:nvPr/>
      </p:nvGrpSpPr>
      <p:grpSpPr>
        <a:xfrm>
          <a:off x="0" y="0"/>
          <a:ext cx="0" cy="0"/>
          <a:chOff x="0" y="0"/>
          <a:chExt cx="0" cy="0"/>
        </a:xfrm>
      </p:grpSpPr>
      <p:sp>
        <p:nvSpPr>
          <p:cNvPr id="29" name="TextBox 28">
            <a:extLst>
              <a:ext uri="{FF2B5EF4-FFF2-40B4-BE49-F238E27FC236}">
                <a16:creationId xmlns:a16="http://schemas.microsoft.com/office/drawing/2014/main" id="{2008D37A-2632-9F0B-81C1-62B92027EA21}"/>
              </a:ext>
            </a:extLst>
          </p:cNvPr>
          <p:cNvSpPr txBox="1"/>
          <p:nvPr/>
        </p:nvSpPr>
        <p:spPr>
          <a:xfrm>
            <a:off x="607821" y="600159"/>
            <a:ext cx="7928357" cy="461665"/>
          </a:xfrm>
          <a:prstGeom prst="rect">
            <a:avLst/>
          </a:prstGeom>
          <a:noFill/>
        </p:spPr>
        <p:txBody>
          <a:bodyPr wrap="square">
            <a:spAutoFit/>
          </a:bodyPr>
          <a:lstStyle/>
          <a:p>
            <a:pPr algn="ctr">
              <a:spcBef>
                <a:spcPts val="100"/>
              </a:spcBef>
              <a:spcAft>
                <a:spcPts val="100"/>
              </a:spcAft>
            </a:pPr>
            <a:r>
              <a:rPr lang="en-US" sz="2400" b="1">
                <a:solidFill>
                  <a:srgbClr val="52321D"/>
                </a:solidFill>
                <a:effectLst/>
                <a:latin typeface="Arial" panose="020B0604020202020204" pitchFamily="34" charset="0"/>
                <a:ea typeface="Times New Roman" panose="02020603050405020304" pitchFamily="18" charset="0"/>
                <a:cs typeface="Arial" panose="020B0604020202020204" pitchFamily="34" charset="0"/>
              </a:rPr>
              <a:t>Quy tắc bón phân “4 đúng”</a:t>
            </a:r>
            <a:endParaRPr lang="en-US" sz="2000">
              <a:solidFill>
                <a:srgbClr val="52321D"/>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7EB7221D-C778-9FD5-8205-BC446BEAF32D}"/>
              </a:ext>
            </a:extLst>
          </p:cNvPr>
          <p:cNvGrpSpPr/>
          <p:nvPr/>
        </p:nvGrpSpPr>
        <p:grpSpPr>
          <a:xfrm>
            <a:off x="382063" y="1284285"/>
            <a:ext cx="8379871" cy="1420325"/>
            <a:chOff x="607821" y="881231"/>
            <a:chExt cx="8379871" cy="1420325"/>
          </a:xfrm>
        </p:grpSpPr>
        <p:sp>
          <p:nvSpPr>
            <p:cNvPr id="7" name="Oval 6">
              <a:extLst>
                <a:ext uri="{FF2B5EF4-FFF2-40B4-BE49-F238E27FC236}">
                  <a16:creationId xmlns:a16="http://schemas.microsoft.com/office/drawing/2014/main" id="{3DF6900D-31EF-71BD-21B9-9D9D21B2F8BD}"/>
                </a:ext>
              </a:extLst>
            </p:cNvPr>
            <p:cNvSpPr/>
            <p:nvPr/>
          </p:nvSpPr>
          <p:spPr>
            <a:xfrm>
              <a:off x="607821" y="1179914"/>
              <a:ext cx="822960" cy="822960"/>
            </a:xfrm>
            <a:prstGeom prst="ellips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chemeClr val="bg1"/>
                </a:buClr>
              </a:pPr>
              <a:r>
                <a:rPr lang="en-US" sz="4000" b="1">
                  <a:latin typeface="Arial" panose="020B0604020202020204" pitchFamily="34" charset="0"/>
                  <a:cs typeface="Arial" panose="020B0604020202020204" pitchFamily="34" charset="0"/>
                </a:rPr>
                <a:t>1</a:t>
              </a:r>
            </a:p>
          </p:txBody>
        </p:sp>
        <p:sp>
          <p:nvSpPr>
            <p:cNvPr id="8" name="TextBox 7">
              <a:extLst>
                <a:ext uri="{FF2B5EF4-FFF2-40B4-BE49-F238E27FC236}">
                  <a16:creationId xmlns:a16="http://schemas.microsoft.com/office/drawing/2014/main" id="{3508E58A-AC86-8296-7BF9-87003424C1C9}"/>
                </a:ext>
              </a:extLst>
            </p:cNvPr>
            <p:cNvSpPr txBox="1"/>
            <p:nvPr/>
          </p:nvSpPr>
          <p:spPr>
            <a:xfrm>
              <a:off x="1496646" y="881231"/>
              <a:ext cx="7491046" cy="1420325"/>
            </a:xfrm>
            <a:prstGeom prst="rect">
              <a:avLst/>
            </a:prstGeom>
            <a:noFill/>
          </p:spPr>
          <p:txBody>
            <a:bodyPr wrap="square">
              <a:spAutoFit/>
            </a:bodyPr>
            <a:lstStyle/>
            <a:p>
              <a:pPr algn="just">
                <a:lnSpc>
                  <a:spcPct val="150000"/>
                </a:lnSpc>
              </a:pPr>
              <a:r>
                <a:rPr lang="vi-VN" sz="2000" b="1" i="1">
                  <a:solidFill>
                    <a:srgbClr val="FF0000"/>
                  </a:solidFill>
                </a:rPr>
                <a:t>Bón đúng loại phân: </a:t>
              </a:r>
              <a:r>
                <a:rPr lang="vi-VN" sz="2000"/>
                <a:t>cần căn cứ vào nhu cầu dinh dưỡng của cây trồng trong từng giai đoạn sinh trưởng, từng loại đất để lựa chọn loại phân phù hợp.</a:t>
              </a:r>
              <a:endParaRPr lang="en-US" sz="2000"/>
            </a:p>
          </p:txBody>
        </p:sp>
      </p:grpSp>
      <p:grpSp>
        <p:nvGrpSpPr>
          <p:cNvPr id="3" name="Group 2">
            <a:extLst>
              <a:ext uri="{FF2B5EF4-FFF2-40B4-BE49-F238E27FC236}">
                <a16:creationId xmlns:a16="http://schemas.microsoft.com/office/drawing/2014/main" id="{FF9050AC-0000-90D4-4A3D-7E1CCE4E7E02}"/>
              </a:ext>
            </a:extLst>
          </p:cNvPr>
          <p:cNvGrpSpPr/>
          <p:nvPr/>
        </p:nvGrpSpPr>
        <p:grpSpPr>
          <a:xfrm>
            <a:off x="382063" y="2900555"/>
            <a:ext cx="8379871" cy="958660"/>
            <a:chOff x="607821" y="881231"/>
            <a:chExt cx="8379871" cy="958660"/>
          </a:xfrm>
        </p:grpSpPr>
        <p:sp>
          <p:nvSpPr>
            <p:cNvPr id="9" name="Oval 8">
              <a:extLst>
                <a:ext uri="{FF2B5EF4-FFF2-40B4-BE49-F238E27FC236}">
                  <a16:creationId xmlns:a16="http://schemas.microsoft.com/office/drawing/2014/main" id="{DC622665-42F4-FE79-C43A-2D57293811FE}"/>
                </a:ext>
              </a:extLst>
            </p:cNvPr>
            <p:cNvSpPr/>
            <p:nvPr/>
          </p:nvSpPr>
          <p:spPr>
            <a:xfrm>
              <a:off x="607821" y="949081"/>
              <a:ext cx="822960" cy="822960"/>
            </a:xfrm>
            <a:prstGeom prst="ellips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chemeClr val="bg1"/>
                </a:buClr>
              </a:pPr>
              <a:r>
                <a:rPr lang="en-US" sz="4000" b="1">
                  <a:latin typeface="Arial" panose="020B0604020202020204" pitchFamily="34" charset="0"/>
                  <a:cs typeface="Arial" panose="020B0604020202020204" pitchFamily="34" charset="0"/>
                </a:rPr>
                <a:t>2</a:t>
              </a:r>
            </a:p>
          </p:txBody>
        </p:sp>
        <p:sp>
          <p:nvSpPr>
            <p:cNvPr id="10" name="TextBox 9">
              <a:extLst>
                <a:ext uri="{FF2B5EF4-FFF2-40B4-BE49-F238E27FC236}">
                  <a16:creationId xmlns:a16="http://schemas.microsoft.com/office/drawing/2014/main" id="{B01C29C3-4BF6-55E7-D180-D7EEC0B799AA}"/>
                </a:ext>
              </a:extLst>
            </p:cNvPr>
            <p:cNvSpPr txBox="1"/>
            <p:nvPr/>
          </p:nvSpPr>
          <p:spPr>
            <a:xfrm>
              <a:off x="1496646" y="881231"/>
              <a:ext cx="7491046" cy="958660"/>
            </a:xfrm>
            <a:prstGeom prst="rect">
              <a:avLst/>
            </a:prstGeom>
            <a:noFill/>
          </p:spPr>
          <p:txBody>
            <a:bodyPr wrap="square">
              <a:spAutoFit/>
            </a:bodyPr>
            <a:lstStyle/>
            <a:p>
              <a:pPr algn="just">
                <a:lnSpc>
                  <a:spcPct val="150000"/>
                </a:lnSpc>
              </a:pPr>
              <a:r>
                <a:rPr lang="vi-VN" sz="2000" b="1" i="1">
                  <a:solidFill>
                    <a:srgbClr val="FF0000"/>
                  </a:solidFill>
                </a:rPr>
                <a:t>Bón đúng lúc: </a:t>
              </a:r>
              <a:r>
                <a:rPr lang="vi-VN" sz="2000"/>
                <a:t>cần chia ra nhiều lần bón và đúng thời điểm cây đang có nhu cầu được cung cấp dinh dưỡng.</a:t>
              </a:r>
              <a:endParaRPr lang="en-US" sz="2000"/>
            </a:p>
          </p:txBody>
        </p:sp>
      </p:grpSp>
      <p:pic>
        <p:nvPicPr>
          <p:cNvPr id="11" name="Picture 10" descr="A person spraying a field&#10;&#10;Description automatically generated">
            <a:extLst>
              <a:ext uri="{FF2B5EF4-FFF2-40B4-BE49-F238E27FC236}">
                <a16:creationId xmlns:a16="http://schemas.microsoft.com/office/drawing/2014/main" id="{3F99F9B2-7D2B-ED0A-74A3-A01DE20DBC4F}"/>
              </a:ext>
            </a:extLst>
          </p:cNvPr>
          <p:cNvPicPr>
            <a:picLocks noChangeAspect="1"/>
          </p:cNvPicPr>
          <p:nvPr/>
        </p:nvPicPr>
        <p:blipFill>
          <a:blip r:embed="rId3"/>
          <a:stretch>
            <a:fillRect/>
          </a:stretch>
        </p:blipFill>
        <p:spPr>
          <a:xfrm>
            <a:off x="6520429" y="3666672"/>
            <a:ext cx="2429197" cy="1366424"/>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Right)">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85"/>
        <p:cNvGrpSpPr/>
        <p:nvPr/>
      </p:nvGrpSpPr>
      <p:grpSpPr>
        <a:xfrm>
          <a:off x="0" y="0"/>
          <a:ext cx="0" cy="0"/>
          <a:chOff x="0" y="0"/>
          <a:chExt cx="0" cy="0"/>
        </a:xfrm>
      </p:grpSpPr>
      <p:sp>
        <p:nvSpPr>
          <p:cNvPr id="29" name="TextBox 28">
            <a:extLst>
              <a:ext uri="{FF2B5EF4-FFF2-40B4-BE49-F238E27FC236}">
                <a16:creationId xmlns:a16="http://schemas.microsoft.com/office/drawing/2014/main" id="{2008D37A-2632-9F0B-81C1-62B92027EA21}"/>
              </a:ext>
            </a:extLst>
          </p:cNvPr>
          <p:cNvSpPr txBox="1"/>
          <p:nvPr/>
        </p:nvSpPr>
        <p:spPr>
          <a:xfrm>
            <a:off x="607821" y="313615"/>
            <a:ext cx="7928357" cy="461665"/>
          </a:xfrm>
          <a:prstGeom prst="rect">
            <a:avLst/>
          </a:prstGeom>
          <a:noFill/>
        </p:spPr>
        <p:txBody>
          <a:bodyPr wrap="square">
            <a:spAutoFit/>
          </a:bodyPr>
          <a:lstStyle/>
          <a:p>
            <a:pPr algn="ctr">
              <a:spcBef>
                <a:spcPts val="100"/>
              </a:spcBef>
              <a:spcAft>
                <a:spcPts val="100"/>
              </a:spcAft>
            </a:pPr>
            <a:r>
              <a:rPr lang="en-US" sz="2400" b="1">
                <a:solidFill>
                  <a:srgbClr val="52321D"/>
                </a:solidFill>
                <a:effectLst/>
                <a:latin typeface="Arial" panose="020B0604020202020204" pitchFamily="34" charset="0"/>
                <a:ea typeface="Times New Roman" panose="02020603050405020304" pitchFamily="18" charset="0"/>
                <a:cs typeface="Arial" panose="020B0604020202020204" pitchFamily="34" charset="0"/>
              </a:rPr>
              <a:t>Quy tắc bón phân “4 đúng”</a:t>
            </a:r>
            <a:endParaRPr lang="en-US" sz="2000">
              <a:solidFill>
                <a:srgbClr val="52321D"/>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7EB7221D-C778-9FD5-8205-BC446BEAF32D}"/>
              </a:ext>
            </a:extLst>
          </p:cNvPr>
          <p:cNvGrpSpPr/>
          <p:nvPr/>
        </p:nvGrpSpPr>
        <p:grpSpPr>
          <a:xfrm>
            <a:off x="382063" y="2378065"/>
            <a:ext cx="8379871" cy="1420325"/>
            <a:chOff x="607821" y="881231"/>
            <a:chExt cx="8379871" cy="1420325"/>
          </a:xfrm>
        </p:grpSpPr>
        <p:sp>
          <p:nvSpPr>
            <p:cNvPr id="7" name="Oval 6">
              <a:extLst>
                <a:ext uri="{FF2B5EF4-FFF2-40B4-BE49-F238E27FC236}">
                  <a16:creationId xmlns:a16="http://schemas.microsoft.com/office/drawing/2014/main" id="{3DF6900D-31EF-71BD-21B9-9D9D21B2F8BD}"/>
                </a:ext>
              </a:extLst>
            </p:cNvPr>
            <p:cNvSpPr/>
            <p:nvPr/>
          </p:nvSpPr>
          <p:spPr>
            <a:xfrm>
              <a:off x="607821" y="1222618"/>
              <a:ext cx="822960" cy="822960"/>
            </a:xfrm>
            <a:prstGeom prst="ellips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chemeClr val="bg1"/>
                </a:buClr>
              </a:pPr>
              <a:r>
                <a:rPr lang="en-US" sz="4000" b="1">
                  <a:latin typeface="Arial" panose="020B0604020202020204" pitchFamily="34" charset="0"/>
                  <a:cs typeface="Arial" panose="020B0604020202020204" pitchFamily="34" charset="0"/>
                </a:rPr>
                <a:t>4</a:t>
              </a:r>
            </a:p>
          </p:txBody>
        </p:sp>
        <p:sp>
          <p:nvSpPr>
            <p:cNvPr id="8" name="TextBox 7">
              <a:extLst>
                <a:ext uri="{FF2B5EF4-FFF2-40B4-BE49-F238E27FC236}">
                  <a16:creationId xmlns:a16="http://schemas.microsoft.com/office/drawing/2014/main" id="{3508E58A-AC86-8296-7BF9-87003424C1C9}"/>
                </a:ext>
              </a:extLst>
            </p:cNvPr>
            <p:cNvSpPr txBox="1"/>
            <p:nvPr/>
          </p:nvSpPr>
          <p:spPr>
            <a:xfrm>
              <a:off x="1496646" y="881231"/>
              <a:ext cx="7491046" cy="1420325"/>
            </a:xfrm>
            <a:prstGeom prst="rect">
              <a:avLst/>
            </a:prstGeom>
            <a:noFill/>
          </p:spPr>
          <p:txBody>
            <a:bodyPr wrap="square">
              <a:spAutoFit/>
            </a:bodyPr>
            <a:lstStyle/>
            <a:p>
              <a:pPr algn="just">
                <a:lnSpc>
                  <a:spcPct val="150000"/>
                </a:lnSpc>
              </a:pPr>
              <a:r>
                <a:rPr lang="vi-VN" sz="2000" b="1" i="1">
                  <a:solidFill>
                    <a:srgbClr val="FF0000"/>
                  </a:solidFill>
                </a:rPr>
                <a:t>Bón đúng </a:t>
              </a:r>
              <a:r>
                <a:rPr lang="en-US" sz="2000" b="1" i="1">
                  <a:solidFill>
                    <a:srgbClr val="FF0000"/>
                  </a:solidFill>
                </a:rPr>
                <a:t>cách</a:t>
              </a:r>
              <a:r>
                <a:rPr lang="vi-VN" sz="2000" b="1" i="1">
                  <a:solidFill>
                    <a:srgbClr val="FF0000"/>
                  </a:solidFill>
                </a:rPr>
                <a:t>: </a:t>
              </a:r>
              <a:r>
                <a:rPr lang="vi-VN" sz="2000"/>
                <a:t>Cần lựa chọn đúng cách bón cho từng loại cây trồng, từng vụ sản xuất, từng loại phân và từng loại đất, để hạn chế bị rửa trôi, phân hủy hoặc làm cây bị tổn thương.</a:t>
              </a:r>
              <a:endParaRPr lang="en-US" sz="2000"/>
            </a:p>
          </p:txBody>
        </p:sp>
      </p:grpSp>
      <p:pic>
        <p:nvPicPr>
          <p:cNvPr id="11" name="Picture 10" descr="A person's hand holding a small plant&#10;&#10;Description automatically generated">
            <a:extLst>
              <a:ext uri="{FF2B5EF4-FFF2-40B4-BE49-F238E27FC236}">
                <a16:creationId xmlns:a16="http://schemas.microsoft.com/office/drawing/2014/main" id="{C875AAC3-3B44-AEBA-B644-AF1ADD89A450}"/>
              </a:ext>
            </a:extLst>
          </p:cNvPr>
          <p:cNvPicPr>
            <a:picLocks noChangeAspect="1"/>
          </p:cNvPicPr>
          <p:nvPr/>
        </p:nvPicPr>
        <p:blipFill>
          <a:blip r:embed="rId3"/>
          <a:stretch>
            <a:fillRect/>
          </a:stretch>
        </p:blipFill>
        <p:spPr>
          <a:xfrm>
            <a:off x="6522279" y="3690117"/>
            <a:ext cx="2427224" cy="1366424"/>
          </a:xfrm>
          <a:prstGeom prst="ellipse">
            <a:avLst/>
          </a:prstGeom>
        </p:spPr>
      </p:pic>
      <p:grpSp>
        <p:nvGrpSpPr>
          <p:cNvPr id="3" name="Group 2">
            <a:extLst>
              <a:ext uri="{FF2B5EF4-FFF2-40B4-BE49-F238E27FC236}">
                <a16:creationId xmlns:a16="http://schemas.microsoft.com/office/drawing/2014/main" id="{E194B229-621B-5EB5-5C0A-91653BA8AA84}"/>
              </a:ext>
            </a:extLst>
          </p:cNvPr>
          <p:cNvGrpSpPr/>
          <p:nvPr/>
        </p:nvGrpSpPr>
        <p:grpSpPr>
          <a:xfrm>
            <a:off x="382063" y="866510"/>
            <a:ext cx="8379871" cy="1420325"/>
            <a:chOff x="607821" y="881231"/>
            <a:chExt cx="8379871" cy="1420325"/>
          </a:xfrm>
        </p:grpSpPr>
        <p:sp>
          <p:nvSpPr>
            <p:cNvPr id="10" name="Oval 9">
              <a:extLst>
                <a:ext uri="{FF2B5EF4-FFF2-40B4-BE49-F238E27FC236}">
                  <a16:creationId xmlns:a16="http://schemas.microsoft.com/office/drawing/2014/main" id="{B1D9BE3C-26A1-3B63-22C9-0D490350E1ED}"/>
                </a:ext>
              </a:extLst>
            </p:cNvPr>
            <p:cNvSpPr/>
            <p:nvPr/>
          </p:nvSpPr>
          <p:spPr>
            <a:xfrm>
              <a:off x="607821" y="1179914"/>
              <a:ext cx="822960" cy="822960"/>
            </a:xfrm>
            <a:prstGeom prst="ellips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chemeClr val="bg1"/>
                </a:buClr>
              </a:pPr>
              <a:r>
                <a:rPr lang="en-US" sz="4000" b="1">
                  <a:latin typeface="Arial" panose="020B0604020202020204" pitchFamily="34" charset="0"/>
                  <a:cs typeface="Arial" panose="020B0604020202020204" pitchFamily="34" charset="0"/>
                </a:rPr>
                <a:t>3</a:t>
              </a:r>
            </a:p>
          </p:txBody>
        </p:sp>
        <p:sp>
          <p:nvSpPr>
            <p:cNvPr id="12" name="TextBox 11">
              <a:extLst>
                <a:ext uri="{FF2B5EF4-FFF2-40B4-BE49-F238E27FC236}">
                  <a16:creationId xmlns:a16="http://schemas.microsoft.com/office/drawing/2014/main" id="{23B653E9-77AA-98AE-F81E-A6DC658D43D6}"/>
                </a:ext>
              </a:extLst>
            </p:cNvPr>
            <p:cNvSpPr txBox="1"/>
            <p:nvPr/>
          </p:nvSpPr>
          <p:spPr>
            <a:xfrm>
              <a:off x="1496646" y="881231"/>
              <a:ext cx="7491046" cy="1420325"/>
            </a:xfrm>
            <a:prstGeom prst="rect">
              <a:avLst/>
            </a:prstGeom>
            <a:noFill/>
          </p:spPr>
          <p:txBody>
            <a:bodyPr wrap="square">
              <a:spAutoFit/>
            </a:bodyPr>
            <a:lstStyle/>
            <a:p>
              <a:pPr algn="just">
                <a:lnSpc>
                  <a:spcPct val="150000"/>
                </a:lnSpc>
              </a:pPr>
              <a:r>
                <a:rPr lang="vi-VN" sz="2000" b="1" i="1">
                  <a:solidFill>
                    <a:srgbClr val="FF0000"/>
                  </a:solidFill>
                </a:rPr>
                <a:t>Bón đúng liều lượng: </a:t>
              </a:r>
              <a:r>
                <a:rPr lang="vi-VN" sz="2000"/>
                <a:t>không bón thiếu, không bón thừa, thường xuyên theo dõi quá trình phát triển của cây trồng, đất đai, biến đổi thời tiết để điều chỉnh lượng phân bón cho phù hợp.</a:t>
              </a:r>
              <a:endParaRPr lang="en-US" sz="2000"/>
            </a:p>
          </p:txBody>
        </p:sp>
      </p:grpSp>
    </p:spTree>
    <p:extLst>
      <p:ext uri="{BB962C8B-B14F-4D97-AF65-F5344CB8AC3E}">
        <p14:creationId xmlns:p14="http://schemas.microsoft.com/office/powerpoint/2010/main" val="2493201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Right)">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4" name="Rectangle 3">
            <a:extLst>
              <a:ext uri="{FF2B5EF4-FFF2-40B4-BE49-F238E27FC236}">
                <a16:creationId xmlns:a16="http://schemas.microsoft.com/office/drawing/2014/main" id="{9E642095-7D2C-F759-2E49-EACD88679EA5}"/>
              </a:ext>
            </a:extLst>
          </p:cNvPr>
          <p:cNvSpPr/>
          <p:nvPr/>
        </p:nvSpPr>
        <p:spPr>
          <a:xfrm>
            <a:off x="1198564" y="0"/>
            <a:ext cx="6746871" cy="1150699"/>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buClr>
                <a:schemeClr val="bg1"/>
              </a:buClr>
            </a:pPr>
            <a:r>
              <a:rPr lang="en-US" sz="2400" b="1">
                <a:latin typeface="Arial" panose="020B0604020202020204" pitchFamily="34" charset="0"/>
                <a:cs typeface="Arial" panose="020B0604020202020204" pitchFamily="34" charset="0"/>
              </a:rPr>
              <a:t>Mở rộng: Lợi ích của việc sử dụng phân hữu cơ so với phân vô cơ</a:t>
            </a:r>
          </a:p>
        </p:txBody>
      </p:sp>
      <p:sp>
        <p:nvSpPr>
          <p:cNvPr id="9" name="TextBox 8">
            <a:extLst>
              <a:ext uri="{FF2B5EF4-FFF2-40B4-BE49-F238E27FC236}">
                <a16:creationId xmlns:a16="http://schemas.microsoft.com/office/drawing/2014/main" id="{C8474F34-C909-4D51-F741-B84CDFBB373F}"/>
              </a:ext>
            </a:extLst>
          </p:cNvPr>
          <p:cNvSpPr txBox="1"/>
          <p:nvPr/>
        </p:nvSpPr>
        <p:spPr>
          <a:xfrm>
            <a:off x="276225" y="1219599"/>
            <a:ext cx="8591550" cy="3728649"/>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Việc sử dụng phân bón hữu cơ sẽ giúp cây trồng cho nông sản có chất lượng cao hơn so với việc sử dụng phân bón vô cơ.</a:t>
            </a:r>
          </a:p>
          <a:p>
            <a:pPr marL="342900" indent="-342900" algn="just">
              <a:lnSpc>
                <a:spcPct val="150000"/>
              </a:lnSpc>
              <a:buFont typeface="Arial" panose="020B0604020202020204" pitchFamily="34" charset="0"/>
              <a:buChar char="•"/>
            </a:pPr>
            <a:r>
              <a:rPr lang="en-US" sz="2000"/>
              <a:t>Đối với phân hữu cơ sau khi được chế biến sẽ loại bỏ được các yếu tố độc hại với con người, không để lại tồn dư hóa chất trong nông sản vì có đầy đủ các dưỡng chất cần thiết cho sự phát triển của hệ thống vi sinh vật hữu ích, từ đó giúp nhà nông hạn chế tối đa việc sử dụng thuốc bảo vệ thực vật. </a:t>
            </a:r>
          </a:p>
          <a:p>
            <a:pPr marL="342900" indent="-342900" algn="just">
              <a:lnSpc>
                <a:spcPct val="150000"/>
              </a:lnSpc>
              <a:buFont typeface="Arial" panose="020B0604020202020204" pitchFamily="34" charset="0"/>
              <a:buChar char="→"/>
            </a:pPr>
            <a:r>
              <a:rPr lang="en-US" sz="2000"/>
              <a:t>Vì vậy, sản phẩm luôn an toàn cho người sử dụng và người tiêu dùng.</a:t>
            </a:r>
          </a:p>
        </p:txBody>
      </p:sp>
    </p:spTree>
    <p:extLst>
      <p:ext uri="{BB962C8B-B14F-4D97-AF65-F5344CB8AC3E}">
        <p14:creationId xmlns:p14="http://schemas.microsoft.com/office/powerpoint/2010/main" val="331749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ì sao nên sử dụng phân bón hữu cơ vi sinh thay cho phân hóa học- - VTV.VN">
            <a:hlinkClick r:id="" action="ppaction://media"/>
            <a:extLst>
              <a:ext uri="{FF2B5EF4-FFF2-40B4-BE49-F238E27FC236}">
                <a16:creationId xmlns:a16="http://schemas.microsoft.com/office/drawing/2014/main" id="{9E860263-C2C6-9911-E67D-372E813D5843}"/>
              </a:ext>
            </a:extLst>
          </p:cNvPr>
          <p:cNvPicPr>
            <a:picLocks noChangeAspect="1"/>
          </p:cNvPicPr>
          <p:nvPr>
            <a:videoFile r:link="rId1"/>
            <p:extLst>
              <p:ext uri="{DAA4B4D4-6D71-4841-9C94-3DE7FCFB9230}">
                <p14:media xmlns:p14="http://schemas.microsoft.com/office/powerpoint/2010/main" r:embed="rId2">
                  <p14:trim st="9421"/>
                </p14:media>
              </p:ext>
            </p:extLst>
          </p:nvPr>
        </p:nvPicPr>
        <p:blipFill>
          <a:blip r:embed="rId4"/>
          <a:stretch>
            <a:fillRect/>
          </a:stretch>
        </p:blipFill>
        <p:spPr>
          <a:xfrm>
            <a:off x="324702" y="184394"/>
            <a:ext cx="8494595" cy="4774712"/>
          </a:xfrm>
          <a:prstGeom prst="rect">
            <a:avLst/>
          </a:prstGeom>
        </p:spPr>
      </p:pic>
    </p:spTree>
    <p:extLst>
      <p:ext uri="{BB962C8B-B14F-4D97-AF65-F5344CB8AC3E}">
        <p14:creationId xmlns:p14="http://schemas.microsoft.com/office/powerpoint/2010/main" val="99705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5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17"/>
        <p:cNvGrpSpPr/>
        <p:nvPr/>
      </p:nvGrpSpPr>
      <p:grpSpPr>
        <a:xfrm>
          <a:off x="0" y="0"/>
          <a:ext cx="0" cy="0"/>
          <a:chOff x="0" y="0"/>
          <a:chExt cx="0" cy="0"/>
        </a:xfrm>
      </p:grpSpPr>
      <p:grpSp>
        <p:nvGrpSpPr>
          <p:cNvPr id="5224" name="Google Shape;5224;p102"/>
          <p:cNvGrpSpPr/>
          <p:nvPr/>
        </p:nvGrpSpPr>
        <p:grpSpPr>
          <a:xfrm flipH="1">
            <a:off x="487387" y="4197955"/>
            <a:ext cx="2661929" cy="823050"/>
            <a:chOff x="6396343" y="4374305"/>
            <a:chExt cx="1511773" cy="573354"/>
          </a:xfrm>
        </p:grpSpPr>
        <p:grpSp>
          <p:nvGrpSpPr>
            <p:cNvPr id="5225" name="Google Shape;5225;p102"/>
            <p:cNvGrpSpPr/>
            <p:nvPr/>
          </p:nvGrpSpPr>
          <p:grpSpPr>
            <a:xfrm rot="4001758">
              <a:off x="7633951" y="4773240"/>
              <a:ext cx="111770" cy="119099"/>
              <a:chOff x="3004175" y="2950750"/>
              <a:chExt cx="195825" cy="208700"/>
            </a:xfrm>
          </p:grpSpPr>
          <p:sp>
            <p:nvSpPr>
              <p:cNvPr id="5226" name="Google Shape;5226;p102"/>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7" name="Google Shape;5227;p102"/>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28" name="Google Shape;5228;p102"/>
            <p:cNvGrpSpPr/>
            <p:nvPr/>
          </p:nvGrpSpPr>
          <p:grpSpPr>
            <a:xfrm>
              <a:off x="6980311" y="4374305"/>
              <a:ext cx="196224" cy="439790"/>
              <a:chOff x="3004175" y="2722350"/>
              <a:chExt cx="195950" cy="439175"/>
            </a:xfrm>
          </p:grpSpPr>
          <p:sp>
            <p:nvSpPr>
              <p:cNvPr id="5229" name="Google Shape;5229;p102"/>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0" name="Google Shape;5230;p102"/>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1" name="Google Shape;5231;p102"/>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2" name="Google Shape;5232;p102"/>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3" name="Google Shape;5233;p102"/>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4" name="Google Shape;5234;p102"/>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5" name="Google Shape;5235;p102"/>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36" name="Google Shape;5236;p102"/>
            <p:cNvGrpSpPr/>
            <p:nvPr/>
          </p:nvGrpSpPr>
          <p:grpSpPr>
            <a:xfrm>
              <a:off x="7363411" y="4508535"/>
              <a:ext cx="130012" cy="257908"/>
              <a:chOff x="3213925" y="2904475"/>
              <a:chExt cx="173650" cy="344475"/>
            </a:xfrm>
          </p:grpSpPr>
          <p:sp>
            <p:nvSpPr>
              <p:cNvPr id="5237" name="Google Shape;5237;p102"/>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8" name="Google Shape;5238;p102"/>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9" name="Google Shape;5239;p102"/>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0" name="Google Shape;5240;p102"/>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1" name="Google Shape;5241;p102"/>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2" name="Google Shape;5242;p102"/>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3" name="Google Shape;5243;p102"/>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44" name="Google Shape;5244;p102"/>
            <p:cNvSpPr/>
            <p:nvPr/>
          </p:nvSpPr>
          <p:spPr>
            <a:xfrm>
              <a:off x="6396343" y="4717923"/>
              <a:ext cx="1511773" cy="229736"/>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642A1050-D438-ED1A-36EF-32F874805910}"/>
              </a:ext>
            </a:extLst>
          </p:cNvPr>
          <p:cNvSpPr txBox="1"/>
          <p:nvPr/>
        </p:nvSpPr>
        <p:spPr>
          <a:xfrm>
            <a:off x="295275" y="2024386"/>
            <a:ext cx="4572000" cy="707886"/>
          </a:xfrm>
          <a:prstGeom prst="rect">
            <a:avLst/>
          </a:prstGeom>
          <a:noFill/>
        </p:spPr>
        <p:txBody>
          <a:bodyPr wrap="square">
            <a:spAutoFit/>
          </a:bodyPr>
          <a:lstStyle/>
          <a:p>
            <a:pPr algn="ctr"/>
            <a:r>
              <a:rPr lang="en" sz="4000" b="1">
                <a:solidFill>
                  <a:srgbClr val="84B100"/>
                </a:solidFill>
                <a:latin typeface="+mj-lt"/>
              </a:rPr>
              <a:t>LUYỆN TẬP</a:t>
            </a:r>
            <a:endParaRPr lang="en-US" sz="4000">
              <a:solidFill>
                <a:srgbClr val="84B100"/>
              </a:solidFill>
            </a:endParaRPr>
          </a:p>
        </p:txBody>
      </p:sp>
      <p:sp>
        <p:nvSpPr>
          <p:cNvPr id="15" name="Freeform 5">
            <a:extLst>
              <a:ext uri="{FF2B5EF4-FFF2-40B4-BE49-F238E27FC236}">
                <a16:creationId xmlns:a16="http://schemas.microsoft.com/office/drawing/2014/main" id="{C19EC1A2-3446-0309-E094-C196BF0DCE7F}"/>
              </a:ext>
            </a:extLst>
          </p:cNvPr>
          <p:cNvSpPr/>
          <p:nvPr/>
        </p:nvSpPr>
        <p:spPr>
          <a:xfrm>
            <a:off x="4572000" y="1052836"/>
            <a:ext cx="4553602" cy="4114800"/>
          </a:xfrm>
          <a:custGeom>
            <a:avLst/>
            <a:gdLst/>
            <a:ahLst/>
            <a:cxnLst/>
            <a:rect l="l" t="t" r="r" b="b"/>
            <a:pathLst>
              <a:path w="4553602" h="4114800">
                <a:moveTo>
                  <a:pt x="0" y="0"/>
                </a:moveTo>
                <a:lnTo>
                  <a:pt x="4553602" y="0"/>
                </a:lnTo>
                <a:lnTo>
                  <a:pt x="455360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54"/>
        <p:cNvGrpSpPr/>
        <p:nvPr/>
      </p:nvGrpSpPr>
      <p:grpSpPr>
        <a:xfrm>
          <a:off x="0" y="0"/>
          <a:ext cx="0" cy="0"/>
          <a:chOff x="0" y="0"/>
          <a:chExt cx="0" cy="0"/>
        </a:xfrm>
      </p:grpSpPr>
      <p:pic>
        <p:nvPicPr>
          <p:cNvPr id="57" name="Picture 56">
            <a:hlinkClick r:id="rId3" action="ppaction://hlinksldjump"/>
            <a:extLst>
              <a:ext uri="{FF2B5EF4-FFF2-40B4-BE49-F238E27FC236}">
                <a16:creationId xmlns:a16="http://schemas.microsoft.com/office/drawing/2014/main" id="{34EAD9A1-0BCD-E4D7-4BBD-67297560468E}"/>
              </a:ext>
            </a:extLst>
          </p:cNvPr>
          <p:cNvPicPr>
            <a:picLocks noChangeAspect="1"/>
          </p:cNvPicPr>
          <p:nvPr/>
        </p:nvPicPr>
        <p:blipFill>
          <a:blip r:embed="rId4"/>
          <a:stretch>
            <a:fillRect/>
          </a:stretch>
        </p:blipFill>
        <p:spPr>
          <a:xfrm>
            <a:off x="469063" y="421371"/>
            <a:ext cx="1121761" cy="2280102"/>
          </a:xfrm>
          <a:prstGeom prst="rect">
            <a:avLst/>
          </a:prstGeom>
        </p:spPr>
      </p:pic>
      <p:pic>
        <p:nvPicPr>
          <p:cNvPr id="58" name="Picture 57">
            <a:hlinkClick r:id="rId5" action="ppaction://hlinksldjump"/>
            <a:extLst>
              <a:ext uri="{FF2B5EF4-FFF2-40B4-BE49-F238E27FC236}">
                <a16:creationId xmlns:a16="http://schemas.microsoft.com/office/drawing/2014/main" id="{F25435B2-1628-AD15-136C-F543BEE3B5F4}"/>
              </a:ext>
            </a:extLst>
          </p:cNvPr>
          <p:cNvPicPr>
            <a:picLocks noChangeAspect="1"/>
          </p:cNvPicPr>
          <p:nvPr/>
        </p:nvPicPr>
        <p:blipFill>
          <a:blip r:embed="rId6"/>
          <a:stretch>
            <a:fillRect/>
          </a:stretch>
        </p:blipFill>
        <p:spPr>
          <a:xfrm>
            <a:off x="1963393" y="421371"/>
            <a:ext cx="1121761" cy="2280102"/>
          </a:xfrm>
          <a:prstGeom prst="rect">
            <a:avLst/>
          </a:prstGeom>
        </p:spPr>
      </p:pic>
      <p:pic>
        <p:nvPicPr>
          <p:cNvPr id="59" name="Picture 58">
            <a:hlinkClick r:id="rId7" action="ppaction://hlinksldjump"/>
            <a:extLst>
              <a:ext uri="{FF2B5EF4-FFF2-40B4-BE49-F238E27FC236}">
                <a16:creationId xmlns:a16="http://schemas.microsoft.com/office/drawing/2014/main" id="{B6EBAE1C-FFFF-84D6-9468-EA2097B9E27D}"/>
              </a:ext>
            </a:extLst>
          </p:cNvPr>
          <p:cNvPicPr>
            <a:picLocks noChangeAspect="1"/>
          </p:cNvPicPr>
          <p:nvPr/>
        </p:nvPicPr>
        <p:blipFill>
          <a:blip r:embed="rId8"/>
          <a:stretch>
            <a:fillRect/>
          </a:stretch>
        </p:blipFill>
        <p:spPr>
          <a:xfrm>
            <a:off x="3459913" y="421371"/>
            <a:ext cx="1115665" cy="2280102"/>
          </a:xfrm>
          <a:prstGeom prst="rect">
            <a:avLst/>
          </a:prstGeom>
        </p:spPr>
      </p:pic>
      <p:pic>
        <p:nvPicPr>
          <p:cNvPr id="60" name="Picture 59">
            <a:hlinkClick r:id="rId9" action="ppaction://hlinksldjump"/>
            <a:extLst>
              <a:ext uri="{FF2B5EF4-FFF2-40B4-BE49-F238E27FC236}">
                <a16:creationId xmlns:a16="http://schemas.microsoft.com/office/drawing/2014/main" id="{7A8EFAB7-708D-3A9A-82E9-6320D4215B7C}"/>
              </a:ext>
            </a:extLst>
          </p:cNvPr>
          <p:cNvPicPr>
            <a:picLocks noChangeAspect="1"/>
          </p:cNvPicPr>
          <p:nvPr/>
        </p:nvPicPr>
        <p:blipFill>
          <a:blip r:embed="rId10"/>
          <a:stretch>
            <a:fillRect/>
          </a:stretch>
        </p:blipFill>
        <p:spPr>
          <a:xfrm>
            <a:off x="4955337" y="421371"/>
            <a:ext cx="1121761" cy="2280102"/>
          </a:xfrm>
          <a:prstGeom prst="rect">
            <a:avLst/>
          </a:prstGeom>
        </p:spPr>
      </p:pic>
      <p:pic>
        <p:nvPicPr>
          <p:cNvPr id="61" name="Picture 60">
            <a:hlinkClick r:id="rId11" action="ppaction://hlinksldjump"/>
            <a:extLst>
              <a:ext uri="{FF2B5EF4-FFF2-40B4-BE49-F238E27FC236}">
                <a16:creationId xmlns:a16="http://schemas.microsoft.com/office/drawing/2014/main" id="{D0343C0A-9C6E-1643-ED91-8817FA18E737}"/>
              </a:ext>
            </a:extLst>
          </p:cNvPr>
          <p:cNvPicPr>
            <a:picLocks noChangeAspect="1"/>
          </p:cNvPicPr>
          <p:nvPr/>
        </p:nvPicPr>
        <p:blipFill>
          <a:blip r:embed="rId12"/>
          <a:stretch>
            <a:fillRect/>
          </a:stretch>
        </p:blipFill>
        <p:spPr>
          <a:xfrm>
            <a:off x="6468716" y="421371"/>
            <a:ext cx="1121761" cy="2280102"/>
          </a:xfrm>
          <a:prstGeom prst="rect">
            <a:avLst/>
          </a:prstGeom>
        </p:spPr>
      </p:pic>
      <p:pic>
        <p:nvPicPr>
          <p:cNvPr id="62" name="Picture 61">
            <a:hlinkClick r:id="rId13" action="ppaction://hlinksldjump"/>
            <a:extLst>
              <a:ext uri="{FF2B5EF4-FFF2-40B4-BE49-F238E27FC236}">
                <a16:creationId xmlns:a16="http://schemas.microsoft.com/office/drawing/2014/main" id="{7EE1DCD4-57B2-4F87-C6DF-E326083A12CB}"/>
              </a:ext>
            </a:extLst>
          </p:cNvPr>
          <p:cNvPicPr>
            <a:picLocks noChangeAspect="1"/>
          </p:cNvPicPr>
          <p:nvPr/>
        </p:nvPicPr>
        <p:blipFill>
          <a:blip r:embed="rId14"/>
          <a:stretch>
            <a:fillRect/>
          </a:stretch>
        </p:blipFill>
        <p:spPr>
          <a:xfrm>
            <a:off x="1430942" y="2701473"/>
            <a:ext cx="1121761" cy="2280102"/>
          </a:xfrm>
          <a:prstGeom prst="rect">
            <a:avLst/>
          </a:prstGeom>
        </p:spPr>
      </p:pic>
      <p:pic>
        <p:nvPicPr>
          <p:cNvPr id="63" name="Picture 62">
            <a:hlinkClick r:id="rId15" action="ppaction://hlinksldjump"/>
            <a:extLst>
              <a:ext uri="{FF2B5EF4-FFF2-40B4-BE49-F238E27FC236}">
                <a16:creationId xmlns:a16="http://schemas.microsoft.com/office/drawing/2014/main" id="{EFD96099-C836-84AB-5ADC-DB7FE083A224}"/>
              </a:ext>
            </a:extLst>
          </p:cNvPr>
          <p:cNvPicPr>
            <a:picLocks noChangeAspect="1"/>
          </p:cNvPicPr>
          <p:nvPr/>
        </p:nvPicPr>
        <p:blipFill>
          <a:blip r:embed="rId16"/>
          <a:stretch>
            <a:fillRect/>
          </a:stretch>
        </p:blipFill>
        <p:spPr>
          <a:xfrm>
            <a:off x="2925272" y="2701473"/>
            <a:ext cx="1121761" cy="2280102"/>
          </a:xfrm>
          <a:prstGeom prst="rect">
            <a:avLst/>
          </a:prstGeom>
        </p:spPr>
      </p:pic>
      <p:pic>
        <p:nvPicPr>
          <p:cNvPr id="64" name="Picture 63">
            <a:hlinkClick r:id="rId17" action="ppaction://hlinksldjump"/>
            <a:extLst>
              <a:ext uri="{FF2B5EF4-FFF2-40B4-BE49-F238E27FC236}">
                <a16:creationId xmlns:a16="http://schemas.microsoft.com/office/drawing/2014/main" id="{439B9F0E-97F5-A225-AEC6-F638C508A8AA}"/>
              </a:ext>
            </a:extLst>
          </p:cNvPr>
          <p:cNvPicPr>
            <a:picLocks noChangeAspect="1"/>
          </p:cNvPicPr>
          <p:nvPr/>
        </p:nvPicPr>
        <p:blipFill>
          <a:blip r:embed="rId18"/>
          <a:stretch>
            <a:fillRect/>
          </a:stretch>
        </p:blipFill>
        <p:spPr>
          <a:xfrm>
            <a:off x="4419602" y="2701473"/>
            <a:ext cx="1115665" cy="2280102"/>
          </a:xfrm>
          <a:prstGeom prst="rect">
            <a:avLst/>
          </a:prstGeom>
        </p:spPr>
      </p:pic>
      <p:pic>
        <p:nvPicPr>
          <p:cNvPr id="65" name="Picture 64">
            <a:hlinkClick r:id="rId19" action="ppaction://hlinksldjump"/>
            <a:extLst>
              <a:ext uri="{FF2B5EF4-FFF2-40B4-BE49-F238E27FC236}">
                <a16:creationId xmlns:a16="http://schemas.microsoft.com/office/drawing/2014/main" id="{F9F74F5D-547E-D6EC-9D74-5C8DF20F7B9B}"/>
              </a:ext>
            </a:extLst>
          </p:cNvPr>
          <p:cNvPicPr>
            <a:picLocks noChangeAspect="1"/>
          </p:cNvPicPr>
          <p:nvPr/>
        </p:nvPicPr>
        <p:blipFill>
          <a:blip r:embed="rId20"/>
          <a:stretch>
            <a:fillRect/>
          </a:stretch>
        </p:blipFill>
        <p:spPr>
          <a:xfrm>
            <a:off x="5907836" y="2701473"/>
            <a:ext cx="1121761" cy="2280102"/>
          </a:xfrm>
          <a:prstGeom prst="rect">
            <a:avLst/>
          </a:prstGeom>
        </p:spPr>
      </p:pic>
      <p:pic>
        <p:nvPicPr>
          <p:cNvPr id="66" name="Picture 65">
            <a:hlinkClick r:id="rId21" action="ppaction://hlinksldjump"/>
            <a:extLst>
              <a:ext uri="{FF2B5EF4-FFF2-40B4-BE49-F238E27FC236}">
                <a16:creationId xmlns:a16="http://schemas.microsoft.com/office/drawing/2014/main" id="{489045F1-C5D5-65AA-95E2-24A8AB0AAB56}"/>
              </a:ext>
            </a:extLst>
          </p:cNvPr>
          <p:cNvPicPr>
            <a:picLocks noChangeAspect="1"/>
          </p:cNvPicPr>
          <p:nvPr/>
        </p:nvPicPr>
        <p:blipFill>
          <a:blip r:embed="rId22"/>
          <a:stretch>
            <a:fillRect/>
          </a:stretch>
        </p:blipFill>
        <p:spPr>
          <a:xfrm>
            <a:off x="7402166" y="2701473"/>
            <a:ext cx="1121761" cy="2280102"/>
          </a:xfrm>
          <a:prstGeom prst="rect">
            <a:avLst/>
          </a:prstGeom>
        </p:spPr>
      </p:pic>
      <p:sp>
        <p:nvSpPr>
          <p:cNvPr id="67" name="Multiplication Sign 66">
            <a:hlinkClick r:id="rId23" action="ppaction://hlinksldjump"/>
            <a:extLst>
              <a:ext uri="{FF2B5EF4-FFF2-40B4-BE49-F238E27FC236}">
                <a16:creationId xmlns:a16="http://schemas.microsoft.com/office/drawing/2014/main" id="{96C6AFFE-1F3A-3D9F-812A-FB08F4690BDB}"/>
              </a:ext>
            </a:extLst>
          </p:cNvPr>
          <p:cNvSpPr/>
          <p:nvPr/>
        </p:nvSpPr>
        <p:spPr>
          <a:xfrm>
            <a:off x="8334375" y="-35829"/>
            <a:ext cx="914400" cy="9144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23" presetClass="exit" presetSubtype="32" fill="hold" nodeType="clickEffect">
                                  <p:stCondLst>
                                    <p:cond delay="0"/>
                                  </p:stCondLst>
                                  <p:childTnLst>
                                    <p:anim calcmode="lin" valueType="num">
                                      <p:cBhvr>
                                        <p:cTn id="6" dur="500"/>
                                        <p:tgtEl>
                                          <p:spTgt spid="57"/>
                                        </p:tgtEl>
                                        <p:attrNameLst>
                                          <p:attrName>ppt_w</p:attrName>
                                        </p:attrNameLst>
                                      </p:cBhvr>
                                      <p:tavLst>
                                        <p:tav tm="0">
                                          <p:val>
                                            <p:strVal val="ppt_w"/>
                                          </p:val>
                                        </p:tav>
                                        <p:tav tm="100000">
                                          <p:val>
                                            <p:fltVal val="0"/>
                                          </p:val>
                                        </p:tav>
                                      </p:tavLst>
                                    </p:anim>
                                    <p:anim calcmode="lin" valueType="num">
                                      <p:cBhvr>
                                        <p:cTn id="7" dur="500"/>
                                        <p:tgtEl>
                                          <p:spTgt spid="57"/>
                                        </p:tgtEl>
                                        <p:attrNameLst>
                                          <p:attrName>ppt_h</p:attrName>
                                        </p:attrNameLst>
                                      </p:cBhvr>
                                      <p:tavLst>
                                        <p:tav tm="0">
                                          <p:val>
                                            <p:strVal val="ppt_h"/>
                                          </p:val>
                                        </p:tav>
                                        <p:tav tm="100000">
                                          <p:val>
                                            <p:fltVal val="0"/>
                                          </p:val>
                                        </p:tav>
                                      </p:tavLst>
                                    </p:anim>
                                    <p:set>
                                      <p:cBhvr>
                                        <p:cTn id="8"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 restart="whenNotActive" fill="hold" evtFilter="cancelBubble" nodeType="interactiveSeq">
                <p:stCondLst>
                  <p:cond evt="onClick" delay="0">
                    <p:tgtEl>
                      <p:spTgt spid="58"/>
                    </p:tgtEl>
                  </p:cond>
                </p:stCondLst>
                <p:endSync evt="end" delay="0">
                  <p:rtn val="all"/>
                </p:endSync>
                <p:childTnLst>
                  <p:par>
                    <p:cTn id="10" fill="hold">
                      <p:stCondLst>
                        <p:cond delay="0"/>
                      </p:stCondLst>
                      <p:childTnLst>
                        <p:par>
                          <p:cTn id="11" fill="hold">
                            <p:stCondLst>
                              <p:cond delay="0"/>
                            </p:stCondLst>
                            <p:childTnLst>
                              <p:par>
                                <p:cTn id="12" presetID="23" presetClass="exit" presetSubtype="32" fill="hold" nodeType="clickEffect">
                                  <p:stCondLst>
                                    <p:cond delay="0"/>
                                  </p:stCondLst>
                                  <p:childTnLst>
                                    <p:anim calcmode="lin" valueType="num">
                                      <p:cBhvr>
                                        <p:cTn id="13" dur="500"/>
                                        <p:tgtEl>
                                          <p:spTgt spid="58"/>
                                        </p:tgtEl>
                                        <p:attrNameLst>
                                          <p:attrName>ppt_w</p:attrName>
                                        </p:attrNameLst>
                                      </p:cBhvr>
                                      <p:tavLst>
                                        <p:tav tm="0">
                                          <p:val>
                                            <p:strVal val="ppt_w"/>
                                          </p:val>
                                        </p:tav>
                                        <p:tav tm="100000">
                                          <p:val>
                                            <p:fltVal val="0"/>
                                          </p:val>
                                        </p:tav>
                                      </p:tavLst>
                                    </p:anim>
                                    <p:anim calcmode="lin" valueType="num">
                                      <p:cBhvr>
                                        <p:cTn id="14" dur="500"/>
                                        <p:tgtEl>
                                          <p:spTgt spid="58"/>
                                        </p:tgtEl>
                                        <p:attrNameLst>
                                          <p:attrName>ppt_h</p:attrName>
                                        </p:attrNameLst>
                                      </p:cBhvr>
                                      <p:tavLst>
                                        <p:tav tm="0">
                                          <p:val>
                                            <p:strVal val="ppt_h"/>
                                          </p:val>
                                        </p:tav>
                                        <p:tav tm="100000">
                                          <p:val>
                                            <p:fltVal val="0"/>
                                          </p:val>
                                        </p:tav>
                                      </p:tavLst>
                                    </p:anim>
                                    <p:set>
                                      <p:cBhvr>
                                        <p:cTn id="15"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6" restart="whenNotActive" fill="hold" evtFilter="cancelBubble" nodeType="interactiveSeq">
                <p:stCondLst>
                  <p:cond evt="onClick" delay="0">
                    <p:tgtEl>
                      <p:spTgt spid="59"/>
                    </p:tgtEl>
                  </p:cond>
                </p:stCondLst>
                <p:endSync evt="end" delay="0">
                  <p:rtn val="all"/>
                </p:endSync>
                <p:childTnLst>
                  <p:par>
                    <p:cTn id="17" fill="hold">
                      <p:stCondLst>
                        <p:cond delay="0"/>
                      </p:stCondLst>
                      <p:childTnLst>
                        <p:par>
                          <p:cTn id="18" fill="hold">
                            <p:stCondLst>
                              <p:cond delay="0"/>
                            </p:stCondLst>
                            <p:childTnLst>
                              <p:par>
                                <p:cTn id="19" presetID="23" presetClass="exit" presetSubtype="32" fill="hold" nodeType="clickEffect">
                                  <p:stCondLst>
                                    <p:cond delay="0"/>
                                  </p:stCondLst>
                                  <p:childTnLst>
                                    <p:anim calcmode="lin" valueType="num">
                                      <p:cBhvr>
                                        <p:cTn id="20" dur="500"/>
                                        <p:tgtEl>
                                          <p:spTgt spid="59"/>
                                        </p:tgtEl>
                                        <p:attrNameLst>
                                          <p:attrName>ppt_w</p:attrName>
                                        </p:attrNameLst>
                                      </p:cBhvr>
                                      <p:tavLst>
                                        <p:tav tm="0">
                                          <p:val>
                                            <p:strVal val="ppt_w"/>
                                          </p:val>
                                        </p:tav>
                                        <p:tav tm="100000">
                                          <p:val>
                                            <p:fltVal val="0"/>
                                          </p:val>
                                        </p:tav>
                                      </p:tavLst>
                                    </p:anim>
                                    <p:anim calcmode="lin" valueType="num">
                                      <p:cBhvr>
                                        <p:cTn id="21" dur="500"/>
                                        <p:tgtEl>
                                          <p:spTgt spid="59"/>
                                        </p:tgtEl>
                                        <p:attrNameLst>
                                          <p:attrName>ppt_h</p:attrName>
                                        </p:attrNameLst>
                                      </p:cBhvr>
                                      <p:tavLst>
                                        <p:tav tm="0">
                                          <p:val>
                                            <p:strVal val="ppt_h"/>
                                          </p:val>
                                        </p:tav>
                                        <p:tav tm="100000">
                                          <p:val>
                                            <p:fltVal val="0"/>
                                          </p:val>
                                        </p:tav>
                                      </p:tavLst>
                                    </p:anim>
                                    <p:set>
                                      <p:cBhvr>
                                        <p:cTn id="22"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3" restart="whenNotActive" fill="hold" evtFilter="cancelBubble" nodeType="interactiveSeq">
                <p:stCondLst>
                  <p:cond evt="onClick" delay="0">
                    <p:tgtEl>
                      <p:spTgt spid="60"/>
                    </p:tgtEl>
                  </p:cond>
                </p:stCondLst>
                <p:endSync evt="end" delay="0">
                  <p:rtn val="all"/>
                </p:endSync>
                <p:childTnLst>
                  <p:par>
                    <p:cTn id="24" fill="hold">
                      <p:stCondLst>
                        <p:cond delay="0"/>
                      </p:stCondLst>
                      <p:childTnLst>
                        <p:par>
                          <p:cTn id="25" fill="hold">
                            <p:stCondLst>
                              <p:cond delay="0"/>
                            </p:stCondLst>
                            <p:childTnLst>
                              <p:par>
                                <p:cTn id="26" presetID="23" presetClass="exit" presetSubtype="32" fill="hold" nodeType="clickEffect">
                                  <p:stCondLst>
                                    <p:cond delay="0"/>
                                  </p:stCondLst>
                                  <p:childTnLst>
                                    <p:anim calcmode="lin" valueType="num">
                                      <p:cBhvr>
                                        <p:cTn id="27" dur="500"/>
                                        <p:tgtEl>
                                          <p:spTgt spid="60"/>
                                        </p:tgtEl>
                                        <p:attrNameLst>
                                          <p:attrName>ppt_w</p:attrName>
                                        </p:attrNameLst>
                                      </p:cBhvr>
                                      <p:tavLst>
                                        <p:tav tm="0">
                                          <p:val>
                                            <p:strVal val="ppt_w"/>
                                          </p:val>
                                        </p:tav>
                                        <p:tav tm="100000">
                                          <p:val>
                                            <p:fltVal val="0"/>
                                          </p:val>
                                        </p:tav>
                                      </p:tavLst>
                                    </p:anim>
                                    <p:anim calcmode="lin" valueType="num">
                                      <p:cBhvr>
                                        <p:cTn id="28" dur="500"/>
                                        <p:tgtEl>
                                          <p:spTgt spid="60"/>
                                        </p:tgtEl>
                                        <p:attrNameLst>
                                          <p:attrName>ppt_h</p:attrName>
                                        </p:attrNameLst>
                                      </p:cBhvr>
                                      <p:tavLst>
                                        <p:tav tm="0">
                                          <p:val>
                                            <p:strVal val="ppt_h"/>
                                          </p:val>
                                        </p:tav>
                                        <p:tav tm="100000">
                                          <p:val>
                                            <p:fltVal val="0"/>
                                          </p:val>
                                        </p:tav>
                                      </p:tavLst>
                                    </p:anim>
                                    <p:set>
                                      <p:cBhvr>
                                        <p:cTn id="29"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30" restart="whenNotActive" fill="hold" evtFilter="cancelBubble" nodeType="interactiveSeq">
                <p:stCondLst>
                  <p:cond evt="onClick" delay="0">
                    <p:tgtEl>
                      <p:spTgt spid="61"/>
                    </p:tgtEl>
                  </p:cond>
                </p:stCondLst>
                <p:endSync evt="end" delay="0">
                  <p:rtn val="all"/>
                </p:endSync>
                <p:childTnLst>
                  <p:par>
                    <p:cTn id="31" fill="hold">
                      <p:stCondLst>
                        <p:cond delay="0"/>
                      </p:stCondLst>
                      <p:childTnLst>
                        <p:par>
                          <p:cTn id="32" fill="hold">
                            <p:stCondLst>
                              <p:cond delay="0"/>
                            </p:stCondLst>
                            <p:childTnLst>
                              <p:par>
                                <p:cTn id="33" presetID="23" presetClass="exit" presetSubtype="32" fill="hold" nodeType="clickEffect">
                                  <p:stCondLst>
                                    <p:cond delay="0"/>
                                  </p:stCondLst>
                                  <p:childTnLst>
                                    <p:anim calcmode="lin" valueType="num">
                                      <p:cBhvr>
                                        <p:cTn id="34" dur="500"/>
                                        <p:tgtEl>
                                          <p:spTgt spid="61"/>
                                        </p:tgtEl>
                                        <p:attrNameLst>
                                          <p:attrName>ppt_w</p:attrName>
                                        </p:attrNameLst>
                                      </p:cBhvr>
                                      <p:tavLst>
                                        <p:tav tm="0">
                                          <p:val>
                                            <p:strVal val="ppt_w"/>
                                          </p:val>
                                        </p:tav>
                                        <p:tav tm="100000">
                                          <p:val>
                                            <p:fltVal val="0"/>
                                          </p:val>
                                        </p:tav>
                                      </p:tavLst>
                                    </p:anim>
                                    <p:anim calcmode="lin" valueType="num">
                                      <p:cBhvr>
                                        <p:cTn id="35" dur="500"/>
                                        <p:tgtEl>
                                          <p:spTgt spid="61"/>
                                        </p:tgtEl>
                                        <p:attrNameLst>
                                          <p:attrName>ppt_h</p:attrName>
                                        </p:attrNameLst>
                                      </p:cBhvr>
                                      <p:tavLst>
                                        <p:tav tm="0">
                                          <p:val>
                                            <p:strVal val="ppt_h"/>
                                          </p:val>
                                        </p:tav>
                                        <p:tav tm="100000">
                                          <p:val>
                                            <p:fltVal val="0"/>
                                          </p:val>
                                        </p:tav>
                                      </p:tavLst>
                                    </p:anim>
                                    <p:set>
                                      <p:cBhvr>
                                        <p:cTn id="36"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37" restart="whenNotActive" fill="hold" evtFilter="cancelBubble" nodeType="interactiveSeq">
                <p:stCondLst>
                  <p:cond evt="onClick" delay="0">
                    <p:tgtEl>
                      <p:spTgt spid="62"/>
                    </p:tgtEl>
                  </p:cond>
                </p:stCondLst>
                <p:endSync evt="end" delay="0">
                  <p:rtn val="all"/>
                </p:endSync>
                <p:childTnLst>
                  <p:par>
                    <p:cTn id="38" fill="hold">
                      <p:stCondLst>
                        <p:cond delay="0"/>
                      </p:stCondLst>
                      <p:childTnLst>
                        <p:par>
                          <p:cTn id="39" fill="hold">
                            <p:stCondLst>
                              <p:cond delay="0"/>
                            </p:stCondLst>
                            <p:childTnLst>
                              <p:par>
                                <p:cTn id="40" presetID="23" presetClass="exit" presetSubtype="32" fill="hold" nodeType="clickEffect">
                                  <p:stCondLst>
                                    <p:cond delay="0"/>
                                  </p:stCondLst>
                                  <p:childTnLst>
                                    <p:anim calcmode="lin" valueType="num">
                                      <p:cBhvr>
                                        <p:cTn id="41" dur="500"/>
                                        <p:tgtEl>
                                          <p:spTgt spid="62"/>
                                        </p:tgtEl>
                                        <p:attrNameLst>
                                          <p:attrName>ppt_w</p:attrName>
                                        </p:attrNameLst>
                                      </p:cBhvr>
                                      <p:tavLst>
                                        <p:tav tm="0">
                                          <p:val>
                                            <p:strVal val="ppt_w"/>
                                          </p:val>
                                        </p:tav>
                                        <p:tav tm="100000">
                                          <p:val>
                                            <p:fltVal val="0"/>
                                          </p:val>
                                        </p:tav>
                                      </p:tavLst>
                                    </p:anim>
                                    <p:anim calcmode="lin" valueType="num">
                                      <p:cBhvr>
                                        <p:cTn id="42" dur="500"/>
                                        <p:tgtEl>
                                          <p:spTgt spid="62"/>
                                        </p:tgtEl>
                                        <p:attrNameLst>
                                          <p:attrName>ppt_h</p:attrName>
                                        </p:attrNameLst>
                                      </p:cBhvr>
                                      <p:tavLst>
                                        <p:tav tm="0">
                                          <p:val>
                                            <p:strVal val="ppt_h"/>
                                          </p:val>
                                        </p:tav>
                                        <p:tav tm="100000">
                                          <p:val>
                                            <p:fltVal val="0"/>
                                          </p:val>
                                        </p:tav>
                                      </p:tavLst>
                                    </p:anim>
                                    <p:set>
                                      <p:cBhvr>
                                        <p:cTn id="43"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44" restart="whenNotActive" fill="hold" evtFilter="cancelBubble" nodeType="interactiveSeq">
                <p:stCondLst>
                  <p:cond evt="onClick" delay="0">
                    <p:tgtEl>
                      <p:spTgt spid="63"/>
                    </p:tgtEl>
                  </p:cond>
                </p:stCondLst>
                <p:endSync evt="end" delay="0">
                  <p:rtn val="all"/>
                </p:endSync>
                <p:childTnLst>
                  <p:par>
                    <p:cTn id="45" fill="hold">
                      <p:stCondLst>
                        <p:cond delay="0"/>
                      </p:stCondLst>
                      <p:childTnLst>
                        <p:par>
                          <p:cTn id="46" fill="hold">
                            <p:stCondLst>
                              <p:cond delay="0"/>
                            </p:stCondLst>
                            <p:childTnLst>
                              <p:par>
                                <p:cTn id="47" presetID="23" presetClass="exit" presetSubtype="32" fill="hold" nodeType="clickEffect">
                                  <p:stCondLst>
                                    <p:cond delay="0"/>
                                  </p:stCondLst>
                                  <p:childTnLst>
                                    <p:anim calcmode="lin" valueType="num">
                                      <p:cBhvr>
                                        <p:cTn id="48" dur="500"/>
                                        <p:tgtEl>
                                          <p:spTgt spid="63"/>
                                        </p:tgtEl>
                                        <p:attrNameLst>
                                          <p:attrName>ppt_w</p:attrName>
                                        </p:attrNameLst>
                                      </p:cBhvr>
                                      <p:tavLst>
                                        <p:tav tm="0">
                                          <p:val>
                                            <p:strVal val="ppt_w"/>
                                          </p:val>
                                        </p:tav>
                                        <p:tav tm="100000">
                                          <p:val>
                                            <p:fltVal val="0"/>
                                          </p:val>
                                        </p:tav>
                                      </p:tavLst>
                                    </p:anim>
                                    <p:anim calcmode="lin" valueType="num">
                                      <p:cBhvr>
                                        <p:cTn id="49" dur="500"/>
                                        <p:tgtEl>
                                          <p:spTgt spid="63"/>
                                        </p:tgtEl>
                                        <p:attrNameLst>
                                          <p:attrName>ppt_h</p:attrName>
                                        </p:attrNameLst>
                                      </p:cBhvr>
                                      <p:tavLst>
                                        <p:tav tm="0">
                                          <p:val>
                                            <p:strVal val="ppt_h"/>
                                          </p:val>
                                        </p:tav>
                                        <p:tav tm="100000">
                                          <p:val>
                                            <p:fltVal val="0"/>
                                          </p:val>
                                        </p:tav>
                                      </p:tavLst>
                                    </p:anim>
                                    <p:set>
                                      <p:cBhvr>
                                        <p:cTn id="50"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51" restart="whenNotActive" fill="hold" evtFilter="cancelBubble" nodeType="interactiveSeq">
                <p:stCondLst>
                  <p:cond evt="onClick" delay="0">
                    <p:tgtEl>
                      <p:spTgt spid="64"/>
                    </p:tgtEl>
                  </p:cond>
                </p:stCondLst>
                <p:endSync evt="end" delay="0">
                  <p:rtn val="all"/>
                </p:endSync>
                <p:childTnLst>
                  <p:par>
                    <p:cTn id="52" fill="hold">
                      <p:stCondLst>
                        <p:cond delay="0"/>
                      </p:stCondLst>
                      <p:childTnLst>
                        <p:par>
                          <p:cTn id="53" fill="hold">
                            <p:stCondLst>
                              <p:cond delay="0"/>
                            </p:stCondLst>
                            <p:childTnLst>
                              <p:par>
                                <p:cTn id="54" presetID="23" presetClass="exit" presetSubtype="32" fill="hold" nodeType="clickEffect">
                                  <p:stCondLst>
                                    <p:cond delay="0"/>
                                  </p:stCondLst>
                                  <p:childTnLst>
                                    <p:anim calcmode="lin" valueType="num">
                                      <p:cBhvr>
                                        <p:cTn id="55" dur="500"/>
                                        <p:tgtEl>
                                          <p:spTgt spid="64"/>
                                        </p:tgtEl>
                                        <p:attrNameLst>
                                          <p:attrName>ppt_w</p:attrName>
                                        </p:attrNameLst>
                                      </p:cBhvr>
                                      <p:tavLst>
                                        <p:tav tm="0">
                                          <p:val>
                                            <p:strVal val="ppt_w"/>
                                          </p:val>
                                        </p:tav>
                                        <p:tav tm="100000">
                                          <p:val>
                                            <p:fltVal val="0"/>
                                          </p:val>
                                        </p:tav>
                                      </p:tavLst>
                                    </p:anim>
                                    <p:anim calcmode="lin" valueType="num">
                                      <p:cBhvr>
                                        <p:cTn id="56" dur="500"/>
                                        <p:tgtEl>
                                          <p:spTgt spid="64"/>
                                        </p:tgtEl>
                                        <p:attrNameLst>
                                          <p:attrName>ppt_h</p:attrName>
                                        </p:attrNameLst>
                                      </p:cBhvr>
                                      <p:tavLst>
                                        <p:tav tm="0">
                                          <p:val>
                                            <p:strVal val="ppt_h"/>
                                          </p:val>
                                        </p:tav>
                                        <p:tav tm="100000">
                                          <p:val>
                                            <p:fltVal val="0"/>
                                          </p:val>
                                        </p:tav>
                                      </p:tavLst>
                                    </p:anim>
                                    <p:set>
                                      <p:cBhvr>
                                        <p:cTn id="57"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58" restart="whenNotActive" fill="hold" evtFilter="cancelBubble" nodeType="interactiveSeq">
                <p:stCondLst>
                  <p:cond evt="onClick" delay="0">
                    <p:tgtEl>
                      <p:spTgt spid="65"/>
                    </p:tgtEl>
                  </p:cond>
                </p:stCondLst>
                <p:endSync evt="end" delay="0">
                  <p:rtn val="all"/>
                </p:endSync>
                <p:childTnLst>
                  <p:par>
                    <p:cTn id="59" fill="hold">
                      <p:stCondLst>
                        <p:cond delay="0"/>
                      </p:stCondLst>
                      <p:childTnLst>
                        <p:par>
                          <p:cTn id="60" fill="hold">
                            <p:stCondLst>
                              <p:cond delay="0"/>
                            </p:stCondLst>
                            <p:childTnLst>
                              <p:par>
                                <p:cTn id="61" presetID="23" presetClass="exit" presetSubtype="32" fill="hold" nodeType="clickEffect">
                                  <p:stCondLst>
                                    <p:cond delay="0"/>
                                  </p:stCondLst>
                                  <p:childTnLst>
                                    <p:anim calcmode="lin" valueType="num">
                                      <p:cBhvr>
                                        <p:cTn id="62" dur="500"/>
                                        <p:tgtEl>
                                          <p:spTgt spid="65"/>
                                        </p:tgtEl>
                                        <p:attrNameLst>
                                          <p:attrName>ppt_w</p:attrName>
                                        </p:attrNameLst>
                                      </p:cBhvr>
                                      <p:tavLst>
                                        <p:tav tm="0">
                                          <p:val>
                                            <p:strVal val="ppt_w"/>
                                          </p:val>
                                        </p:tav>
                                        <p:tav tm="100000">
                                          <p:val>
                                            <p:fltVal val="0"/>
                                          </p:val>
                                        </p:tav>
                                      </p:tavLst>
                                    </p:anim>
                                    <p:anim calcmode="lin" valueType="num">
                                      <p:cBhvr>
                                        <p:cTn id="63" dur="500"/>
                                        <p:tgtEl>
                                          <p:spTgt spid="65"/>
                                        </p:tgtEl>
                                        <p:attrNameLst>
                                          <p:attrName>ppt_h</p:attrName>
                                        </p:attrNameLst>
                                      </p:cBhvr>
                                      <p:tavLst>
                                        <p:tav tm="0">
                                          <p:val>
                                            <p:strVal val="ppt_h"/>
                                          </p:val>
                                        </p:tav>
                                        <p:tav tm="100000">
                                          <p:val>
                                            <p:fltVal val="0"/>
                                          </p:val>
                                        </p:tav>
                                      </p:tavLst>
                                    </p:anim>
                                    <p:set>
                                      <p:cBhvr>
                                        <p:cTn id="64"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65" restart="whenNotActive" fill="hold" evtFilter="cancelBubble" nodeType="interactiveSeq">
                <p:stCondLst>
                  <p:cond evt="onClick" delay="0">
                    <p:tgtEl>
                      <p:spTgt spid="66"/>
                    </p:tgtEl>
                  </p:cond>
                </p:stCondLst>
                <p:endSync evt="end" delay="0">
                  <p:rtn val="all"/>
                </p:endSync>
                <p:childTnLst>
                  <p:par>
                    <p:cTn id="66" fill="hold">
                      <p:stCondLst>
                        <p:cond delay="0"/>
                      </p:stCondLst>
                      <p:childTnLst>
                        <p:par>
                          <p:cTn id="67" fill="hold">
                            <p:stCondLst>
                              <p:cond delay="0"/>
                            </p:stCondLst>
                            <p:childTnLst>
                              <p:par>
                                <p:cTn id="68" presetID="23" presetClass="exit" presetSubtype="32" fill="hold" nodeType="clickEffect">
                                  <p:stCondLst>
                                    <p:cond delay="0"/>
                                  </p:stCondLst>
                                  <p:childTnLst>
                                    <p:anim calcmode="lin" valueType="num">
                                      <p:cBhvr>
                                        <p:cTn id="69" dur="500"/>
                                        <p:tgtEl>
                                          <p:spTgt spid="66"/>
                                        </p:tgtEl>
                                        <p:attrNameLst>
                                          <p:attrName>ppt_w</p:attrName>
                                        </p:attrNameLst>
                                      </p:cBhvr>
                                      <p:tavLst>
                                        <p:tav tm="0">
                                          <p:val>
                                            <p:strVal val="ppt_w"/>
                                          </p:val>
                                        </p:tav>
                                        <p:tav tm="100000">
                                          <p:val>
                                            <p:fltVal val="0"/>
                                          </p:val>
                                        </p:tav>
                                      </p:tavLst>
                                    </p:anim>
                                    <p:anim calcmode="lin" valueType="num">
                                      <p:cBhvr>
                                        <p:cTn id="70" dur="500"/>
                                        <p:tgtEl>
                                          <p:spTgt spid="66"/>
                                        </p:tgtEl>
                                        <p:attrNameLst>
                                          <p:attrName>ppt_h</p:attrName>
                                        </p:attrNameLst>
                                      </p:cBhvr>
                                      <p:tavLst>
                                        <p:tav tm="0">
                                          <p:val>
                                            <p:strVal val="ppt_h"/>
                                          </p:val>
                                        </p:tav>
                                        <p:tav tm="100000">
                                          <p:val>
                                            <p:fltVal val="0"/>
                                          </p:val>
                                        </p:tav>
                                      </p:tavLst>
                                    </p:anim>
                                    <p:set>
                                      <p:cBhvr>
                                        <p:cTn id="71"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87"/>
        <p:cNvGrpSpPr/>
        <p:nvPr/>
      </p:nvGrpSpPr>
      <p:grpSpPr>
        <a:xfrm>
          <a:off x="0" y="0"/>
          <a:ext cx="0" cy="0"/>
          <a:chOff x="0" y="0"/>
          <a:chExt cx="0" cy="0"/>
        </a:xfrm>
      </p:grpSpPr>
      <p:sp>
        <p:nvSpPr>
          <p:cNvPr id="9" name="Plaque 8">
            <a:extLst>
              <a:ext uri="{FF2B5EF4-FFF2-40B4-BE49-F238E27FC236}">
                <a16:creationId xmlns:a16="http://schemas.microsoft.com/office/drawing/2014/main" id="{FA3DEE4A-E999-96A1-638E-12B4B991A4BD}"/>
              </a:ext>
            </a:extLst>
          </p:cNvPr>
          <p:cNvSpPr/>
          <p:nvPr/>
        </p:nvSpPr>
        <p:spPr>
          <a:xfrm>
            <a:off x="570523" y="359507"/>
            <a:ext cx="8002954"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i="1" dirty="0" err="1">
                <a:solidFill>
                  <a:srgbClr val="000000"/>
                </a:solidFill>
                <a:latin typeface="Arial" panose="020B0604020202020204" pitchFamily="34" charset="0"/>
                <a:cs typeface="Arial" panose="020B0604020202020204" pitchFamily="34" charset="0"/>
              </a:rPr>
              <a:t>Câu</a:t>
            </a:r>
            <a:r>
              <a:rPr lang="en-US" sz="2000" b="1" i="1" dirty="0">
                <a:solidFill>
                  <a:srgbClr val="000000"/>
                </a:solidFill>
                <a:latin typeface="Arial" panose="020B0604020202020204" pitchFamily="34" charset="0"/>
                <a:cs typeface="Arial" panose="020B0604020202020204" pitchFamily="34" charset="0"/>
              </a:rPr>
              <a:t> 1: </a:t>
            </a:r>
            <a:r>
              <a:rPr lang="vi-VN" sz="2000" dirty="0">
                <a:solidFill>
                  <a:srgbClr val="000000"/>
                </a:solidFill>
                <a:cs typeface="Arial" panose="020B0604020202020204" pitchFamily="34" charset="0"/>
              </a:rPr>
              <a:t>Nhận xét nào sau đây </a:t>
            </a:r>
            <a:r>
              <a:rPr lang="vi-VN" sz="2000" b="1" dirty="0">
                <a:solidFill>
                  <a:srgbClr val="000000"/>
                </a:solidFill>
                <a:cs typeface="Arial" panose="020B0604020202020204" pitchFamily="34" charset="0"/>
              </a:rPr>
              <a:t>không </a:t>
            </a:r>
            <a:r>
              <a:rPr lang="vi-VN" sz="2000" b="1" i="1" dirty="0">
                <a:solidFill>
                  <a:srgbClr val="000000"/>
                </a:solidFill>
                <a:cs typeface="Arial" panose="020B0604020202020204" pitchFamily="34" charset="0"/>
              </a:rPr>
              <a:t>đúng</a:t>
            </a:r>
            <a:r>
              <a:rPr lang="vi-VN" sz="2000" dirty="0">
                <a:solidFill>
                  <a:srgbClr val="000000"/>
                </a:solidFill>
                <a:cs typeface="Arial" panose="020B0604020202020204" pitchFamily="34" charset="0"/>
              </a:rPr>
              <a:t> về phân đạm</a:t>
            </a:r>
            <a:r>
              <a:rPr lang="en-US" sz="2000" dirty="0">
                <a:solidFill>
                  <a:srgbClr val="000000"/>
                </a:solidFill>
                <a:cs typeface="Arial" panose="020B0604020202020204" pitchFamily="34" charset="0"/>
              </a:rPr>
              <a:t>?</a:t>
            </a:r>
            <a:endParaRPr lang="en-US" sz="2000" dirty="0">
              <a:solidFill>
                <a:srgbClr val="000000"/>
              </a:solidFill>
              <a:latin typeface="Arial" panose="020B0604020202020204" pitchFamily="34" charset="0"/>
              <a:cs typeface="Arial" panose="020B0604020202020204" pitchFamily="34" charset="0"/>
            </a:endParaRPr>
          </a:p>
        </p:txBody>
      </p:sp>
      <p:sp>
        <p:nvSpPr>
          <p:cNvPr id="10" name="Plaque 9">
            <a:extLst>
              <a:ext uri="{FF2B5EF4-FFF2-40B4-BE49-F238E27FC236}">
                <a16:creationId xmlns:a16="http://schemas.microsoft.com/office/drawing/2014/main" id="{B702E3F7-B26E-B19E-74F1-A849D2750C44}"/>
              </a:ext>
            </a:extLst>
          </p:cNvPr>
          <p:cNvSpPr/>
          <p:nvPr/>
        </p:nvSpPr>
        <p:spPr>
          <a:xfrm>
            <a:off x="570523" y="1770183"/>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latin typeface="Arial" panose="020B0604020202020204" pitchFamily="34" charset="0"/>
                <a:cs typeface="Arial" panose="020B0604020202020204" pitchFamily="34" charset="0"/>
              </a:rPr>
              <a:t>A. </a:t>
            </a:r>
            <a:r>
              <a:rPr lang="vi-VN" sz="1800">
                <a:solidFill>
                  <a:srgbClr val="000000"/>
                </a:solidFill>
                <a:cs typeface="Arial" panose="020B0604020202020204" pitchFamily="34" charset="0"/>
              </a:rPr>
              <a:t>Phân đạm cung cấp nitrogen và phosphorus cho cây dưới.</a:t>
            </a:r>
            <a:endParaRPr lang="en-US" sz="1800">
              <a:solidFill>
                <a:srgbClr val="000000"/>
              </a:solidFill>
              <a:latin typeface="Arial" panose="020B0604020202020204" pitchFamily="34" charset="0"/>
              <a:cs typeface="Arial" panose="020B0604020202020204" pitchFamily="34" charset="0"/>
            </a:endParaRPr>
          </a:p>
        </p:txBody>
      </p:sp>
      <p:sp>
        <p:nvSpPr>
          <p:cNvPr id="11" name="Plaque 10">
            <a:extLst>
              <a:ext uri="{FF2B5EF4-FFF2-40B4-BE49-F238E27FC236}">
                <a16:creationId xmlns:a16="http://schemas.microsoft.com/office/drawing/2014/main" id="{62A5FEE5-55BB-C882-E8D5-4A83A02C2BDA}"/>
              </a:ext>
            </a:extLst>
          </p:cNvPr>
          <p:cNvSpPr/>
          <p:nvPr/>
        </p:nvSpPr>
        <p:spPr>
          <a:xfrm>
            <a:off x="570522" y="3133968"/>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rgbClr val="000000"/>
                </a:solidFill>
                <a:latin typeface="Arial" panose="020B0604020202020204" pitchFamily="34" charset="0"/>
                <a:cs typeface="Arial" panose="020B0604020202020204" pitchFamily="34" charset="0"/>
              </a:rPr>
              <a:t>C. </a:t>
            </a:r>
            <a:r>
              <a:rPr lang="vi-VN" sz="1800">
                <a:solidFill>
                  <a:srgbClr val="000000"/>
                </a:solidFill>
                <a:cs typeface="Arial" panose="020B0604020202020204" pitchFamily="34" charset="0"/>
              </a:rPr>
              <a:t>Phân đạm kích thích quá trình sinh trưởng, giúp cây phát triển.</a:t>
            </a:r>
            <a:endParaRPr lang="en-US" sz="1800">
              <a:solidFill>
                <a:srgbClr val="000000"/>
              </a:solidFill>
              <a:latin typeface="Arial" panose="020B0604020202020204" pitchFamily="34" charset="0"/>
              <a:cs typeface="Arial" panose="020B0604020202020204" pitchFamily="34" charset="0"/>
            </a:endParaRPr>
          </a:p>
        </p:txBody>
      </p:sp>
      <p:sp>
        <p:nvSpPr>
          <p:cNvPr id="12" name="Plaque 11">
            <a:extLst>
              <a:ext uri="{FF2B5EF4-FFF2-40B4-BE49-F238E27FC236}">
                <a16:creationId xmlns:a16="http://schemas.microsoft.com/office/drawing/2014/main" id="{2B6991ED-DAD6-08CE-B429-AAD86400F628}"/>
              </a:ext>
            </a:extLst>
          </p:cNvPr>
          <p:cNvSpPr/>
          <p:nvPr/>
        </p:nvSpPr>
        <p:spPr>
          <a:xfrm>
            <a:off x="4743938" y="1754553"/>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rgbClr val="000000"/>
                </a:solidFill>
                <a:latin typeface="Arial" panose="020B0604020202020204" pitchFamily="34" charset="0"/>
                <a:cs typeface="Arial" panose="020B0604020202020204" pitchFamily="34" charset="0"/>
              </a:rPr>
              <a:t>B. </a:t>
            </a:r>
            <a:r>
              <a:rPr lang="vi-VN" sz="1800">
                <a:solidFill>
                  <a:srgbClr val="000000"/>
                </a:solidFill>
                <a:cs typeface="Arial" panose="020B0604020202020204" pitchFamily="34" charset="0"/>
              </a:rPr>
              <a:t>Độ dinh dưỡng của phân đạm được đánh giá theo tỉ lệ phần trăm nguyên tố nitrogen.</a:t>
            </a:r>
            <a:endParaRPr lang="en-US" sz="1800">
              <a:solidFill>
                <a:srgbClr val="000000"/>
              </a:solidFill>
              <a:latin typeface="Arial" panose="020B0604020202020204" pitchFamily="34" charset="0"/>
              <a:cs typeface="Arial" panose="020B0604020202020204" pitchFamily="34" charset="0"/>
            </a:endParaRPr>
          </a:p>
        </p:txBody>
      </p:sp>
      <p:sp>
        <p:nvSpPr>
          <p:cNvPr id="15" name="Plaque 14">
            <a:extLst>
              <a:ext uri="{FF2B5EF4-FFF2-40B4-BE49-F238E27FC236}">
                <a16:creationId xmlns:a16="http://schemas.microsoft.com/office/drawing/2014/main" id="{7B93D36C-EBB1-C43E-6C72-C4C76871A72F}"/>
              </a:ext>
            </a:extLst>
          </p:cNvPr>
          <p:cNvSpPr/>
          <p:nvPr/>
        </p:nvSpPr>
        <p:spPr>
          <a:xfrm>
            <a:off x="4743937" y="3133968"/>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rgbClr val="000000"/>
                </a:solidFill>
                <a:latin typeface="Arial" panose="020B0604020202020204" pitchFamily="34" charset="0"/>
                <a:cs typeface="Arial" panose="020B0604020202020204" pitchFamily="34" charset="0"/>
              </a:rPr>
              <a:t>D. </a:t>
            </a:r>
            <a:r>
              <a:rPr lang="vi-VN" sz="1800">
                <a:solidFill>
                  <a:srgbClr val="000000"/>
                </a:solidFill>
                <a:cs typeface="Arial" panose="020B0604020202020204" pitchFamily="34" charset="0"/>
              </a:rPr>
              <a:t>Có ba loại phân đạm được dùng phổ biến.</a:t>
            </a:r>
            <a:endParaRPr lang="en-US" sz="1800">
              <a:solidFill>
                <a:srgbClr val="000000"/>
              </a:solidFill>
              <a:latin typeface="Arial" panose="020B0604020202020204" pitchFamily="34" charset="0"/>
              <a:cs typeface="Arial" panose="020B0604020202020204" pitchFamily="34" charset="0"/>
            </a:endParaRPr>
          </a:p>
        </p:txBody>
      </p:sp>
      <p:pic>
        <p:nvPicPr>
          <p:cNvPr id="24" name="Picture 18">
            <a:hlinkClick r:id="rId3" action="ppaction://hlinksldjump"/>
            <a:extLst>
              <a:ext uri="{FF2B5EF4-FFF2-40B4-BE49-F238E27FC236}">
                <a16:creationId xmlns:a16="http://schemas.microsoft.com/office/drawing/2014/main" id="{5AF664EF-404C-BB5B-330D-3BE747C96A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07292" y="4454844"/>
            <a:ext cx="729415" cy="658297"/>
          </a:xfrm>
          <a:prstGeom prst="rect">
            <a:avLst/>
          </a:prstGeom>
        </p:spPr>
      </p:pic>
      <p:pic>
        <p:nvPicPr>
          <p:cNvPr id="25" name="Picture 24">
            <a:extLst>
              <a:ext uri="{FF2B5EF4-FFF2-40B4-BE49-F238E27FC236}">
                <a16:creationId xmlns:a16="http://schemas.microsoft.com/office/drawing/2014/main" id="{C38FB5A0-D689-E628-32B4-A0941790631C}"/>
              </a:ext>
            </a:extLst>
          </p:cNvPr>
          <p:cNvPicPr>
            <a:picLocks noChangeAspect="1"/>
          </p:cNvPicPr>
          <p:nvPr/>
        </p:nvPicPr>
        <p:blipFill>
          <a:blip r:embed="rId6"/>
          <a:stretch>
            <a:fillRect/>
          </a:stretch>
        </p:blipFill>
        <p:spPr>
          <a:xfrm>
            <a:off x="3710028" y="1880222"/>
            <a:ext cx="867519" cy="8624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trips(downLeft)">
                                      <p:cBhvr>
                                        <p:cTn id="15" dur="500"/>
                                        <p:tgtEl>
                                          <p:spTgt spid="12"/>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Left)">
                                      <p:cBhvr>
                                        <p:cTn id="18" dur="500"/>
                                        <p:tgtEl>
                                          <p:spTgt spid="11"/>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strips(down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grpSp>
        <p:nvGrpSpPr>
          <p:cNvPr id="1058" name="Google Shape;1058;p58"/>
          <p:cNvGrpSpPr/>
          <p:nvPr/>
        </p:nvGrpSpPr>
        <p:grpSpPr>
          <a:xfrm>
            <a:off x="7401169" y="3809565"/>
            <a:ext cx="1742831" cy="1333935"/>
            <a:chOff x="3217149" y="3242033"/>
            <a:chExt cx="1735994" cy="1253933"/>
          </a:xfrm>
        </p:grpSpPr>
        <p:sp>
          <p:nvSpPr>
            <p:cNvPr id="1059" name="Google Shape;1059;p58"/>
            <p:cNvSpPr/>
            <p:nvPr/>
          </p:nvSpPr>
          <p:spPr>
            <a:xfrm>
              <a:off x="4629306" y="4242614"/>
              <a:ext cx="61260" cy="172170"/>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8"/>
            <p:cNvSpPr/>
            <p:nvPr/>
          </p:nvSpPr>
          <p:spPr>
            <a:xfrm>
              <a:off x="4673843" y="4210250"/>
              <a:ext cx="154036" cy="212879"/>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8"/>
            <p:cNvSpPr/>
            <p:nvPr/>
          </p:nvSpPr>
          <p:spPr>
            <a:xfrm>
              <a:off x="4283224" y="3779879"/>
              <a:ext cx="597537" cy="537014"/>
            </a:xfrm>
            <a:custGeom>
              <a:avLst/>
              <a:gdLst/>
              <a:ahLst/>
              <a:cxnLst/>
              <a:rect l="l" t="t" r="r" b="b"/>
              <a:pathLst>
                <a:path w="38090" h="34232" extrusionOk="0">
                  <a:moveTo>
                    <a:pt x="26522" y="1"/>
                  </a:moveTo>
                  <a:cubicBezTo>
                    <a:pt x="21511" y="1"/>
                    <a:pt x="16406" y="2528"/>
                    <a:pt x="12539" y="5931"/>
                  </a:cubicBezTo>
                  <a:cubicBezTo>
                    <a:pt x="4555" y="12910"/>
                    <a:pt x="1" y="23615"/>
                    <a:pt x="503" y="34232"/>
                  </a:cubicBezTo>
                  <a:lnTo>
                    <a:pt x="1125" y="33906"/>
                  </a:lnTo>
                  <a:cubicBezTo>
                    <a:pt x="1598" y="28495"/>
                    <a:pt x="4939" y="23615"/>
                    <a:pt x="9375" y="20481"/>
                  </a:cubicBezTo>
                  <a:cubicBezTo>
                    <a:pt x="13811" y="17375"/>
                    <a:pt x="19193" y="15867"/>
                    <a:pt x="24605" y="15394"/>
                  </a:cubicBezTo>
                  <a:cubicBezTo>
                    <a:pt x="26971" y="15158"/>
                    <a:pt x="29396" y="15128"/>
                    <a:pt x="31673" y="14418"/>
                  </a:cubicBezTo>
                  <a:cubicBezTo>
                    <a:pt x="33950" y="13679"/>
                    <a:pt x="36138" y="12171"/>
                    <a:pt x="36878" y="9923"/>
                  </a:cubicBezTo>
                  <a:cubicBezTo>
                    <a:pt x="38090" y="6256"/>
                    <a:pt x="35074" y="2382"/>
                    <a:pt x="31525" y="933"/>
                  </a:cubicBezTo>
                  <a:cubicBezTo>
                    <a:pt x="29902" y="290"/>
                    <a:pt x="28217" y="1"/>
                    <a:pt x="26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8"/>
            <p:cNvSpPr/>
            <p:nvPr/>
          </p:nvSpPr>
          <p:spPr>
            <a:xfrm>
              <a:off x="4292040" y="3871228"/>
              <a:ext cx="505138" cy="458200"/>
            </a:xfrm>
            <a:custGeom>
              <a:avLst/>
              <a:gdLst/>
              <a:ahLst/>
              <a:cxnLst/>
              <a:rect l="l" t="t" r="r" b="b"/>
              <a:pathLst>
                <a:path w="32200" h="29208" extrusionOk="0">
                  <a:moveTo>
                    <a:pt x="27880" y="1"/>
                  </a:moveTo>
                  <a:cubicBezTo>
                    <a:pt x="23012" y="1"/>
                    <a:pt x="18145" y="2029"/>
                    <a:pt x="14107" y="4573"/>
                  </a:cubicBezTo>
                  <a:cubicBezTo>
                    <a:pt x="12421" y="5608"/>
                    <a:pt x="10795" y="6732"/>
                    <a:pt x="9464" y="8181"/>
                  </a:cubicBezTo>
                  <a:cubicBezTo>
                    <a:pt x="7009" y="10872"/>
                    <a:pt x="4821" y="13918"/>
                    <a:pt x="3165" y="17201"/>
                  </a:cubicBezTo>
                  <a:cubicBezTo>
                    <a:pt x="1331" y="20838"/>
                    <a:pt x="208" y="24771"/>
                    <a:pt x="1" y="28882"/>
                  </a:cubicBezTo>
                  <a:cubicBezTo>
                    <a:pt x="1" y="29097"/>
                    <a:pt x="188" y="29208"/>
                    <a:pt x="384" y="29208"/>
                  </a:cubicBezTo>
                  <a:cubicBezTo>
                    <a:pt x="594" y="29208"/>
                    <a:pt x="813" y="29082"/>
                    <a:pt x="829" y="28823"/>
                  </a:cubicBezTo>
                  <a:cubicBezTo>
                    <a:pt x="1154" y="21696"/>
                    <a:pt x="4555" y="14983"/>
                    <a:pt x="9168" y="9660"/>
                  </a:cubicBezTo>
                  <a:cubicBezTo>
                    <a:pt x="9848" y="8891"/>
                    <a:pt x="10528" y="8122"/>
                    <a:pt x="11327" y="7501"/>
                  </a:cubicBezTo>
                  <a:cubicBezTo>
                    <a:pt x="12066" y="6850"/>
                    <a:pt x="12865" y="6259"/>
                    <a:pt x="13693" y="5756"/>
                  </a:cubicBezTo>
                  <a:cubicBezTo>
                    <a:pt x="16029" y="4189"/>
                    <a:pt x="18543" y="2917"/>
                    <a:pt x="21145" y="2001"/>
                  </a:cubicBezTo>
                  <a:cubicBezTo>
                    <a:pt x="23324" y="1268"/>
                    <a:pt x="25617" y="786"/>
                    <a:pt x="27908" y="786"/>
                  </a:cubicBezTo>
                  <a:cubicBezTo>
                    <a:pt x="29130" y="786"/>
                    <a:pt x="30351" y="923"/>
                    <a:pt x="31554" y="1232"/>
                  </a:cubicBezTo>
                  <a:cubicBezTo>
                    <a:pt x="31591" y="1240"/>
                    <a:pt x="31627" y="1244"/>
                    <a:pt x="31660" y="1244"/>
                  </a:cubicBezTo>
                  <a:cubicBezTo>
                    <a:pt x="32080" y="1244"/>
                    <a:pt x="32200" y="600"/>
                    <a:pt x="31761" y="463"/>
                  </a:cubicBezTo>
                  <a:cubicBezTo>
                    <a:pt x="30478" y="145"/>
                    <a:pt x="29179" y="1"/>
                    <a:pt x="278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8"/>
            <p:cNvSpPr/>
            <p:nvPr/>
          </p:nvSpPr>
          <p:spPr>
            <a:xfrm>
              <a:off x="3860132" y="3973181"/>
              <a:ext cx="316856" cy="343713"/>
            </a:xfrm>
            <a:custGeom>
              <a:avLst/>
              <a:gdLst/>
              <a:ahLst/>
              <a:cxnLst/>
              <a:rect l="l" t="t" r="r" b="b"/>
              <a:pathLst>
                <a:path w="20198" h="21910" extrusionOk="0">
                  <a:moveTo>
                    <a:pt x="4028" y="0"/>
                  </a:moveTo>
                  <a:cubicBezTo>
                    <a:pt x="3206" y="0"/>
                    <a:pt x="2396" y="100"/>
                    <a:pt x="1686" y="499"/>
                  </a:cubicBezTo>
                  <a:cubicBezTo>
                    <a:pt x="474" y="1239"/>
                    <a:pt x="1" y="2865"/>
                    <a:pt x="296" y="4255"/>
                  </a:cubicBezTo>
                  <a:cubicBezTo>
                    <a:pt x="563" y="5645"/>
                    <a:pt x="1450" y="6828"/>
                    <a:pt x="2426" y="7833"/>
                  </a:cubicBezTo>
                  <a:cubicBezTo>
                    <a:pt x="6122" y="11530"/>
                    <a:pt x="11504" y="12920"/>
                    <a:pt x="15792" y="15995"/>
                  </a:cubicBezTo>
                  <a:cubicBezTo>
                    <a:pt x="17243" y="17056"/>
                    <a:pt x="18647" y="18403"/>
                    <a:pt x="19376" y="20024"/>
                  </a:cubicBezTo>
                  <a:lnTo>
                    <a:pt x="19376" y="20024"/>
                  </a:lnTo>
                  <a:cubicBezTo>
                    <a:pt x="20198" y="14601"/>
                    <a:pt x="18663" y="10213"/>
                    <a:pt x="14964" y="5852"/>
                  </a:cubicBezTo>
                  <a:cubicBezTo>
                    <a:pt x="13663" y="4314"/>
                    <a:pt x="11386" y="1978"/>
                    <a:pt x="8725" y="736"/>
                  </a:cubicBezTo>
                  <a:cubicBezTo>
                    <a:pt x="7542" y="174"/>
                    <a:pt x="6122" y="115"/>
                    <a:pt x="4851" y="26"/>
                  </a:cubicBezTo>
                  <a:cubicBezTo>
                    <a:pt x="4577" y="11"/>
                    <a:pt x="4302" y="0"/>
                    <a:pt x="4028" y="0"/>
                  </a:cubicBezTo>
                  <a:close/>
                  <a:moveTo>
                    <a:pt x="19376" y="20024"/>
                  </a:moveTo>
                  <a:cubicBezTo>
                    <a:pt x="19317" y="20410"/>
                    <a:pt x="19246" y="20802"/>
                    <a:pt x="19164" y="21200"/>
                  </a:cubicBezTo>
                  <a:lnTo>
                    <a:pt x="19873" y="21910"/>
                  </a:lnTo>
                  <a:cubicBezTo>
                    <a:pt x="19818" y="21245"/>
                    <a:pt x="19642" y="20616"/>
                    <a:pt x="19376" y="200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8"/>
            <p:cNvSpPr/>
            <p:nvPr/>
          </p:nvSpPr>
          <p:spPr>
            <a:xfrm>
              <a:off x="3929973" y="4040904"/>
              <a:ext cx="235438" cy="281387"/>
            </a:xfrm>
            <a:custGeom>
              <a:avLst/>
              <a:gdLst/>
              <a:ahLst/>
              <a:cxnLst/>
              <a:rect l="l" t="t" r="r" b="b"/>
              <a:pathLst>
                <a:path w="15008" h="17937" extrusionOk="0">
                  <a:moveTo>
                    <a:pt x="470" y="0"/>
                  </a:moveTo>
                  <a:cubicBezTo>
                    <a:pt x="103" y="0"/>
                    <a:pt x="0" y="639"/>
                    <a:pt x="399" y="825"/>
                  </a:cubicBezTo>
                  <a:cubicBezTo>
                    <a:pt x="5633" y="2984"/>
                    <a:pt x="10128" y="7095"/>
                    <a:pt x="12701" y="12151"/>
                  </a:cubicBezTo>
                  <a:cubicBezTo>
                    <a:pt x="13558" y="13837"/>
                    <a:pt x="14150" y="15641"/>
                    <a:pt x="14061" y="17534"/>
                  </a:cubicBezTo>
                  <a:cubicBezTo>
                    <a:pt x="14046" y="17804"/>
                    <a:pt x="14252" y="17937"/>
                    <a:pt x="14462" y="17937"/>
                  </a:cubicBezTo>
                  <a:cubicBezTo>
                    <a:pt x="14666" y="17937"/>
                    <a:pt x="14875" y="17811"/>
                    <a:pt x="14889" y="17563"/>
                  </a:cubicBezTo>
                  <a:cubicBezTo>
                    <a:pt x="15007" y="14310"/>
                    <a:pt x="13292" y="11176"/>
                    <a:pt x="11429" y="8573"/>
                  </a:cubicBezTo>
                  <a:cubicBezTo>
                    <a:pt x="9714" y="6178"/>
                    <a:pt x="7555" y="4108"/>
                    <a:pt x="5101" y="2452"/>
                  </a:cubicBezTo>
                  <a:cubicBezTo>
                    <a:pt x="3681" y="1476"/>
                    <a:pt x="2173" y="707"/>
                    <a:pt x="606" y="27"/>
                  </a:cubicBezTo>
                  <a:cubicBezTo>
                    <a:pt x="557" y="9"/>
                    <a:pt x="512" y="0"/>
                    <a:pt x="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8"/>
            <p:cNvSpPr/>
            <p:nvPr/>
          </p:nvSpPr>
          <p:spPr>
            <a:xfrm>
              <a:off x="4121313" y="3667416"/>
              <a:ext cx="160546" cy="593348"/>
            </a:xfrm>
            <a:custGeom>
              <a:avLst/>
              <a:gdLst/>
              <a:ahLst/>
              <a:cxnLst/>
              <a:rect l="l" t="t" r="r" b="b"/>
              <a:pathLst>
                <a:path w="10234" h="37823" extrusionOk="0">
                  <a:moveTo>
                    <a:pt x="3892" y="0"/>
                  </a:moveTo>
                  <a:cubicBezTo>
                    <a:pt x="3635" y="0"/>
                    <a:pt x="3372" y="46"/>
                    <a:pt x="3106" y="147"/>
                  </a:cubicBezTo>
                  <a:cubicBezTo>
                    <a:pt x="2248" y="473"/>
                    <a:pt x="1687" y="1271"/>
                    <a:pt x="1332" y="2040"/>
                  </a:cubicBezTo>
                  <a:cubicBezTo>
                    <a:pt x="1" y="4761"/>
                    <a:pt x="238" y="8013"/>
                    <a:pt x="740" y="11059"/>
                  </a:cubicBezTo>
                  <a:cubicBezTo>
                    <a:pt x="2248" y="20256"/>
                    <a:pt x="5679" y="29010"/>
                    <a:pt x="9080" y="37704"/>
                  </a:cubicBezTo>
                  <a:lnTo>
                    <a:pt x="10233" y="37822"/>
                  </a:lnTo>
                  <a:cubicBezTo>
                    <a:pt x="8754" y="32174"/>
                    <a:pt x="8222" y="26260"/>
                    <a:pt x="8784" y="20404"/>
                  </a:cubicBezTo>
                  <a:cubicBezTo>
                    <a:pt x="9021" y="18216"/>
                    <a:pt x="9346" y="16057"/>
                    <a:pt x="9405" y="13869"/>
                  </a:cubicBezTo>
                  <a:cubicBezTo>
                    <a:pt x="9523" y="10350"/>
                    <a:pt x="8902" y="6801"/>
                    <a:pt x="7601" y="3548"/>
                  </a:cubicBezTo>
                  <a:cubicBezTo>
                    <a:pt x="6937" y="1862"/>
                    <a:pt x="5523" y="0"/>
                    <a:pt x="3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8"/>
            <p:cNvSpPr/>
            <p:nvPr/>
          </p:nvSpPr>
          <p:spPr>
            <a:xfrm>
              <a:off x="4264211" y="3618063"/>
              <a:ext cx="237995" cy="390336"/>
            </a:xfrm>
            <a:custGeom>
              <a:avLst/>
              <a:gdLst/>
              <a:ahLst/>
              <a:cxnLst/>
              <a:rect l="l" t="t" r="r" b="b"/>
              <a:pathLst>
                <a:path w="15171" h="24882" extrusionOk="0">
                  <a:moveTo>
                    <a:pt x="13128" y="1"/>
                  </a:moveTo>
                  <a:cubicBezTo>
                    <a:pt x="13059" y="1"/>
                    <a:pt x="12991" y="4"/>
                    <a:pt x="12923" y="11"/>
                  </a:cubicBezTo>
                  <a:cubicBezTo>
                    <a:pt x="12066" y="40"/>
                    <a:pt x="11238" y="484"/>
                    <a:pt x="10558" y="957"/>
                  </a:cubicBezTo>
                  <a:cubicBezTo>
                    <a:pt x="7305" y="3175"/>
                    <a:pt x="4968" y="6546"/>
                    <a:pt x="3372" y="10184"/>
                  </a:cubicBezTo>
                  <a:cubicBezTo>
                    <a:pt x="1775" y="13791"/>
                    <a:pt x="887" y="17636"/>
                    <a:pt x="0" y="21480"/>
                  </a:cubicBezTo>
                  <a:lnTo>
                    <a:pt x="355" y="24881"/>
                  </a:lnTo>
                  <a:cubicBezTo>
                    <a:pt x="1982" y="20120"/>
                    <a:pt x="4643" y="15684"/>
                    <a:pt x="8103" y="11988"/>
                  </a:cubicBezTo>
                  <a:cubicBezTo>
                    <a:pt x="10794" y="9149"/>
                    <a:pt x="14106" y="6487"/>
                    <a:pt x="14993" y="2643"/>
                  </a:cubicBezTo>
                  <a:cubicBezTo>
                    <a:pt x="15082" y="2140"/>
                    <a:pt x="15171" y="1667"/>
                    <a:pt x="15023" y="1223"/>
                  </a:cubicBezTo>
                  <a:cubicBezTo>
                    <a:pt x="14777" y="486"/>
                    <a:pt x="13951" y="1"/>
                    <a:pt x="13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8"/>
            <p:cNvSpPr/>
            <p:nvPr/>
          </p:nvSpPr>
          <p:spPr>
            <a:xfrm>
              <a:off x="4320811" y="3332848"/>
              <a:ext cx="117374" cy="386054"/>
            </a:xfrm>
            <a:custGeom>
              <a:avLst/>
              <a:gdLst/>
              <a:ahLst/>
              <a:cxnLst/>
              <a:rect l="l" t="t" r="r" b="b"/>
              <a:pathLst>
                <a:path w="7482" h="24609" extrusionOk="0">
                  <a:moveTo>
                    <a:pt x="5334" y="1"/>
                  </a:moveTo>
                  <a:cubicBezTo>
                    <a:pt x="5311" y="1"/>
                    <a:pt x="5287" y="2"/>
                    <a:pt x="5264" y="5"/>
                  </a:cubicBezTo>
                  <a:cubicBezTo>
                    <a:pt x="4968" y="34"/>
                    <a:pt x="4732" y="212"/>
                    <a:pt x="4495" y="448"/>
                  </a:cubicBezTo>
                  <a:cubicBezTo>
                    <a:pt x="1213" y="3465"/>
                    <a:pt x="385" y="8315"/>
                    <a:pt x="178" y="12780"/>
                  </a:cubicBezTo>
                  <a:cubicBezTo>
                    <a:pt x="0" y="16743"/>
                    <a:pt x="59" y="20705"/>
                    <a:pt x="444" y="24609"/>
                  </a:cubicBezTo>
                  <a:lnTo>
                    <a:pt x="1834" y="20291"/>
                  </a:lnTo>
                  <a:cubicBezTo>
                    <a:pt x="4022" y="15441"/>
                    <a:pt x="5708" y="10414"/>
                    <a:pt x="6890" y="5239"/>
                  </a:cubicBezTo>
                  <a:cubicBezTo>
                    <a:pt x="7305" y="3524"/>
                    <a:pt x="7482" y="1335"/>
                    <a:pt x="6062" y="271"/>
                  </a:cubicBezTo>
                  <a:cubicBezTo>
                    <a:pt x="5846" y="136"/>
                    <a:pt x="5581" y="1"/>
                    <a:pt x="5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8"/>
            <p:cNvSpPr/>
            <p:nvPr/>
          </p:nvSpPr>
          <p:spPr>
            <a:xfrm>
              <a:off x="4407093" y="3242033"/>
              <a:ext cx="295537" cy="332136"/>
            </a:xfrm>
            <a:custGeom>
              <a:avLst/>
              <a:gdLst/>
              <a:ahLst/>
              <a:cxnLst/>
              <a:rect l="l" t="t" r="r" b="b"/>
              <a:pathLst>
                <a:path w="18839" h="21172" extrusionOk="0">
                  <a:moveTo>
                    <a:pt x="14971" y="0"/>
                  </a:moveTo>
                  <a:cubicBezTo>
                    <a:pt x="13258" y="0"/>
                    <a:pt x="11543" y="1266"/>
                    <a:pt x="10262" y="2570"/>
                  </a:cubicBezTo>
                  <a:cubicBezTo>
                    <a:pt x="5627" y="7316"/>
                    <a:pt x="2289" y="13231"/>
                    <a:pt x="602" y="19656"/>
                  </a:cubicBezTo>
                  <a:lnTo>
                    <a:pt x="602" y="19656"/>
                  </a:lnTo>
                  <a:cubicBezTo>
                    <a:pt x="4191" y="16472"/>
                    <a:pt x="8067" y="13609"/>
                    <a:pt x="12155" y="11117"/>
                  </a:cubicBezTo>
                  <a:cubicBezTo>
                    <a:pt x="14225" y="9845"/>
                    <a:pt x="16472" y="8603"/>
                    <a:pt x="17655" y="6444"/>
                  </a:cubicBezTo>
                  <a:cubicBezTo>
                    <a:pt x="18838" y="4345"/>
                    <a:pt x="18395" y="1062"/>
                    <a:pt x="16118" y="204"/>
                  </a:cubicBezTo>
                  <a:cubicBezTo>
                    <a:pt x="15739" y="64"/>
                    <a:pt x="15355" y="0"/>
                    <a:pt x="14971" y="0"/>
                  </a:cubicBezTo>
                  <a:close/>
                  <a:moveTo>
                    <a:pt x="602" y="19656"/>
                  </a:moveTo>
                  <a:cubicBezTo>
                    <a:pt x="401" y="19835"/>
                    <a:pt x="200" y="20015"/>
                    <a:pt x="1" y="20195"/>
                  </a:cubicBezTo>
                  <a:lnTo>
                    <a:pt x="237" y="21171"/>
                  </a:lnTo>
                  <a:cubicBezTo>
                    <a:pt x="349" y="20663"/>
                    <a:pt x="470" y="20158"/>
                    <a:pt x="602" y="196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8"/>
            <p:cNvSpPr/>
            <p:nvPr/>
          </p:nvSpPr>
          <p:spPr>
            <a:xfrm>
              <a:off x="4247974" y="3317396"/>
              <a:ext cx="377065" cy="987214"/>
            </a:xfrm>
            <a:custGeom>
              <a:avLst/>
              <a:gdLst/>
              <a:ahLst/>
              <a:cxnLst/>
              <a:rect l="l" t="t" r="r" b="b"/>
              <a:pathLst>
                <a:path w="24036" h="62930" extrusionOk="0">
                  <a:moveTo>
                    <a:pt x="23521" y="0"/>
                  </a:moveTo>
                  <a:cubicBezTo>
                    <a:pt x="23453" y="0"/>
                    <a:pt x="23380" y="22"/>
                    <a:pt x="23303" y="73"/>
                  </a:cubicBezTo>
                  <a:cubicBezTo>
                    <a:pt x="16472" y="4864"/>
                    <a:pt x="11090" y="11547"/>
                    <a:pt x="7364" y="19029"/>
                  </a:cubicBezTo>
                  <a:cubicBezTo>
                    <a:pt x="3224" y="27368"/>
                    <a:pt x="1124" y="36595"/>
                    <a:pt x="414" y="45821"/>
                  </a:cubicBezTo>
                  <a:cubicBezTo>
                    <a:pt x="0" y="51381"/>
                    <a:pt x="59" y="56941"/>
                    <a:pt x="414" y="62530"/>
                  </a:cubicBezTo>
                  <a:cubicBezTo>
                    <a:pt x="459" y="62796"/>
                    <a:pt x="673" y="62929"/>
                    <a:pt x="876" y="62929"/>
                  </a:cubicBezTo>
                  <a:cubicBezTo>
                    <a:pt x="1080" y="62929"/>
                    <a:pt x="1272" y="62796"/>
                    <a:pt x="1272" y="62530"/>
                  </a:cubicBezTo>
                  <a:cubicBezTo>
                    <a:pt x="592" y="52801"/>
                    <a:pt x="887" y="42953"/>
                    <a:pt x="3105" y="33401"/>
                  </a:cubicBezTo>
                  <a:cubicBezTo>
                    <a:pt x="5028" y="25121"/>
                    <a:pt x="8488" y="17136"/>
                    <a:pt x="13692" y="10423"/>
                  </a:cubicBezTo>
                  <a:cubicBezTo>
                    <a:pt x="16531" y="6727"/>
                    <a:pt x="19902" y="3415"/>
                    <a:pt x="23717" y="753"/>
                  </a:cubicBezTo>
                  <a:cubicBezTo>
                    <a:pt x="24036" y="508"/>
                    <a:pt x="23847" y="0"/>
                    <a:pt x="235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8"/>
            <p:cNvSpPr/>
            <p:nvPr/>
          </p:nvSpPr>
          <p:spPr>
            <a:xfrm>
              <a:off x="3581318" y="4116486"/>
              <a:ext cx="196721" cy="310816"/>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8"/>
            <p:cNvSpPr/>
            <p:nvPr/>
          </p:nvSpPr>
          <p:spPr>
            <a:xfrm>
              <a:off x="3334052" y="4008838"/>
              <a:ext cx="266311" cy="407797"/>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8"/>
            <p:cNvSpPr/>
            <p:nvPr/>
          </p:nvSpPr>
          <p:spPr>
            <a:xfrm>
              <a:off x="3436962" y="4094806"/>
              <a:ext cx="173363" cy="338066"/>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8"/>
            <p:cNvSpPr/>
            <p:nvPr/>
          </p:nvSpPr>
          <p:spPr>
            <a:xfrm>
              <a:off x="3595939" y="4203928"/>
              <a:ext cx="105702" cy="21711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8"/>
            <p:cNvSpPr/>
            <p:nvPr/>
          </p:nvSpPr>
          <p:spPr>
            <a:xfrm>
              <a:off x="3217149" y="4232228"/>
              <a:ext cx="1735524" cy="263738"/>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8"/>
            <p:cNvSpPr/>
            <p:nvPr/>
          </p:nvSpPr>
          <p:spPr>
            <a:xfrm>
              <a:off x="4226624" y="4231601"/>
              <a:ext cx="726520" cy="263911"/>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6" name="Group 1025">
            <a:extLst>
              <a:ext uri="{FF2B5EF4-FFF2-40B4-BE49-F238E27FC236}">
                <a16:creationId xmlns:a16="http://schemas.microsoft.com/office/drawing/2014/main" id="{E3598EBD-FE85-9603-8587-7AA0E4A7A5F7}"/>
              </a:ext>
            </a:extLst>
          </p:cNvPr>
          <p:cNvGrpSpPr/>
          <p:nvPr/>
        </p:nvGrpSpPr>
        <p:grpSpPr>
          <a:xfrm>
            <a:off x="399207" y="1407101"/>
            <a:ext cx="3611083" cy="1131848"/>
            <a:chOff x="1352049" y="1316310"/>
            <a:chExt cx="3611083" cy="1131848"/>
          </a:xfrm>
        </p:grpSpPr>
        <p:sp>
          <p:nvSpPr>
            <p:cNvPr id="1027" name="Rectangle 1026">
              <a:extLst>
                <a:ext uri="{FF2B5EF4-FFF2-40B4-BE49-F238E27FC236}">
                  <a16:creationId xmlns:a16="http://schemas.microsoft.com/office/drawing/2014/main" id="{0E57E3CD-EEA5-E17B-1D78-14BE4682E203}"/>
                </a:ext>
              </a:extLst>
            </p:cNvPr>
            <p:cNvSpPr/>
            <p:nvPr/>
          </p:nvSpPr>
          <p:spPr>
            <a:xfrm>
              <a:off x="1352049" y="1560254"/>
              <a:ext cx="768163" cy="724338"/>
            </a:xfrm>
            <a:prstGeom prst="rect">
              <a:avLst/>
            </a:prstGeom>
            <a:solidFill>
              <a:srgbClr val="84B100"/>
            </a:solidFill>
            <a:ln w="44450" cmpd="dbl">
              <a:solidFill>
                <a:srgbClr val="5232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Libre Baskerville" panose="02000000000000000000" pitchFamily="2" charset="0"/>
                </a:rPr>
                <a:t>I</a:t>
              </a:r>
            </a:p>
          </p:txBody>
        </p:sp>
        <p:sp>
          <p:nvSpPr>
            <p:cNvPr id="1028" name="TextBox 1027">
              <a:extLst>
                <a:ext uri="{FF2B5EF4-FFF2-40B4-BE49-F238E27FC236}">
                  <a16:creationId xmlns:a16="http://schemas.microsoft.com/office/drawing/2014/main" id="{3FEB3A41-EF8F-B8D0-F26D-273E5D0E2E69}"/>
                </a:ext>
              </a:extLst>
            </p:cNvPr>
            <p:cNvSpPr txBox="1"/>
            <p:nvPr/>
          </p:nvSpPr>
          <p:spPr>
            <a:xfrm>
              <a:off x="2233847" y="1316310"/>
              <a:ext cx="2729285" cy="1131848"/>
            </a:xfrm>
            <a:prstGeom prst="rect">
              <a:avLst/>
            </a:prstGeom>
            <a:noFill/>
          </p:spPr>
          <p:txBody>
            <a:bodyPr wrap="square">
              <a:spAutoFit/>
            </a:bodyPr>
            <a:lstStyle/>
            <a:p>
              <a:pPr algn="just">
                <a:lnSpc>
                  <a:spcPct val="150000"/>
                </a:lnSpc>
              </a:pPr>
              <a:r>
                <a:rPr lang="en-US" sz="2400"/>
                <a:t>Khái niệm về phân bón hóa học.</a:t>
              </a:r>
            </a:p>
          </p:txBody>
        </p:sp>
      </p:grpSp>
      <p:grpSp>
        <p:nvGrpSpPr>
          <p:cNvPr id="1029" name="Group 1028">
            <a:extLst>
              <a:ext uri="{FF2B5EF4-FFF2-40B4-BE49-F238E27FC236}">
                <a16:creationId xmlns:a16="http://schemas.microsoft.com/office/drawing/2014/main" id="{AE14A0EE-6455-82A2-8EEB-418EFD8E0795}"/>
              </a:ext>
            </a:extLst>
          </p:cNvPr>
          <p:cNvGrpSpPr/>
          <p:nvPr/>
        </p:nvGrpSpPr>
        <p:grpSpPr>
          <a:xfrm>
            <a:off x="399207" y="2855011"/>
            <a:ext cx="3516545" cy="1131848"/>
            <a:chOff x="1219118" y="1334413"/>
            <a:chExt cx="3516545" cy="1131848"/>
          </a:xfrm>
        </p:grpSpPr>
        <p:sp>
          <p:nvSpPr>
            <p:cNvPr id="1030" name="Rectangle 1029">
              <a:extLst>
                <a:ext uri="{FF2B5EF4-FFF2-40B4-BE49-F238E27FC236}">
                  <a16:creationId xmlns:a16="http://schemas.microsoft.com/office/drawing/2014/main" id="{E6B7B732-61FD-1F05-26D5-C4C6270C2080}"/>
                </a:ext>
              </a:extLst>
            </p:cNvPr>
            <p:cNvSpPr/>
            <p:nvPr/>
          </p:nvSpPr>
          <p:spPr>
            <a:xfrm>
              <a:off x="1219118" y="1560254"/>
              <a:ext cx="768163" cy="724338"/>
            </a:xfrm>
            <a:prstGeom prst="rect">
              <a:avLst/>
            </a:prstGeom>
            <a:solidFill>
              <a:srgbClr val="84B100"/>
            </a:solidFill>
            <a:ln w="44450" cmpd="dbl">
              <a:solidFill>
                <a:srgbClr val="5232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Libre Baskerville" panose="02000000000000000000" pitchFamily="2" charset="0"/>
                </a:rPr>
                <a:t>II</a:t>
              </a:r>
            </a:p>
          </p:txBody>
        </p:sp>
        <p:sp>
          <p:nvSpPr>
            <p:cNvPr id="1031" name="TextBox 1030">
              <a:extLst>
                <a:ext uri="{FF2B5EF4-FFF2-40B4-BE49-F238E27FC236}">
                  <a16:creationId xmlns:a16="http://schemas.microsoft.com/office/drawing/2014/main" id="{EEFA3B53-73E3-EC1D-6040-95953438E1FB}"/>
                </a:ext>
              </a:extLst>
            </p:cNvPr>
            <p:cNvSpPr txBox="1"/>
            <p:nvPr/>
          </p:nvSpPr>
          <p:spPr>
            <a:xfrm>
              <a:off x="2094943" y="1334413"/>
              <a:ext cx="2640720" cy="1131848"/>
            </a:xfrm>
            <a:prstGeom prst="rect">
              <a:avLst/>
            </a:prstGeom>
            <a:noFill/>
          </p:spPr>
          <p:txBody>
            <a:bodyPr wrap="square">
              <a:spAutoFit/>
            </a:bodyPr>
            <a:lstStyle/>
            <a:p>
              <a:pPr algn="just">
                <a:lnSpc>
                  <a:spcPct val="150000"/>
                </a:lnSpc>
              </a:pPr>
              <a:r>
                <a:rPr lang="en-US" sz="2400"/>
                <a:t>Một số loại phân bón đa lượng.</a:t>
              </a:r>
            </a:p>
          </p:txBody>
        </p:sp>
      </p:grpSp>
      <p:sp>
        <p:nvSpPr>
          <p:cNvPr id="1032" name="TextBox 1031">
            <a:extLst>
              <a:ext uri="{FF2B5EF4-FFF2-40B4-BE49-F238E27FC236}">
                <a16:creationId xmlns:a16="http://schemas.microsoft.com/office/drawing/2014/main" id="{48619553-4652-6CAE-4E86-5383FE59E939}"/>
              </a:ext>
            </a:extLst>
          </p:cNvPr>
          <p:cNvSpPr txBox="1"/>
          <p:nvPr/>
        </p:nvSpPr>
        <p:spPr>
          <a:xfrm>
            <a:off x="2266155" y="444708"/>
            <a:ext cx="4611690" cy="646331"/>
          </a:xfrm>
          <a:prstGeom prst="rect">
            <a:avLst/>
          </a:prstGeom>
          <a:noFill/>
        </p:spPr>
        <p:txBody>
          <a:bodyPr wrap="square">
            <a:spAutoFit/>
          </a:bodyPr>
          <a:lstStyle/>
          <a:p>
            <a:pPr algn="ctr"/>
            <a:r>
              <a:rPr lang="en" sz="3600" b="1">
                <a:solidFill>
                  <a:srgbClr val="52321D"/>
                </a:solidFill>
                <a:latin typeface="+mj-lt"/>
              </a:rPr>
              <a:t>NỘI DUNG BÀI HỌC</a:t>
            </a:r>
            <a:endParaRPr lang="en-US" sz="3600">
              <a:solidFill>
                <a:srgbClr val="52321D"/>
              </a:solidFill>
            </a:endParaRPr>
          </a:p>
        </p:txBody>
      </p:sp>
      <p:grpSp>
        <p:nvGrpSpPr>
          <p:cNvPr id="5" name="Group 4">
            <a:extLst>
              <a:ext uri="{FF2B5EF4-FFF2-40B4-BE49-F238E27FC236}">
                <a16:creationId xmlns:a16="http://schemas.microsoft.com/office/drawing/2014/main" id="{A4B98B5A-EE47-9DAA-E78E-CA093E5304B4}"/>
              </a:ext>
            </a:extLst>
          </p:cNvPr>
          <p:cNvGrpSpPr/>
          <p:nvPr/>
        </p:nvGrpSpPr>
        <p:grpSpPr>
          <a:xfrm>
            <a:off x="4238039" y="1407101"/>
            <a:ext cx="4506754" cy="1131848"/>
            <a:chOff x="1352049" y="1316310"/>
            <a:chExt cx="4506754" cy="1131848"/>
          </a:xfrm>
        </p:grpSpPr>
        <p:sp>
          <p:nvSpPr>
            <p:cNvPr id="6" name="Rectangle 5">
              <a:extLst>
                <a:ext uri="{FF2B5EF4-FFF2-40B4-BE49-F238E27FC236}">
                  <a16:creationId xmlns:a16="http://schemas.microsoft.com/office/drawing/2014/main" id="{840F6DDA-BC8B-778F-3374-BDF89E7A9A01}"/>
                </a:ext>
              </a:extLst>
            </p:cNvPr>
            <p:cNvSpPr/>
            <p:nvPr/>
          </p:nvSpPr>
          <p:spPr>
            <a:xfrm>
              <a:off x="1352049" y="1560254"/>
              <a:ext cx="768163" cy="724338"/>
            </a:xfrm>
            <a:prstGeom prst="rect">
              <a:avLst/>
            </a:prstGeom>
            <a:solidFill>
              <a:srgbClr val="84B100"/>
            </a:solidFill>
            <a:ln w="44450" cmpd="dbl">
              <a:solidFill>
                <a:srgbClr val="5232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Libre Baskerville" panose="02000000000000000000" pitchFamily="2" charset="0"/>
                </a:rPr>
                <a:t>III</a:t>
              </a:r>
            </a:p>
          </p:txBody>
        </p:sp>
        <p:sp>
          <p:nvSpPr>
            <p:cNvPr id="7" name="TextBox 6">
              <a:extLst>
                <a:ext uri="{FF2B5EF4-FFF2-40B4-BE49-F238E27FC236}">
                  <a16:creationId xmlns:a16="http://schemas.microsoft.com/office/drawing/2014/main" id="{A310AA63-762C-AFF5-B029-C41F3548AF84}"/>
                </a:ext>
              </a:extLst>
            </p:cNvPr>
            <p:cNvSpPr txBox="1"/>
            <p:nvPr/>
          </p:nvSpPr>
          <p:spPr>
            <a:xfrm>
              <a:off x="2233847" y="1316310"/>
              <a:ext cx="3624956" cy="1131848"/>
            </a:xfrm>
            <a:prstGeom prst="rect">
              <a:avLst/>
            </a:prstGeom>
            <a:noFill/>
          </p:spPr>
          <p:txBody>
            <a:bodyPr wrap="square">
              <a:spAutoFit/>
            </a:bodyPr>
            <a:lstStyle/>
            <a:p>
              <a:pPr algn="just">
                <a:lnSpc>
                  <a:spcPct val="150000"/>
                </a:lnSpc>
              </a:pPr>
              <a:r>
                <a:rPr lang="en-US" sz="2400"/>
                <a:t>Tác động của phân bón hóa học đến môi trường.</a:t>
              </a:r>
            </a:p>
          </p:txBody>
        </p:sp>
      </p:grpSp>
      <p:grpSp>
        <p:nvGrpSpPr>
          <p:cNvPr id="8" name="Group 7">
            <a:extLst>
              <a:ext uri="{FF2B5EF4-FFF2-40B4-BE49-F238E27FC236}">
                <a16:creationId xmlns:a16="http://schemas.microsoft.com/office/drawing/2014/main" id="{EEBDD996-A442-A0C9-21E0-6E457AF75668}"/>
              </a:ext>
            </a:extLst>
          </p:cNvPr>
          <p:cNvGrpSpPr/>
          <p:nvPr/>
        </p:nvGrpSpPr>
        <p:grpSpPr>
          <a:xfrm>
            <a:off x="4233692" y="2624667"/>
            <a:ext cx="4511101" cy="1685846"/>
            <a:chOff x="1219118" y="1108165"/>
            <a:chExt cx="4511101" cy="1685846"/>
          </a:xfrm>
        </p:grpSpPr>
        <p:sp>
          <p:nvSpPr>
            <p:cNvPr id="9" name="Rectangle 8">
              <a:extLst>
                <a:ext uri="{FF2B5EF4-FFF2-40B4-BE49-F238E27FC236}">
                  <a16:creationId xmlns:a16="http://schemas.microsoft.com/office/drawing/2014/main" id="{3379FCC9-5F74-700F-F7CA-05E7B541377E}"/>
                </a:ext>
              </a:extLst>
            </p:cNvPr>
            <p:cNvSpPr/>
            <p:nvPr/>
          </p:nvSpPr>
          <p:spPr>
            <a:xfrm>
              <a:off x="1219118" y="1560254"/>
              <a:ext cx="768163" cy="724338"/>
            </a:xfrm>
            <a:prstGeom prst="rect">
              <a:avLst/>
            </a:prstGeom>
            <a:solidFill>
              <a:srgbClr val="84B100"/>
            </a:solidFill>
            <a:ln w="44450" cmpd="dbl">
              <a:solidFill>
                <a:srgbClr val="5232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Libre Baskerville" panose="02000000000000000000" pitchFamily="2" charset="0"/>
                </a:rPr>
                <a:t>IV</a:t>
              </a:r>
            </a:p>
          </p:txBody>
        </p:sp>
        <p:sp>
          <p:nvSpPr>
            <p:cNvPr id="10" name="TextBox 9">
              <a:extLst>
                <a:ext uri="{FF2B5EF4-FFF2-40B4-BE49-F238E27FC236}">
                  <a16:creationId xmlns:a16="http://schemas.microsoft.com/office/drawing/2014/main" id="{A22781EC-D66D-81C4-7768-68EA29B1B912}"/>
                </a:ext>
              </a:extLst>
            </p:cNvPr>
            <p:cNvSpPr txBox="1"/>
            <p:nvPr/>
          </p:nvSpPr>
          <p:spPr>
            <a:xfrm>
              <a:off x="2105263" y="1108165"/>
              <a:ext cx="3624956" cy="1685846"/>
            </a:xfrm>
            <a:prstGeom prst="rect">
              <a:avLst/>
            </a:prstGeom>
            <a:noFill/>
          </p:spPr>
          <p:txBody>
            <a:bodyPr wrap="square">
              <a:spAutoFit/>
            </a:bodyPr>
            <a:lstStyle/>
            <a:p>
              <a:pPr algn="just">
                <a:lnSpc>
                  <a:spcPct val="150000"/>
                </a:lnSpc>
              </a:pPr>
              <a:r>
                <a:rPr lang="en-US" sz="2400"/>
                <a:t>Một số biện pháp để giảm thiểu ô nhiễm của phân bón hóa học.</a:t>
              </a:r>
            </a:p>
          </p:txBody>
        </p:sp>
      </p:gr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p:tgtEl>
                                          <p:spTgt spid="1026"/>
                                        </p:tgtEl>
                                        <p:attrNameLst>
                                          <p:attrName>ppt_x</p:attrName>
                                        </p:attrNameLst>
                                      </p:cBhvr>
                                      <p:tavLst>
                                        <p:tav tm="0">
                                          <p:val>
                                            <p:strVal val="#ppt_x+#ppt_w*1.125000"/>
                                          </p:val>
                                        </p:tav>
                                        <p:tav tm="100000">
                                          <p:val>
                                            <p:strVal val="#ppt_x"/>
                                          </p:val>
                                        </p:tav>
                                      </p:tavLst>
                                    </p:anim>
                                    <p:animEffect transition="in" filter="wipe(left)">
                                      <p:cBhvr>
                                        <p:cTn id="8" dur="500"/>
                                        <p:tgtEl>
                                          <p:spTgt spid="102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nodeType="clickEffect">
                                  <p:stCondLst>
                                    <p:cond delay="0"/>
                                  </p:stCondLst>
                                  <p:childTnLst>
                                    <p:set>
                                      <p:cBhvr>
                                        <p:cTn id="12" dur="1" fill="hold">
                                          <p:stCondLst>
                                            <p:cond delay="0"/>
                                          </p:stCondLst>
                                        </p:cTn>
                                        <p:tgtEl>
                                          <p:spTgt spid="1029"/>
                                        </p:tgtEl>
                                        <p:attrNameLst>
                                          <p:attrName>style.visibility</p:attrName>
                                        </p:attrNameLst>
                                      </p:cBhvr>
                                      <p:to>
                                        <p:strVal val="visible"/>
                                      </p:to>
                                    </p:set>
                                    <p:anim calcmode="lin" valueType="num">
                                      <p:cBhvr additive="base">
                                        <p:cTn id="13" dur="500"/>
                                        <p:tgtEl>
                                          <p:spTgt spid="1029"/>
                                        </p:tgtEl>
                                        <p:attrNameLst>
                                          <p:attrName>ppt_x</p:attrName>
                                        </p:attrNameLst>
                                      </p:cBhvr>
                                      <p:tavLst>
                                        <p:tav tm="0">
                                          <p:val>
                                            <p:strVal val="#ppt_x+#ppt_w*1.125000"/>
                                          </p:val>
                                        </p:tav>
                                        <p:tav tm="100000">
                                          <p:val>
                                            <p:strVal val="#ppt_x"/>
                                          </p:val>
                                        </p:tav>
                                      </p:tavLst>
                                    </p:anim>
                                    <p:animEffect transition="in" filter="wipe(left)">
                                      <p:cBhvr>
                                        <p:cTn id="14" dur="500"/>
                                        <p:tgtEl>
                                          <p:spTgt spid="102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p:tgtEl>
                                          <p:spTgt spid="5"/>
                                        </p:tgtEl>
                                        <p:attrNameLst>
                                          <p:attrName>ppt_x</p:attrName>
                                        </p:attrNameLst>
                                      </p:cBhvr>
                                      <p:tavLst>
                                        <p:tav tm="0">
                                          <p:val>
                                            <p:strVal val="#ppt_x-#ppt_w*1.125000"/>
                                          </p:val>
                                        </p:tav>
                                        <p:tav tm="100000">
                                          <p:val>
                                            <p:strVal val="#ppt_x"/>
                                          </p:val>
                                        </p:tav>
                                      </p:tavLst>
                                    </p:anim>
                                    <p:animEffect transition="in" filter="wipe(righ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p:tgtEl>
                                          <p:spTgt spid="8"/>
                                        </p:tgtEl>
                                        <p:attrNameLst>
                                          <p:attrName>ppt_x</p:attrName>
                                        </p:attrNameLst>
                                      </p:cBhvr>
                                      <p:tavLst>
                                        <p:tav tm="0">
                                          <p:val>
                                            <p:strVal val="#ppt_x-#ppt_w*1.125000"/>
                                          </p:val>
                                        </p:tav>
                                        <p:tav tm="100000">
                                          <p:val>
                                            <p:strVal val="#ppt_x"/>
                                          </p:val>
                                        </p:tav>
                                      </p:tavLst>
                                    </p:anim>
                                    <p:animEffect transition="in" filter="wipe(righ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787"/>
        <p:cNvGrpSpPr/>
        <p:nvPr/>
      </p:nvGrpSpPr>
      <p:grpSpPr>
        <a:xfrm>
          <a:off x="0" y="0"/>
          <a:ext cx="0" cy="0"/>
          <a:chOff x="0" y="0"/>
          <a:chExt cx="0" cy="0"/>
        </a:xfrm>
      </p:grpSpPr>
      <p:sp>
        <p:nvSpPr>
          <p:cNvPr id="9" name="Plaque 8">
            <a:extLst>
              <a:ext uri="{FF2B5EF4-FFF2-40B4-BE49-F238E27FC236}">
                <a16:creationId xmlns:a16="http://schemas.microsoft.com/office/drawing/2014/main" id="{FA3DEE4A-E999-96A1-638E-12B4B991A4BD}"/>
              </a:ext>
            </a:extLst>
          </p:cNvPr>
          <p:cNvSpPr/>
          <p:nvPr/>
        </p:nvSpPr>
        <p:spPr>
          <a:xfrm>
            <a:off x="570523" y="359507"/>
            <a:ext cx="8002954"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i="1">
                <a:solidFill>
                  <a:srgbClr val="000000"/>
                </a:solidFill>
                <a:latin typeface="Arial" panose="020B0604020202020204" pitchFamily="34" charset="0"/>
                <a:cs typeface="Arial" panose="020B0604020202020204" pitchFamily="34" charset="0"/>
              </a:rPr>
              <a:t>Câu 2: </a:t>
            </a:r>
            <a:r>
              <a:rPr lang="vi-VN" sz="2400">
                <a:solidFill>
                  <a:srgbClr val="000000"/>
                </a:solidFill>
                <a:cs typeface="Arial" panose="020B0604020202020204" pitchFamily="34" charset="0"/>
              </a:rPr>
              <a:t>Phân đạm bổ sung nguyên tố dinh dưỡng</a:t>
            </a:r>
            <a:r>
              <a:rPr lang="en-US" sz="2400">
                <a:solidFill>
                  <a:srgbClr val="000000"/>
                </a:solidFill>
                <a:cs typeface="Arial" panose="020B0604020202020204" pitchFamily="34" charset="0"/>
              </a:rPr>
              <a:t> nào sau đây?</a:t>
            </a:r>
            <a:endParaRPr lang="en-US" sz="2400">
              <a:solidFill>
                <a:srgbClr val="000000"/>
              </a:solidFill>
              <a:latin typeface="Arial" panose="020B0604020202020204" pitchFamily="34" charset="0"/>
              <a:cs typeface="Arial" panose="020B0604020202020204" pitchFamily="34" charset="0"/>
            </a:endParaRPr>
          </a:p>
        </p:txBody>
      </p:sp>
      <p:sp>
        <p:nvSpPr>
          <p:cNvPr id="10" name="Plaque 9">
            <a:extLst>
              <a:ext uri="{FF2B5EF4-FFF2-40B4-BE49-F238E27FC236}">
                <a16:creationId xmlns:a16="http://schemas.microsoft.com/office/drawing/2014/main" id="{B702E3F7-B26E-B19E-74F1-A849D2750C44}"/>
              </a:ext>
            </a:extLst>
          </p:cNvPr>
          <p:cNvSpPr/>
          <p:nvPr/>
        </p:nvSpPr>
        <p:spPr>
          <a:xfrm>
            <a:off x="570523" y="1770183"/>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000000"/>
                </a:solidFill>
                <a:latin typeface="Arial" panose="020B0604020202020204" pitchFamily="34" charset="0"/>
                <a:cs typeface="Arial" panose="020B0604020202020204" pitchFamily="34" charset="0"/>
              </a:rPr>
              <a:t>A. Nitrogen</a:t>
            </a:r>
          </a:p>
        </p:txBody>
      </p:sp>
      <p:sp>
        <p:nvSpPr>
          <p:cNvPr id="11" name="Plaque 10">
            <a:extLst>
              <a:ext uri="{FF2B5EF4-FFF2-40B4-BE49-F238E27FC236}">
                <a16:creationId xmlns:a16="http://schemas.microsoft.com/office/drawing/2014/main" id="{62A5FEE5-55BB-C882-E8D5-4A83A02C2BDA}"/>
              </a:ext>
            </a:extLst>
          </p:cNvPr>
          <p:cNvSpPr/>
          <p:nvPr/>
        </p:nvSpPr>
        <p:spPr>
          <a:xfrm>
            <a:off x="570522" y="3133968"/>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C. </a:t>
            </a:r>
            <a:r>
              <a:rPr lang="vi-VN" sz="2400">
                <a:solidFill>
                  <a:srgbClr val="000000"/>
                </a:solidFill>
                <a:cs typeface="Arial" panose="020B0604020202020204" pitchFamily="34" charset="0"/>
              </a:rPr>
              <a:t>Potassium</a:t>
            </a:r>
            <a:endParaRPr lang="en-US" sz="2400">
              <a:solidFill>
                <a:srgbClr val="000000"/>
              </a:solidFill>
              <a:latin typeface="Arial" panose="020B0604020202020204" pitchFamily="34" charset="0"/>
              <a:cs typeface="Arial" panose="020B0604020202020204" pitchFamily="34" charset="0"/>
            </a:endParaRPr>
          </a:p>
        </p:txBody>
      </p:sp>
      <p:sp>
        <p:nvSpPr>
          <p:cNvPr id="12" name="Plaque 11">
            <a:extLst>
              <a:ext uri="{FF2B5EF4-FFF2-40B4-BE49-F238E27FC236}">
                <a16:creationId xmlns:a16="http://schemas.microsoft.com/office/drawing/2014/main" id="{2B6991ED-DAD6-08CE-B429-AAD86400F628}"/>
              </a:ext>
            </a:extLst>
          </p:cNvPr>
          <p:cNvSpPr/>
          <p:nvPr/>
        </p:nvSpPr>
        <p:spPr>
          <a:xfrm>
            <a:off x="4743938" y="1754553"/>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B. </a:t>
            </a:r>
            <a:r>
              <a:rPr lang="vi-VN" sz="2400">
                <a:solidFill>
                  <a:srgbClr val="000000"/>
                </a:solidFill>
                <a:cs typeface="Arial" panose="020B0604020202020204" pitchFamily="34" charset="0"/>
              </a:rPr>
              <a:t>Phosphorus</a:t>
            </a:r>
            <a:endParaRPr lang="en-US" sz="2400">
              <a:solidFill>
                <a:srgbClr val="000000"/>
              </a:solidFill>
              <a:latin typeface="Arial" panose="020B0604020202020204" pitchFamily="34" charset="0"/>
              <a:cs typeface="Arial" panose="020B0604020202020204" pitchFamily="34" charset="0"/>
            </a:endParaRPr>
          </a:p>
        </p:txBody>
      </p:sp>
      <p:sp>
        <p:nvSpPr>
          <p:cNvPr id="15" name="Plaque 14">
            <a:extLst>
              <a:ext uri="{FF2B5EF4-FFF2-40B4-BE49-F238E27FC236}">
                <a16:creationId xmlns:a16="http://schemas.microsoft.com/office/drawing/2014/main" id="{7B93D36C-EBB1-C43E-6C72-C4C76871A72F}"/>
              </a:ext>
            </a:extLst>
          </p:cNvPr>
          <p:cNvSpPr/>
          <p:nvPr/>
        </p:nvSpPr>
        <p:spPr>
          <a:xfrm>
            <a:off x="4743937" y="3133968"/>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D. </a:t>
            </a:r>
            <a:r>
              <a:rPr lang="vi-VN" sz="2400">
                <a:solidFill>
                  <a:srgbClr val="000000"/>
                </a:solidFill>
                <a:cs typeface="Arial" panose="020B0604020202020204" pitchFamily="34" charset="0"/>
              </a:rPr>
              <a:t>Các nguyên tố đa lượng</a:t>
            </a:r>
            <a:r>
              <a:rPr lang="en-US" sz="2400">
                <a:solidFill>
                  <a:srgbClr val="000000"/>
                </a:solidFill>
                <a:cs typeface="Arial" panose="020B0604020202020204" pitchFamily="34" charset="0"/>
              </a:rPr>
              <a:t>.</a:t>
            </a:r>
            <a:endParaRPr lang="en-US" sz="2400">
              <a:solidFill>
                <a:srgbClr val="000000"/>
              </a:solidFill>
              <a:latin typeface="Arial" panose="020B0604020202020204" pitchFamily="34" charset="0"/>
              <a:cs typeface="Arial" panose="020B0604020202020204" pitchFamily="34" charset="0"/>
            </a:endParaRPr>
          </a:p>
        </p:txBody>
      </p:sp>
      <p:pic>
        <p:nvPicPr>
          <p:cNvPr id="24" name="Picture 18">
            <a:hlinkClick r:id="rId3" action="ppaction://hlinksldjump"/>
            <a:extLst>
              <a:ext uri="{FF2B5EF4-FFF2-40B4-BE49-F238E27FC236}">
                <a16:creationId xmlns:a16="http://schemas.microsoft.com/office/drawing/2014/main" id="{5AF664EF-404C-BB5B-330D-3BE747C96A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07292" y="4454844"/>
            <a:ext cx="729415" cy="658297"/>
          </a:xfrm>
          <a:prstGeom prst="rect">
            <a:avLst/>
          </a:prstGeom>
        </p:spPr>
      </p:pic>
      <p:pic>
        <p:nvPicPr>
          <p:cNvPr id="25" name="Picture 24">
            <a:extLst>
              <a:ext uri="{FF2B5EF4-FFF2-40B4-BE49-F238E27FC236}">
                <a16:creationId xmlns:a16="http://schemas.microsoft.com/office/drawing/2014/main" id="{C38FB5A0-D689-E628-32B4-A0941790631C}"/>
              </a:ext>
            </a:extLst>
          </p:cNvPr>
          <p:cNvPicPr>
            <a:picLocks noChangeAspect="1"/>
          </p:cNvPicPr>
          <p:nvPr/>
        </p:nvPicPr>
        <p:blipFill>
          <a:blip r:embed="rId6"/>
          <a:stretch>
            <a:fillRect/>
          </a:stretch>
        </p:blipFill>
        <p:spPr>
          <a:xfrm>
            <a:off x="3339773" y="1771298"/>
            <a:ext cx="867519" cy="862431"/>
          </a:xfrm>
          <a:prstGeom prst="rect">
            <a:avLst/>
          </a:prstGeom>
        </p:spPr>
      </p:pic>
    </p:spTree>
    <p:extLst>
      <p:ext uri="{BB962C8B-B14F-4D97-AF65-F5344CB8AC3E}">
        <p14:creationId xmlns:p14="http://schemas.microsoft.com/office/powerpoint/2010/main" val="61000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trips(downLeft)">
                                      <p:cBhvr>
                                        <p:cTn id="15" dur="500"/>
                                        <p:tgtEl>
                                          <p:spTgt spid="12"/>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Left)">
                                      <p:cBhvr>
                                        <p:cTn id="18" dur="500"/>
                                        <p:tgtEl>
                                          <p:spTgt spid="11"/>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strips(down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787"/>
        <p:cNvGrpSpPr/>
        <p:nvPr/>
      </p:nvGrpSpPr>
      <p:grpSpPr>
        <a:xfrm>
          <a:off x="0" y="0"/>
          <a:ext cx="0" cy="0"/>
          <a:chOff x="0" y="0"/>
          <a:chExt cx="0" cy="0"/>
        </a:xfrm>
      </p:grpSpPr>
      <p:sp>
        <p:nvSpPr>
          <p:cNvPr id="9" name="Plaque 8">
            <a:extLst>
              <a:ext uri="{FF2B5EF4-FFF2-40B4-BE49-F238E27FC236}">
                <a16:creationId xmlns:a16="http://schemas.microsoft.com/office/drawing/2014/main" id="{FA3DEE4A-E999-96A1-638E-12B4B991A4BD}"/>
              </a:ext>
            </a:extLst>
          </p:cNvPr>
          <p:cNvSpPr/>
          <p:nvPr/>
        </p:nvSpPr>
        <p:spPr>
          <a:xfrm>
            <a:off x="570523" y="359507"/>
            <a:ext cx="8002954"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i="1">
                <a:solidFill>
                  <a:srgbClr val="000000"/>
                </a:solidFill>
                <a:latin typeface="Arial" panose="020B0604020202020204" pitchFamily="34" charset="0"/>
                <a:cs typeface="Arial" panose="020B0604020202020204" pitchFamily="34" charset="0"/>
              </a:rPr>
              <a:t>Câu 3: </a:t>
            </a:r>
            <a:r>
              <a:rPr lang="vi-VN" sz="2400">
                <a:solidFill>
                  <a:srgbClr val="000000"/>
                </a:solidFill>
                <a:latin typeface="Arial" panose="020B0604020202020204" pitchFamily="34" charset="0"/>
                <a:cs typeface="Arial" panose="020B0604020202020204" pitchFamily="34" charset="0"/>
              </a:rPr>
              <a:t>Chất nào sau đây không phải là</a:t>
            </a:r>
            <a:r>
              <a:rPr lang="en-US" sz="2400">
                <a:solidFill>
                  <a:srgbClr val="000000"/>
                </a:solidFill>
                <a:latin typeface="Arial" panose="020B0604020202020204" pitchFamily="34" charset="0"/>
                <a:cs typeface="Arial" panose="020B0604020202020204" pitchFamily="34" charset="0"/>
              </a:rPr>
              <a:t> thành phần chính của</a:t>
            </a:r>
            <a:r>
              <a:rPr lang="vi-VN" sz="2400">
                <a:solidFill>
                  <a:srgbClr val="000000"/>
                </a:solidFill>
                <a:latin typeface="Arial" panose="020B0604020202020204" pitchFamily="34" charset="0"/>
                <a:cs typeface="Arial" panose="020B0604020202020204" pitchFamily="34" charset="0"/>
              </a:rPr>
              <a:t> phân đạm?</a:t>
            </a:r>
            <a:endParaRPr lang="en-US" sz="2400">
              <a:solidFill>
                <a:srgbClr val="000000"/>
              </a:solidFill>
              <a:latin typeface="Arial" panose="020B0604020202020204" pitchFamily="34" charset="0"/>
              <a:cs typeface="Arial" panose="020B0604020202020204" pitchFamily="34" charset="0"/>
            </a:endParaRPr>
          </a:p>
        </p:txBody>
      </p:sp>
      <p:sp>
        <p:nvSpPr>
          <p:cNvPr id="10" name="Plaque 9">
            <a:extLst>
              <a:ext uri="{FF2B5EF4-FFF2-40B4-BE49-F238E27FC236}">
                <a16:creationId xmlns:a16="http://schemas.microsoft.com/office/drawing/2014/main" id="{B702E3F7-B26E-B19E-74F1-A849D2750C44}"/>
              </a:ext>
            </a:extLst>
          </p:cNvPr>
          <p:cNvSpPr/>
          <p:nvPr/>
        </p:nvSpPr>
        <p:spPr>
          <a:xfrm>
            <a:off x="570523" y="1770183"/>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000000"/>
                </a:solidFill>
                <a:latin typeface="Arial" panose="020B0604020202020204" pitchFamily="34" charset="0"/>
                <a:cs typeface="Arial" panose="020B0604020202020204" pitchFamily="34" charset="0"/>
              </a:rPr>
              <a:t>A. </a:t>
            </a:r>
            <a:r>
              <a:rPr lang="vi-VN" sz="2400">
                <a:solidFill>
                  <a:srgbClr val="000000"/>
                </a:solidFill>
                <a:latin typeface="Arial" panose="020B0604020202020204" pitchFamily="34" charset="0"/>
                <a:cs typeface="Arial" panose="020B0604020202020204" pitchFamily="34" charset="0"/>
              </a:rPr>
              <a:t>NaNO</a:t>
            </a:r>
            <a:r>
              <a:rPr lang="vi-VN" sz="2400" baseline="-25000">
                <a:solidFill>
                  <a:srgbClr val="000000"/>
                </a:solidFill>
                <a:latin typeface="Arial" panose="020B0604020202020204" pitchFamily="34" charset="0"/>
                <a:cs typeface="Arial" panose="020B0604020202020204" pitchFamily="34" charset="0"/>
              </a:rPr>
              <a:t>3</a:t>
            </a:r>
            <a:endParaRPr lang="en-US" sz="2400">
              <a:solidFill>
                <a:srgbClr val="000000"/>
              </a:solidFill>
              <a:latin typeface="Arial" panose="020B0604020202020204" pitchFamily="34" charset="0"/>
              <a:cs typeface="Arial" panose="020B0604020202020204" pitchFamily="34" charset="0"/>
            </a:endParaRPr>
          </a:p>
        </p:txBody>
      </p:sp>
      <p:sp>
        <p:nvSpPr>
          <p:cNvPr id="11" name="Plaque 10">
            <a:extLst>
              <a:ext uri="{FF2B5EF4-FFF2-40B4-BE49-F238E27FC236}">
                <a16:creationId xmlns:a16="http://schemas.microsoft.com/office/drawing/2014/main" id="{62A5FEE5-55BB-C882-E8D5-4A83A02C2BDA}"/>
              </a:ext>
            </a:extLst>
          </p:cNvPr>
          <p:cNvSpPr/>
          <p:nvPr/>
        </p:nvSpPr>
        <p:spPr>
          <a:xfrm>
            <a:off x="570522" y="3133968"/>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C. (NH</a:t>
            </a:r>
            <a:r>
              <a:rPr lang="vi-VN" sz="2400" baseline="-25000">
                <a:solidFill>
                  <a:srgbClr val="000000"/>
                </a:solidFill>
                <a:latin typeface="Arial" panose="020B0604020202020204" pitchFamily="34" charset="0"/>
                <a:cs typeface="Arial" panose="020B0604020202020204" pitchFamily="34" charset="0"/>
              </a:rPr>
              <a:t>2</a:t>
            </a:r>
            <a:r>
              <a:rPr lang="vi-VN" sz="2400">
                <a:solidFill>
                  <a:srgbClr val="000000"/>
                </a:solidFill>
                <a:latin typeface="Arial" panose="020B0604020202020204" pitchFamily="34" charset="0"/>
                <a:cs typeface="Arial" panose="020B0604020202020204" pitchFamily="34" charset="0"/>
              </a:rPr>
              <a:t>)</a:t>
            </a:r>
            <a:r>
              <a:rPr lang="vi-VN" sz="2400" baseline="-25000">
                <a:solidFill>
                  <a:srgbClr val="000000"/>
                </a:solidFill>
                <a:latin typeface="Arial" panose="020B0604020202020204" pitchFamily="34" charset="0"/>
                <a:cs typeface="Arial" panose="020B0604020202020204" pitchFamily="34" charset="0"/>
              </a:rPr>
              <a:t>2</a:t>
            </a:r>
            <a:r>
              <a:rPr lang="vi-VN" sz="2400">
                <a:solidFill>
                  <a:srgbClr val="000000"/>
                </a:solidFill>
                <a:latin typeface="Arial" panose="020B0604020202020204" pitchFamily="34" charset="0"/>
                <a:cs typeface="Arial" panose="020B0604020202020204" pitchFamily="34" charset="0"/>
              </a:rPr>
              <a:t>CO</a:t>
            </a:r>
            <a:endParaRPr lang="en-US" sz="2400">
              <a:solidFill>
                <a:srgbClr val="000000"/>
              </a:solidFill>
              <a:latin typeface="Arial" panose="020B0604020202020204" pitchFamily="34" charset="0"/>
              <a:cs typeface="Arial" panose="020B0604020202020204" pitchFamily="34" charset="0"/>
            </a:endParaRPr>
          </a:p>
        </p:txBody>
      </p:sp>
      <p:sp>
        <p:nvSpPr>
          <p:cNvPr id="12" name="Plaque 11">
            <a:extLst>
              <a:ext uri="{FF2B5EF4-FFF2-40B4-BE49-F238E27FC236}">
                <a16:creationId xmlns:a16="http://schemas.microsoft.com/office/drawing/2014/main" id="{2B6991ED-DAD6-08CE-B429-AAD86400F628}"/>
              </a:ext>
            </a:extLst>
          </p:cNvPr>
          <p:cNvSpPr/>
          <p:nvPr/>
        </p:nvSpPr>
        <p:spPr>
          <a:xfrm>
            <a:off x="4743938" y="1754553"/>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B. Ca(NO</a:t>
            </a:r>
            <a:r>
              <a:rPr lang="vi-VN" sz="2400" baseline="-25000">
                <a:solidFill>
                  <a:srgbClr val="000000"/>
                </a:solidFill>
                <a:latin typeface="Arial" panose="020B0604020202020204" pitchFamily="34" charset="0"/>
                <a:cs typeface="Arial" panose="020B0604020202020204" pitchFamily="34" charset="0"/>
              </a:rPr>
              <a:t>3</a:t>
            </a:r>
            <a:r>
              <a:rPr lang="vi-VN" sz="2400">
                <a:solidFill>
                  <a:srgbClr val="000000"/>
                </a:solidFill>
                <a:latin typeface="Arial" panose="020B0604020202020204" pitchFamily="34" charset="0"/>
                <a:cs typeface="Arial" panose="020B0604020202020204" pitchFamily="34" charset="0"/>
              </a:rPr>
              <a:t>)</a:t>
            </a:r>
            <a:r>
              <a:rPr lang="vi-VN" sz="2400" baseline="-25000">
                <a:solidFill>
                  <a:srgbClr val="000000"/>
                </a:solidFill>
                <a:latin typeface="Arial" panose="020B0604020202020204" pitchFamily="34" charset="0"/>
                <a:cs typeface="Arial" panose="020B0604020202020204" pitchFamily="34" charset="0"/>
              </a:rPr>
              <a:t>2</a:t>
            </a:r>
            <a:endParaRPr lang="en-US" sz="2400">
              <a:solidFill>
                <a:srgbClr val="000000"/>
              </a:solidFill>
              <a:latin typeface="Arial" panose="020B0604020202020204" pitchFamily="34" charset="0"/>
              <a:cs typeface="Arial" panose="020B0604020202020204" pitchFamily="34" charset="0"/>
            </a:endParaRPr>
          </a:p>
        </p:txBody>
      </p:sp>
      <p:sp>
        <p:nvSpPr>
          <p:cNvPr id="15" name="Plaque 14">
            <a:extLst>
              <a:ext uri="{FF2B5EF4-FFF2-40B4-BE49-F238E27FC236}">
                <a16:creationId xmlns:a16="http://schemas.microsoft.com/office/drawing/2014/main" id="{7B93D36C-EBB1-C43E-6C72-C4C76871A72F}"/>
              </a:ext>
            </a:extLst>
          </p:cNvPr>
          <p:cNvSpPr/>
          <p:nvPr/>
        </p:nvSpPr>
        <p:spPr>
          <a:xfrm>
            <a:off x="4743937" y="3133968"/>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D. NaCl</a:t>
            </a:r>
            <a:endParaRPr lang="en-US" sz="2400">
              <a:solidFill>
                <a:srgbClr val="000000"/>
              </a:solidFill>
              <a:latin typeface="Arial" panose="020B0604020202020204" pitchFamily="34" charset="0"/>
              <a:cs typeface="Arial" panose="020B0604020202020204" pitchFamily="34" charset="0"/>
            </a:endParaRPr>
          </a:p>
        </p:txBody>
      </p:sp>
      <p:pic>
        <p:nvPicPr>
          <p:cNvPr id="24" name="Picture 18">
            <a:hlinkClick r:id="rId3" action="ppaction://hlinksldjump"/>
            <a:extLst>
              <a:ext uri="{FF2B5EF4-FFF2-40B4-BE49-F238E27FC236}">
                <a16:creationId xmlns:a16="http://schemas.microsoft.com/office/drawing/2014/main" id="{5AF664EF-404C-BB5B-330D-3BE747C96A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07292" y="4454844"/>
            <a:ext cx="729415" cy="658297"/>
          </a:xfrm>
          <a:prstGeom prst="rect">
            <a:avLst/>
          </a:prstGeom>
        </p:spPr>
      </p:pic>
      <p:pic>
        <p:nvPicPr>
          <p:cNvPr id="25" name="Picture 24">
            <a:extLst>
              <a:ext uri="{FF2B5EF4-FFF2-40B4-BE49-F238E27FC236}">
                <a16:creationId xmlns:a16="http://schemas.microsoft.com/office/drawing/2014/main" id="{C38FB5A0-D689-E628-32B4-A0941790631C}"/>
              </a:ext>
            </a:extLst>
          </p:cNvPr>
          <p:cNvPicPr>
            <a:picLocks noChangeAspect="1"/>
          </p:cNvPicPr>
          <p:nvPr/>
        </p:nvPicPr>
        <p:blipFill>
          <a:blip r:embed="rId6"/>
          <a:stretch>
            <a:fillRect/>
          </a:stretch>
        </p:blipFill>
        <p:spPr>
          <a:xfrm>
            <a:off x="8049833" y="3312352"/>
            <a:ext cx="867519" cy="862431"/>
          </a:xfrm>
          <a:prstGeom prst="rect">
            <a:avLst/>
          </a:prstGeom>
        </p:spPr>
      </p:pic>
    </p:spTree>
    <p:extLst>
      <p:ext uri="{BB962C8B-B14F-4D97-AF65-F5344CB8AC3E}">
        <p14:creationId xmlns:p14="http://schemas.microsoft.com/office/powerpoint/2010/main" val="254473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trips(downLeft)">
                                      <p:cBhvr>
                                        <p:cTn id="15" dur="500"/>
                                        <p:tgtEl>
                                          <p:spTgt spid="12"/>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Left)">
                                      <p:cBhvr>
                                        <p:cTn id="18" dur="500"/>
                                        <p:tgtEl>
                                          <p:spTgt spid="11"/>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strips(down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787"/>
        <p:cNvGrpSpPr/>
        <p:nvPr/>
      </p:nvGrpSpPr>
      <p:grpSpPr>
        <a:xfrm>
          <a:off x="0" y="0"/>
          <a:ext cx="0" cy="0"/>
          <a:chOff x="0" y="0"/>
          <a:chExt cx="0" cy="0"/>
        </a:xfrm>
      </p:grpSpPr>
      <p:sp>
        <p:nvSpPr>
          <p:cNvPr id="9" name="Plaque 8">
            <a:extLst>
              <a:ext uri="{FF2B5EF4-FFF2-40B4-BE49-F238E27FC236}">
                <a16:creationId xmlns:a16="http://schemas.microsoft.com/office/drawing/2014/main" id="{FA3DEE4A-E999-96A1-638E-12B4B991A4BD}"/>
              </a:ext>
            </a:extLst>
          </p:cNvPr>
          <p:cNvSpPr/>
          <p:nvPr/>
        </p:nvSpPr>
        <p:spPr>
          <a:xfrm>
            <a:off x="570523" y="359507"/>
            <a:ext cx="8002954"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i="1">
                <a:solidFill>
                  <a:srgbClr val="000000"/>
                </a:solidFill>
                <a:latin typeface="Arial" panose="020B0604020202020204" pitchFamily="34" charset="0"/>
                <a:cs typeface="Arial" panose="020B0604020202020204" pitchFamily="34" charset="0"/>
              </a:rPr>
              <a:t>Câu 4: </a:t>
            </a:r>
            <a:r>
              <a:rPr lang="vi-VN" sz="2400">
                <a:solidFill>
                  <a:srgbClr val="000000"/>
                </a:solidFill>
                <a:latin typeface="Arial" panose="020B0604020202020204" pitchFamily="34" charset="0"/>
                <a:cs typeface="Arial" panose="020B0604020202020204" pitchFamily="34" charset="0"/>
              </a:rPr>
              <a:t>Thành phần chính của supe</a:t>
            </a:r>
            <a:r>
              <a:rPr lang="en-US" sz="2400">
                <a:solidFill>
                  <a:srgbClr val="000000"/>
                </a:solidFill>
                <a:latin typeface="Arial" panose="020B0604020202020204" pitchFamily="34" charset="0"/>
                <a:cs typeface="Arial" panose="020B0604020202020204" pitchFamily="34" charset="0"/>
              </a:rPr>
              <a:t>r</a:t>
            </a:r>
            <a:r>
              <a:rPr lang="vi-VN" sz="2400">
                <a:solidFill>
                  <a:srgbClr val="000000"/>
                </a:solidFill>
                <a:latin typeface="Arial" panose="020B0604020202020204" pitchFamily="34" charset="0"/>
                <a:cs typeface="Arial" panose="020B0604020202020204" pitchFamily="34" charset="0"/>
              </a:rPr>
              <a:t>pho</a:t>
            </a:r>
            <a:r>
              <a:rPr lang="en-US" sz="2400">
                <a:solidFill>
                  <a:srgbClr val="000000"/>
                </a:solidFill>
                <a:latin typeface="Arial" panose="020B0604020202020204" pitchFamily="34" charset="0"/>
                <a:cs typeface="Arial" panose="020B0604020202020204" pitchFamily="34" charset="0"/>
              </a:rPr>
              <a:t>s</a:t>
            </a:r>
            <a:r>
              <a:rPr lang="vi-VN" sz="2400">
                <a:solidFill>
                  <a:srgbClr val="000000"/>
                </a:solidFill>
                <a:latin typeface="Arial" panose="020B0604020202020204" pitchFamily="34" charset="0"/>
                <a:cs typeface="Arial" panose="020B0604020202020204" pitchFamily="34" charset="0"/>
              </a:rPr>
              <a:t>phat</a:t>
            </a:r>
            <a:r>
              <a:rPr lang="en-US" sz="2400">
                <a:solidFill>
                  <a:srgbClr val="000000"/>
                </a:solidFill>
                <a:latin typeface="Arial" panose="020B0604020202020204" pitchFamily="34" charset="0"/>
                <a:cs typeface="Arial" panose="020B0604020202020204" pitchFamily="34" charset="0"/>
              </a:rPr>
              <a:t>e </a:t>
            </a:r>
            <a:r>
              <a:rPr lang="vi-VN" sz="2400">
                <a:solidFill>
                  <a:srgbClr val="000000"/>
                </a:solidFill>
                <a:latin typeface="Arial" panose="020B0604020202020204" pitchFamily="34" charset="0"/>
                <a:cs typeface="Arial" panose="020B0604020202020204" pitchFamily="34" charset="0"/>
              </a:rPr>
              <a:t>là</a:t>
            </a:r>
            <a:r>
              <a:rPr lang="en-US" sz="2400">
                <a:solidFill>
                  <a:srgbClr val="000000"/>
                </a:solidFill>
                <a:latin typeface="Arial" panose="020B0604020202020204" pitchFamily="34" charset="0"/>
                <a:cs typeface="Arial" panose="020B0604020202020204" pitchFamily="34" charset="0"/>
              </a:rPr>
              <a:t>:</a:t>
            </a:r>
          </a:p>
        </p:txBody>
      </p:sp>
      <p:sp>
        <p:nvSpPr>
          <p:cNvPr id="10" name="Plaque 9">
            <a:extLst>
              <a:ext uri="{FF2B5EF4-FFF2-40B4-BE49-F238E27FC236}">
                <a16:creationId xmlns:a16="http://schemas.microsoft.com/office/drawing/2014/main" id="{B702E3F7-B26E-B19E-74F1-A849D2750C44}"/>
              </a:ext>
            </a:extLst>
          </p:cNvPr>
          <p:cNvSpPr/>
          <p:nvPr/>
        </p:nvSpPr>
        <p:spPr>
          <a:xfrm>
            <a:off x="570523" y="1770183"/>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000000"/>
                </a:solidFill>
                <a:latin typeface="Arial" panose="020B0604020202020204" pitchFamily="34" charset="0"/>
                <a:cs typeface="Arial" panose="020B0604020202020204" pitchFamily="34" charset="0"/>
              </a:rPr>
              <a:t>A. </a:t>
            </a:r>
            <a:r>
              <a:rPr lang="vi-VN" sz="2400">
                <a:solidFill>
                  <a:srgbClr val="000000"/>
                </a:solidFill>
                <a:latin typeface="Arial" panose="020B0604020202020204" pitchFamily="34" charset="0"/>
                <a:cs typeface="Arial" panose="020B0604020202020204" pitchFamily="34" charset="0"/>
              </a:rPr>
              <a:t>CaSO</a:t>
            </a:r>
            <a:r>
              <a:rPr lang="vi-VN" sz="2400" baseline="-25000">
                <a:solidFill>
                  <a:srgbClr val="000000"/>
                </a:solidFill>
                <a:latin typeface="Arial" panose="020B0604020202020204" pitchFamily="34" charset="0"/>
                <a:cs typeface="Arial" panose="020B0604020202020204" pitchFamily="34" charset="0"/>
              </a:rPr>
              <a:t>4</a:t>
            </a:r>
            <a:endParaRPr lang="en-US" sz="2400">
              <a:solidFill>
                <a:srgbClr val="000000"/>
              </a:solidFill>
              <a:latin typeface="Arial" panose="020B0604020202020204" pitchFamily="34" charset="0"/>
              <a:cs typeface="Arial" panose="020B0604020202020204" pitchFamily="34" charset="0"/>
            </a:endParaRPr>
          </a:p>
        </p:txBody>
      </p:sp>
      <p:sp>
        <p:nvSpPr>
          <p:cNvPr id="11" name="Plaque 10">
            <a:extLst>
              <a:ext uri="{FF2B5EF4-FFF2-40B4-BE49-F238E27FC236}">
                <a16:creationId xmlns:a16="http://schemas.microsoft.com/office/drawing/2014/main" id="{62A5FEE5-55BB-C882-E8D5-4A83A02C2BDA}"/>
              </a:ext>
            </a:extLst>
          </p:cNvPr>
          <p:cNvSpPr/>
          <p:nvPr/>
        </p:nvSpPr>
        <p:spPr>
          <a:xfrm>
            <a:off x="570522" y="3133968"/>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C. Ca(H</a:t>
            </a:r>
            <a:r>
              <a:rPr lang="vi-VN" sz="2400" baseline="-25000">
                <a:solidFill>
                  <a:srgbClr val="000000"/>
                </a:solidFill>
                <a:latin typeface="Arial" panose="020B0604020202020204" pitchFamily="34" charset="0"/>
                <a:cs typeface="Arial" panose="020B0604020202020204" pitchFamily="34" charset="0"/>
              </a:rPr>
              <a:t>2</a:t>
            </a:r>
            <a:r>
              <a:rPr lang="vi-VN" sz="2400">
                <a:solidFill>
                  <a:srgbClr val="000000"/>
                </a:solidFill>
                <a:latin typeface="Arial" panose="020B0604020202020204" pitchFamily="34" charset="0"/>
                <a:cs typeface="Arial" panose="020B0604020202020204" pitchFamily="34" charset="0"/>
              </a:rPr>
              <a:t>PO</a:t>
            </a:r>
            <a:r>
              <a:rPr lang="vi-VN" sz="2400" baseline="-25000">
                <a:solidFill>
                  <a:srgbClr val="000000"/>
                </a:solidFill>
                <a:latin typeface="Arial" panose="020B0604020202020204" pitchFamily="34" charset="0"/>
                <a:cs typeface="Arial" panose="020B0604020202020204" pitchFamily="34" charset="0"/>
              </a:rPr>
              <a:t>4</a:t>
            </a:r>
            <a:r>
              <a:rPr lang="vi-VN" sz="2400">
                <a:solidFill>
                  <a:srgbClr val="000000"/>
                </a:solidFill>
                <a:latin typeface="Arial" panose="020B0604020202020204" pitchFamily="34" charset="0"/>
                <a:cs typeface="Arial" panose="020B0604020202020204" pitchFamily="34" charset="0"/>
              </a:rPr>
              <a:t>)</a:t>
            </a:r>
            <a:r>
              <a:rPr lang="vi-VN" sz="2400" baseline="-25000">
                <a:solidFill>
                  <a:srgbClr val="000000"/>
                </a:solidFill>
                <a:latin typeface="Arial" panose="020B0604020202020204" pitchFamily="34" charset="0"/>
                <a:cs typeface="Arial" panose="020B0604020202020204" pitchFamily="34" charset="0"/>
              </a:rPr>
              <a:t>2</a:t>
            </a:r>
            <a:endParaRPr lang="en-US" sz="2400">
              <a:solidFill>
                <a:srgbClr val="000000"/>
              </a:solidFill>
              <a:latin typeface="Arial" panose="020B0604020202020204" pitchFamily="34" charset="0"/>
              <a:cs typeface="Arial" panose="020B0604020202020204" pitchFamily="34" charset="0"/>
            </a:endParaRPr>
          </a:p>
        </p:txBody>
      </p:sp>
      <p:sp>
        <p:nvSpPr>
          <p:cNvPr id="12" name="Plaque 11">
            <a:extLst>
              <a:ext uri="{FF2B5EF4-FFF2-40B4-BE49-F238E27FC236}">
                <a16:creationId xmlns:a16="http://schemas.microsoft.com/office/drawing/2014/main" id="{2B6991ED-DAD6-08CE-B429-AAD86400F628}"/>
              </a:ext>
            </a:extLst>
          </p:cNvPr>
          <p:cNvSpPr/>
          <p:nvPr/>
        </p:nvSpPr>
        <p:spPr>
          <a:xfrm>
            <a:off x="4743938" y="1754553"/>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B. Ca</a:t>
            </a:r>
            <a:r>
              <a:rPr lang="vi-VN" sz="2400" baseline="-25000">
                <a:solidFill>
                  <a:srgbClr val="000000"/>
                </a:solidFill>
                <a:latin typeface="Arial" panose="020B0604020202020204" pitchFamily="34" charset="0"/>
                <a:cs typeface="Arial" panose="020B0604020202020204" pitchFamily="34" charset="0"/>
              </a:rPr>
              <a:t>3</a:t>
            </a:r>
            <a:r>
              <a:rPr lang="vi-VN" sz="2400">
                <a:solidFill>
                  <a:srgbClr val="000000"/>
                </a:solidFill>
                <a:latin typeface="Arial" panose="020B0604020202020204" pitchFamily="34" charset="0"/>
                <a:cs typeface="Arial" panose="020B0604020202020204" pitchFamily="34" charset="0"/>
              </a:rPr>
              <a:t>(PO</a:t>
            </a:r>
            <a:r>
              <a:rPr lang="vi-VN" sz="2400" baseline="-25000">
                <a:solidFill>
                  <a:srgbClr val="000000"/>
                </a:solidFill>
                <a:latin typeface="Arial" panose="020B0604020202020204" pitchFamily="34" charset="0"/>
                <a:cs typeface="Arial" panose="020B0604020202020204" pitchFamily="34" charset="0"/>
              </a:rPr>
              <a:t>4</a:t>
            </a:r>
            <a:r>
              <a:rPr lang="vi-VN" sz="2400">
                <a:solidFill>
                  <a:srgbClr val="000000"/>
                </a:solidFill>
                <a:latin typeface="Arial" panose="020B0604020202020204" pitchFamily="34" charset="0"/>
                <a:cs typeface="Arial" panose="020B0604020202020204" pitchFamily="34" charset="0"/>
              </a:rPr>
              <a:t>)</a:t>
            </a:r>
            <a:r>
              <a:rPr lang="vi-VN" sz="2400" baseline="-25000">
                <a:solidFill>
                  <a:srgbClr val="000000"/>
                </a:solidFill>
                <a:latin typeface="Arial" panose="020B0604020202020204" pitchFamily="34" charset="0"/>
                <a:cs typeface="Arial" panose="020B0604020202020204" pitchFamily="34" charset="0"/>
              </a:rPr>
              <a:t>2</a:t>
            </a:r>
            <a:endParaRPr lang="en-US" sz="2400">
              <a:solidFill>
                <a:srgbClr val="000000"/>
              </a:solidFill>
              <a:latin typeface="Arial" panose="020B0604020202020204" pitchFamily="34" charset="0"/>
              <a:cs typeface="Arial" panose="020B0604020202020204" pitchFamily="34" charset="0"/>
            </a:endParaRPr>
          </a:p>
        </p:txBody>
      </p:sp>
      <p:sp>
        <p:nvSpPr>
          <p:cNvPr id="15" name="Plaque 14">
            <a:extLst>
              <a:ext uri="{FF2B5EF4-FFF2-40B4-BE49-F238E27FC236}">
                <a16:creationId xmlns:a16="http://schemas.microsoft.com/office/drawing/2014/main" id="{7B93D36C-EBB1-C43E-6C72-C4C76871A72F}"/>
              </a:ext>
            </a:extLst>
          </p:cNvPr>
          <p:cNvSpPr/>
          <p:nvPr/>
        </p:nvSpPr>
        <p:spPr>
          <a:xfrm>
            <a:off x="4743937" y="3133968"/>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D. CaHPO</a:t>
            </a:r>
            <a:r>
              <a:rPr lang="vi-VN" sz="2400" baseline="-25000">
                <a:solidFill>
                  <a:srgbClr val="000000"/>
                </a:solidFill>
                <a:latin typeface="Arial" panose="020B0604020202020204" pitchFamily="34" charset="0"/>
                <a:cs typeface="Arial" panose="020B0604020202020204" pitchFamily="34" charset="0"/>
              </a:rPr>
              <a:t>4</a:t>
            </a:r>
            <a:endParaRPr lang="en-US" sz="2400">
              <a:solidFill>
                <a:srgbClr val="000000"/>
              </a:solidFill>
              <a:latin typeface="Arial" panose="020B0604020202020204" pitchFamily="34" charset="0"/>
              <a:cs typeface="Arial" panose="020B0604020202020204" pitchFamily="34" charset="0"/>
            </a:endParaRPr>
          </a:p>
        </p:txBody>
      </p:sp>
      <p:pic>
        <p:nvPicPr>
          <p:cNvPr id="24" name="Picture 18">
            <a:hlinkClick r:id="rId3" action="ppaction://hlinksldjump"/>
            <a:extLst>
              <a:ext uri="{FF2B5EF4-FFF2-40B4-BE49-F238E27FC236}">
                <a16:creationId xmlns:a16="http://schemas.microsoft.com/office/drawing/2014/main" id="{5AF664EF-404C-BB5B-330D-3BE747C96A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07292" y="4454844"/>
            <a:ext cx="729415" cy="658297"/>
          </a:xfrm>
          <a:prstGeom prst="rect">
            <a:avLst/>
          </a:prstGeom>
        </p:spPr>
      </p:pic>
      <p:pic>
        <p:nvPicPr>
          <p:cNvPr id="25" name="Picture 24">
            <a:extLst>
              <a:ext uri="{FF2B5EF4-FFF2-40B4-BE49-F238E27FC236}">
                <a16:creationId xmlns:a16="http://schemas.microsoft.com/office/drawing/2014/main" id="{C38FB5A0-D689-E628-32B4-A0941790631C}"/>
              </a:ext>
            </a:extLst>
          </p:cNvPr>
          <p:cNvPicPr>
            <a:picLocks noChangeAspect="1"/>
          </p:cNvPicPr>
          <p:nvPr/>
        </p:nvPicPr>
        <p:blipFill>
          <a:blip r:embed="rId6"/>
          <a:stretch>
            <a:fillRect/>
          </a:stretch>
        </p:blipFill>
        <p:spPr>
          <a:xfrm>
            <a:off x="226646" y="3312352"/>
            <a:ext cx="867519" cy="862431"/>
          </a:xfrm>
          <a:prstGeom prst="rect">
            <a:avLst/>
          </a:prstGeom>
        </p:spPr>
      </p:pic>
    </p:spTree>
    <p:extLst>
      <p:ext uri="{BB962C8B-B14F-4D97-AF65-F5344CB8AC3E}">
        <p14:creationId xmlns:p14="http://schemas.microsoft.com/office/powerpoint/2010/main" val="447487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trips(downLeft)">
                                      <p:cBhvr>
                                        <p:cTn id="15" dur="500"/>
                                        <p:tgtEl>
                                          <p:spTgt spid="12"/>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Left)">
                                      <p:cBhvr>
                                        <p:cTn id="18" dur="500"/>
                                        <p:tgtEl>
                                          <p:spTgt spid="11"/>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strips(down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787"/>
        <p:cNvGrpSpPr/>
        <p:nvPr/>
      </p:nvGrpSpPr>
      <p:grpSpPr>
        <a:xfrm>
          <a:off x="0" y="0"/>
          <a:ext cx="0" cy="0"/>
          <a:chOff x="0" y="0"/>
          <a:chExt cx="0" cy="0"/>
        </a:xfrm>
      </p:grpSpPr>
      <p:sp>
        <p:nvSpPr>
          <p:cNvPr id="9" name="Plaque 8">
            <a:extLst>
              <a:ext uri="{FF2B5EF4-FFF2-40B4-BE49-F238E27FC236}">
                <a16:creationId xmlns:a16="http://schemas.microsoft.com/office/drawing/2014/main" id="{FA3DEE4A-E999-96A1-638E-12B4B991A4BD}"/>
              </a:ext>
            </a:extLst>
          </p:cNvPr>
          <p:cNvSpPr/>
          <p:nvPr/>
        </p:nvSpPr>
        <p:spPr>
          <a:xfrm>
            <a:off x="570523" y="359507"/>
            <a:ext cx="8002954"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i="1">
                <a:solidFill>
                  <a:srgbClr val="000000"/>
                </a:solidFill>
                <a:latin typeface="Arial" panose="020B0604020202020204" pitchFamily="34" charset="0"/>
                <a:cs typeface="Arial" panose="020B0604020202020204" pitchFamily="34" charset="0"/>
              </a:rPr>
              <a:t>Câu 5: </a:t>
            </a:r>
            <a:r>
              <a:rPr lang="vi-VN" sz="2400">
                <a:solidFill>
                  <a:srgbClr val="000000"/>
                </a:solidFill>
                <a:latin typeface="Arial" panose="020B0604020202020204" pitchFamily="34" charset="0"/>
                <a:cs typeface="Arial" panose="020B0604020202020204" pitchFamily="34" charset="0"/>
              </a:rPr>
              <a:t>Độ dinh dưỡng của phân lân là</a:t>
            </a:r>
            <a:r>
              <a:rPr lang="en-US" sz="2400">
                <a:solidFill>
                  <a:srgbClr val="000000"/>
                </a:solidFill>
                <a:latin typeface="Arial" panose="020B0604020202020204" pitchFamily="34" charset="0"/>
                <a:cs typeface="Arial" panose="020B0604020202020204" pitchFamily="34" charset="0"/>
              </a:rPr>
              <a:t>:</a:t>
            </a:r>
          </a:p>
        </p:txBody>
      </p:sp>
      <p:sp>
        <p:nvSpPr>
          <p:cNvPr id="10" name="Plaque 9">
            <a:extLst>
              <a:ext uri="{FF2B5EF4-FFF2-40B4-BE49-F238E27FC236}">
                <a16:creationId xmlns:a16="http://schemas.microsoft.com/office/drawing/2014/main" id="{B702E3F7-B26E-B19E-74F1-A849D2750C44}"/>
              </a:ext>
            </a:extLst>
          </p:cNvPr>
          <p:cNvSpPr/>
          <p:nvPr/>
        </p:nvSpPr>
        <p:spPr>
          <a:xfrm>
            <a:off x="570523" y="1770183"/>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000000"/>
                </a:solidFill>
                <a:latin typeface="Arial" panose="020B0604020202020204" pitchFamily="34" charset="0"/>
                <a:cs typeface="Arial" panose="020B0604020202020204" pitchFamily="34" charset="0"/>
              </a:rPr>
              <a:t>A. </a:t>
            </a:r>
            <a:r>
              <a:rPr lang="vi-VN" sz="2400">
                <a:solidFill>
                  <a:srgbClr val="000000"/>
                </a:solidFill>
                <a:latin typeface="Arial" panose="020B0604020202020204" pitchFamily="34" charset="0"/>
                <a:cs typeface="Arial" panose="020B0604020202020204" pitchFamily="34" charset="0"/>
              </a:rPr>
              <a:t>%P</a:t>
            </a:r>
            <a:r>
              <a:rPr lang="vi-VN" sz="2400" baseline="-25000">
                <a:solidFill>
                  <a:srgbClr val="000000"/>
                </a:solidFill>
                <a:latin typeface="Arial" panose="020B0604020202020204" pitchFamily="34" charset="0"/>
                <a:cs typeface="Arial" panose="020B0604020202020204" pitchFamily="34" charset="0"/>
              </a:rPr>
              <a:t>2</a:t>
            </a:r>
            <a:r>
              <a:rPr lang="vi-VN" sz="2400">
                <a:solidFill>
                  <a:srgbClr val="000000"/>
                </a:solidFill>
                <a:latin typeface="Arial" panose="020B0604020202020204" pitchFamily="34" charset="0"/>
                <a:cs typeface="Arial" panose="020B0604020202020204" pitchFamily="34" charset="0"/>
              </a:rPr>
              <a:t>O</a:t>
            </a:r>
            <a:r>
              <a:rPr lang="vi-VN" sz="2400" baseline="-25000">
                <a:solidFill>
                  <a:srgbClr val="000000"/>
                </a:solidFill>
                <a:latin typeface="Arial" panose="020B0604020202020204" pitchFamily="34" charset="0"/>
                <a:cs typeface="Arial" panose="020B0604020202020204" pitchFamily="34" charset="0"/>
              </a:rPr>
              <a:t>5</a:t>
            </a:r>
            <a:endParaRPr lang="en-US" sz="2400">
              <a:solidFill>
                <a:srgbClr val="000000"/>
              </a:solidFill>
              <a:latin typeface="Arial" panose="020B0604020202020204" pitchFamily="34" charset="0"/>
              <a:cs typeface="Arial" panose="020B0604020202020204" pitchFamily="34" charset="0"/>
            </a:endParaRPr>
          </a:p>
        </p:txBody>
      </p:sp>
      <p:sp>
        <p:nvSpPr>
          <p:cNvPr id="11" name="Plaque 10">
            <a:extLst>
              <a:ext uri="{FF2B5EF4-FFF2-40B4-BE49-F238E27FC236}">
                <a16:creationId xmlns:a16="http://schemas.microsoft.com/office/drawing/2014/main" id="{62A5FEE5-55BB-C882-E8D5-4A83A02C2BDA}"/>
              </a:ext>
            </a:extLst>
          </p:cNvPr>
          <p:cNvSpPr/>
          <p:nvPr/>
        </p:nvSpPr>
        <p:spPr>
          <a:xfrm>
            <a:off x="570522" y="3133968"/>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C. %P</a:t>
            </a:r>
            <a:endParaRPr lang="en-US" sz="2400">
              <a:solidFill>
                <a:srgbClr val="000000"/>
              </a:solidFill>
              <a:latin typeface="Arial" panose="020B0604020202020204" pitchFamily="34" charset="0"/>
              <a:cs typeface="Arial" panose="020B0604020202020204" pitchFamily="34" charset="0"/>
            </a:endParaRPr>
          </a:p>
        </p:txBody>
      </p:sp>
      <p:sp>
        <p:nvSpPr>
          <p:cNvPr id="12" name="Plaque 11">
            <a:extLst>
              <a:ext uri="{FF2B5EF4-FFF2-40B4-BE49-F238E27FC236}">
                <a16:creationId xmlns:a16="http://schemas.microsoft.com/office/drawing/2014/main" id="{2B6991ED-DAD6-08CE-B429-AAD86400F628}"/>
              </a:ext>
            </a:extLst>
          </p:cNvPr>
          <p:cNvSpPr/>
          <p:nvPr/>
        </p:nvSpPr>
        <p:spPr>
          <a:xfrm>
            <a:off x="4743938" y="1754553"/>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B. %K</a:t>
            </a:r>
            <a:r>
              <a:rPr lang="vi-VN" sz="2400" baseline="-25000">
                <a:solidFill>
                  <a:srgbClr val="000000"/>
                </a:solidFill>
                <a:latin typeface="Arial" panose="020B0604020202020204" pitchFamily="34" charset="0"/>
                <a:cs typeface="Arial" panose="020B0604020202020204" pitchFamily="34" charset="0"/>
              </a:rPr>
              <a:t>2</a:t>
            </a:r>
            <a:r>
              <a:rPr lang="vi-VN" sz="2400">
                <a:solidFill>
                  <a:srgbClr val="000000"/>
                </a:solidFill>
                <a:latin typeface="Arial" panose="020B0604020202020204" pitchFamily="34" charset="0"/>
                <a:cs typeface="Arial" panose="020B0604020202020204" pitchFamily="34" charset="0"/>
              </a:rPr>
              <a:t>O</a:t>
            </a:r>
            <a:endParaRPr lang="en-US" sz="2400">
              <a:solidFill>
                <a:srgbClr val="0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Plaque 14">
                <a:extLst>
                  <a:ext uri="{FF2B5EF4-FFF2-40B4-BE49-F238E27FC236}">
                    <a16:creationId xmlns:a16="http://schemas.microsoft.com/office/drawing/2014/main" id="{7B93D36C-EBB1-C43E-6C72-C4C76871A72F}"/>
                  </a:ext>
                </a:extLst>
              </p:cNvPr>
              <p:cNvSpPr/>
              <p:nvPr/>
            </p:nvSpPr>
            <p:spPr>
              <a:xfrm>
                <a:off x="4743937" y="3133968"/>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D. %</a:t>
                </a:r>
                <a14:m>
                  <m:oMath xmlns:m="http://schemas.openxmlformats.org/officeDocument/2006/math">
                    <m:sSubSup>
                      <m:sSubSupPr>
                        <m:ctrlPr>
                          <a:rPr lang="vi-VN" sz="2400" i="1" smtClean="0">
                            <a:solidFill>
                              <a:srgbClr val="000000"/>
                            </a:solidFill>
                            <a:latin typeface="Cambria Math" panose="02040503050406030204" pitchFamily="18" charset="0"/>
                          </a:rPr>
                        </m:ctrlPr>
                      </m:sSubSupPr>
                      <m:e>
                        <m:r>
                          <m:rPr>
                            <m:sty m:val="p"/>
                          </m:rPr>
                          <a:rPr lang="en-US" sz="2400" b="0" i="0" smtClean="0">
                            <a:solidFill>
                              <a:srgbClr val="000000"/>
                            </a:solidFill>
                            <a:latin typeface="Cambria Math" panose="02040503050406030204" pitchFamily="18" charset="0"/>
                          </a:rPr>
                          <m:t>PO</m:t>
                        </m:r>
                      </m:e>
                      <m:sub>
                        <m:r>
                          <a:rPr lang="en-US" sz="2400" b="0" i="0" smtClean="0">
                            <a:solidFill>
                              <a:srgbClr val="000000"/>
                            </a:solidFill>
                            <a:latin typeface="Cambria Math" panose="02040503050406030204" pitchFamily="18" charset="0"/>
                          </a:rPr>
                          <m:t>4</m:t>
                        </m:r>
                      </m:sub>
                      <m:sup>
                        <m:r>
                          <a:rPr lang="en-US" sz="2400" b="0" i="0" smtClean="0">
                            <a:solidFill>
                              <a:srgbClr val="000000"/>
                            </a:solidFill>
                            <a:latin typeface="Cambria Math" panose="02040503050406030204" pitchFamily="18" charset="0"/>
                          </a:rPr>
                          <m:t>3−</m:t>
                        </m:r>
                      </m:sup>
                    </m:sSubSup>
                  </m:oMath>
                </a14:m>
                <a:endParaRPr lang="en-US" sz="2400">
                  <a:solidFill>
                    <a:srgbClr val="000000"/>
                  </a:solidFill>
                  <a:latin typeface="Arial" panose="020B0604020202020204" pitchFamily="34" charset="0"/>
                  <a:cs typeface="Arial" panose="020B0604020202020204" pitchFamily="34" charset="0"/>
                </a:endParaRPr>
              </a:p>
            </p:txBody>
          </p:sp>
        </mc:Choice>
        <mc:Fallback xmlns="">
          <p:sp>
            <p:nvSpPr>
              <p:cNvPr id="15" name="Plaque 14">
                <a:extLst>
                  <a:ext uri="{FF2B5EF4-FFF2-40B4-BE49-F238E27FC236}">
                    <a16:creationId xmlns:a16="http://schemas.microsoft.com/office/drawing/2014/main" id="{7B93D36C-EBB1-C43E-6C72-C4C76871A72F}"/>
                  </a:ext>
                </a:extLst>
              </p:cNvPr>
              <p:cNvSpPr>
                <a:spLocks noRot="1" noChangeAspect="1" noMove="1" noResize="1" noEditPoints="1" noAdjustHandles="1" noChangeArrowheads="1" noChangeShapeType="1" noTextEdit="1"/>
              </p:cNvSpPr>
              <p:nvPr/>
            </p:nvSpPr>
            <p:spPr>
              <a:xfrm>
                <a:off x="4743937" y="3133968"/>
                <a:ext cx="3829539" cy="1219200"/>
              </a:xfrm>
              <a:prstGeom prst="plaque">
                <a:avLst/>
              </a:prstGeom>
              <a:blipFill>
                <a:blip r:embed="rId3"/>
                <a:stretch>
                  <a:fillRect/>
                </a:stretch>
              </a:blipFill>
              <a:ln>
                <a:noFill/>
              </a:ln>
            </p:spPr>
            <p:txBody>
              <a:bodyPr/>
              <a:lstStyle/>
              <a:p>
                <a:r>
                  <a:rPr lang="en-US">
                    <a:noFill/>
                  </a:rPr>
                  <a:t> </a:t>
                </a:r>
              </a:p>
            </p:txBody>
          </p:sp>
        </mc:Fallback>
      </mc:AlternateContent>
      <p:pic>
        <p:nvPicPr>
          <p:cNvPr id="24" name="Picture 18">
            <a:hlinkClick r:id="rId4" action="ppaction://hlinksldjump"/>
            <a:extLst>
              <a:ext uri="{FF2B5EF4-FFF2-40B4-BE49-F238E27FC236}">
                <a16:creationId xmlns:a16="http://schemas.microsoft.com/office/drawing/2014/main" id="{5AF664EF-404C-BB5B-330D-3BE747C96AC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07292" y="4454844"/>
            <a:ext cx="729415" cy="658297"/>
          </a:xfrm>
          <a:prstGeom prst="rect">
            <a:avLst/>
          </a:prstGeom>
        </p:spPr>
      </p:pic>
    </p:spTree>
    <p:extLst>
      <p:ext uri="{BB962C8B-B14F-4D97-AF65-F5344CB8AC3E}">
        <p14:creationId xmlns:p14="http://schemas.microsoft.com/office/powerpoint/2010/main" val="268101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trips(downLeft)">
                                      <p:cBhvr>
                                        <p:cTn id="15" dur="500"/>
                                        <p:tgtEl>
                                          <p:spTgt spid="12"/>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Left)">
                                      <p:cBhvr>
                                        <p:cTn id="18" dur="500"/>
                                        <p:tgtEl>
                                          <p:spTgt spid="11"/>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strips(downLeft)">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787"/>
        <p:cNvGrpSpPr/>
        <p:nvPr/>
      </p:nvGrpSpPr>
      <p:grpSpPr>
        <a:xfrm>
          <a:off x="0" y="0"/>
          <a:ext cx="0" cy="0"/>
          <a:chOff x="0" y="0"/>
          <a:chExt cx="0" cy="0"/>
        </a:xfrm>
      </p:grpSpPr>
      <p:sp>
        <p:nvSpPr>
          <p:cNvPr id="9" name="Plaque 8">
            <a:extLst>
              <a:ext uri="{FF2B5EF4-FFF2-40B4-BE49-F238E27FC236}">
                <a16:creationId xmlns:a16="http://schemas.microsoft.com/office/drawing/2014/main" id="{FA3DEE4A-E999-96A1-638E-12B4B991A4BD}"/>
              </a:ext>
            </a:extLst>
          </p:cNvPr>
          <p:cNvSpPr/>
          <p:nvPr/>
        </p:nvSpPr>
        <p:spPr>
          <a:xfrm>
            <a:off x="570523" y="359507"/>
            <a:ext cx="8002954"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i="1">
                <a:solidFill>
                  <a:srgbClr val="000000"/>
                </a:solidFill>
                <a:latin typeface="Arial" panose="020B0604020202020204" pitchFamily="34" charset="0"/>
                <a:cs typeface="Arial" panose="020B0604020202020204" pitchFamily="34" charset="0"/>
              </a:rPr>
              <a:t>Câu 6: </a:t>
            </a:r>
            <a:r>
              <a:rPr lang="vi-VN" sz="2400">
                <a:solidFill>
                  <a:srgbClr val="000000"/>
                </a:solidFill>
                <a:latin typeface="Arial" panose="020B0604020202020204" pitchFamily="34" charset="0"/>
                <a:cs typeface="Arial" panose="020B0604020202020204" pitchFamily="34" charset="0"/>
              </a:rPr>
              <a:t>Phân bón đa lượng cung cấp </a:t>
            </a:r>
            <a:r>
              <a:rPr lang="en-US" sz="2400">
                <a:solidFill>
                  <a:srgbClr val="000000"/>
                </a:solidFill>
                <a:latin typeface="Arial" panose="020B0604020202020204" pitchFamily="34" charset="0"/>
                <a:cs typeface="Arial" panose="020B0604020202020204" pitchFamily="34" charset="0"/>
              </a:rPr>
              <a:t>nguyên tố dinh dưỡng nào</a:t>
            </a:r>
            <a:r>
              <a:rPr lang="vi-VN" sz="2400">
                <a:solidFill>
                  <a:srgbClr val="000000"/>
                </a:solidFill>
                <a:latin typeface="Arial" panose="020B0604020202020204" pitchFamily="34" charset="0"/>
                <a:cs typeface="Arial" panose="020B0604020202020204" pitchFamily="34" charset="0"/>
              </a:rPr>
              <a:t> cho cây</a:t>
            </a:r>
            <a:r>
              <a:rPr lang="en-US" sz="2400">
                <a:solidFill>
                  <a:srgbClr val="000000"/>
                </a:solidFill>
                <a:latin typeface="Arial" panose="020B0604020202020204" pitchFamily="34" charset="0"/>
                <a:cs typeface="Arial" panose="020B0604020202020204" pitchFamily="34" charset="0"/>
              </a:rPr>
              <a:t>?</a:t>
            </a:r>
          </a:p>
        </p:txBody>
      </p:sp>
      <p:sp>
        <p:nvSpPr>
          <p:cNvPr id="10" name="Plaque 9">
            <a:extLst>
              <a:ext uri="{FF2B5EF4-FFF2-40B4-BE49-F238E27FC236}">
                <a16:creationId xmlns:a16="http://schemas.microsoft.com/office/drawing/2014/main" id="{B702E3F7-B26E-B19E-74F1-A849D2750C44}"/>
              </a:ext>
            </a:extLst>
          </p:cNvPr>
          <p:cNvSpPr/>
          <p:nvPr/>
        </p:nvSpPr>
        <p:spPr>
          <a:xfrm>
            <a:off x="570523" y="1770183"/>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000000"/>
                </a:solidFill>
                <a:latin typeface="Arial" panose="020B0604020202020204" pitchFamily="34" charset="0"/>
                <a:cs typeface="Arial" panose="020B0604020202020204" pitchFamily="34" charset="0"/>
              </a:rPr>
              <a:t>A. </a:t>
            </a:r>
            <a:r>
              <a:rPr lang="vi-VN" sz="2400">
                <a:solidFill>
                  <a:srgbClr val="000000"/>
                </a:solidFill>
                <a:cs typeface="Arial" panose="020B0604020202020204" pitchFamily="34" charset="0"/>
              </a:rPr>
              <a:t>Nguyên tố Ca, Mg, S</a:t>
            </a:r>
            <a:endParaRPr lang="en-US" sz="2400">
              <a:solidFill>
                <a:srgbClr val="000000"/>
              </a:solidFill>
              <a:latin typeface="Arial" panose="020B0604020202020204" pitchFamily="34" charset="0"/>
              <a:cs typeface="Arial" panose="020B0604020202020204" pitchFamily="34" charset="0"/>
            </a:endParaRPr>
          </a:p>
        </p:txBody>
      </p:sp>
      <p:sp>
        <p:nvSpPr>
          <p:cNvPr id="11" name="Plaque 10">
            <a:extLst>
              <a:ext uri="{FF2B5EF4-FFF2-40B4-BE49-F238E27FC236}">
                <a16:creationId xmlns:a16="http://schemas.microsoft.com/office/drawing/2014/main" id="{62A5FEE5-55BB-C882-E8D5-4A83A02C2BDA}"/>
              </a:ext>
            </a:extLst>
          </p:cNvPr>
          <p:cNvSpPr/>
          <p:nvPr/>
        </p:nvSpPr>
        <p:spPr>
          <a:xfrm>
            <a:off x="570522" y="3133968"/>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C. Nguyên tố Si, B, Zn, Fe, Cu</a:t>
            </a:r>
            <a:endParaRPr lang="en-US" sz="2400">
              <a:solidFill>
                <a:srgbClr val="000000"/>
              </a:solidFill>
              <a:latin typeface="Arial" panose="020B0604020202020204" pitchFamily="34" charset="0"/>
              <a:cs typeface="Arial" panose="020B0604020202020204" pitchFamily="34" charset="0"/>
            </a:endParaRPr>
          </a:p>
        </p:txBody>
      </p:sp>
      <p:sp>
        <p:nvSpPr>
          <p:cNvPr id="12" name="Plaque 11">
            <a:extLst>
              <a:ext uri="{FF2B5EF4-FFF2-40B4-BE49-F238E27FC236}">
                <a16:creationId xmlns:a16="http://schemas.microsoft.com/office/drawing/2014/main" id="{2B6991ED-DAD6-08CE-B429-AAD86400F628}"/>
              </a:ext>
            </a:extLst>
          </p:cNvPr>
          <p:cNvSpPr/>
          <p:nvPr/>
        </p:nvSpPr>
        <p:spPr>
          <a:xfrm>
            <a:off x="4743938" y="1754553"/>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B.</a:t>
            </a:r>
            <a:r>
              <a:rPr lang="en-US" sz="2400">
                <a:solidFill>
                  <a:srgbClr val="000000"/>
                </a:solidFill>
                <a:latin typeface="Arial" panose="020B0604020202020204" pitchFamily="34" charset="0"/>
                <a:cs typeface="Arial" panose="020B0604020202020204" pitchFamily="34" charset="0"/>
              </a:rPr>
              <a:t> </a:t>
            </a:r>
            <a:r>
              <a:rPr lang="vi-VN" sz="2400">
                <a:solidFill>
                  <a:srgbClr val="000000"/>
                </a:solidFill>
                <a:cs typeface="Arial" panose="020B0604020202020204" pitchFamily="34" charset="0"/>
              </a:rPr>
              <a:t>Nguyên tố N, P, K</a:t>
            </a:r>
            <a:r>
              <a:rPr lang="vi-VN" sz="2400">
                <a:solidFill>
                  <a:srgbClr val="000000"/>
                </a:solidFill>
                <a:latin typeface="Arial" panose="020B0604020202020204" pitchFamily="34" charset="0"/>
                <a:cs typeface="Arial" panose="020B0604020202020204" pitchFamily="34" charset="0"/>
              </a:rPr>
              <a:t> </a:t>
            </a:r>
            <a:endParaRPr lang="en-US" sz="2400">
              <a:solidFill>
                <a:srgbClr val="000000"/>
              </a:solidFill>
              <a:latin typeface="Arial" panose="020B0604020202020204" pitchFamily="34" charset="0"/>
              <a:cs typeface="Arial" panose="020B0604020202020204" pitchFamily="34" charset="0"/>
            </a:endParaRPr>
          </a:p>
        </p:txBody>
      </p:sp>
      <p:sp>
        <p:nvSpPr>
          <p:cNvPr id="15" name="Plaque 14">
            <a:extLst>
              <a:ext uri="{FF2B5EF4-FFF2-40B4-BE49-F238E27FC236}">
                <a16:creationId xmlns:a16="http://schemas.microsoft.com/office/drawing/2014/main" id="{7B93D36C-EBB1-C43E-6C72-C4C76871A72F}"/>
              </a:ext>
            </a:extLst>
          </p:cNvPr>
          <p:cNvSpPr/>
          <p:nvPr/>
        </p:nvSpPr>
        <p:spPr>
          <a:xfrm>
            <a:off x="4743937" y="3133968"/>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D. </a:t>
            </a:r>
            <a:r>
              <a:rPr lang="en-US" sz="2400">
                <a:solidFill>
                  <a:srgbClr val="000000"/>
                </a:solidFill>
                <a:latin typeface="Arial" panose="020B0604020202020204" pitchFamily="34" charset="0"/>
                <a:cs typeface="Arial" panose="020B0604020202020204" pitchFamily="34" charset="0"/>
              </a:rPr>
              <a:t>Nguyên tố H, C, O</a:t>
            </a:r>
          </a:p>
        </p:txBody>
      </p:sp>
      <p:pic>
        <p:nvPicPr>
          <p:cNvPr id="24" name="Picture 18">
            <a:hlinkClick r:id="rId3" action="ppaction://hlinksldjump"/>
            <a:extLst>
              <a:ext uri="{FF2B5EF4-FFF2-40B4-BE49-F238E27FC236}">
                <a16:creationId xmlns:a16="http://schemas.microsoft.com/office/drawing/2014/main" id="{5AF664EF-404C-BB5B-330D-3BE747C96A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07292" y="4454844"/>
            <a:ext cx="729415" cy="658297"/>
          </a:xfrm>
          <a:prstGeom prst="rect">
            <a:avLst/>
          </a:prstGeom>
        </p:spPr>
      </p:pic>
      <p:pic>
        <p:nvPicPr>
          <p:cNvPr id="25" name="Picture 24">
            <a:extLst>
              <a:ext uri="{FF2B5EF4-FFF2-40B4-BE49-F238E27FC236}">
                <a16:creationId xmlns:a16="http://schemas.microsoft.com/office/drawing/2014/main" id="{C38FB5A0-D689-E628-32B4-A0941790631C}"/>
              </a:ext>
            </a:extLst>
          </p:cNvPr>
          <p:cNvPicPr>
            <a:picLocks noChangeAspect="1"/>
          </p:cNvPicPr>
          <p:nvPr/>
        </p:nvPicPr>
        <p:blipFill>
          <a:blip r:embed="rId6"/>
          <a:stretch>
            <a:fillRect/>
          </a:stretch>
        </p:blipFill>
        <p:spPr>
          <a:xfrm>
            <a:off x="8139716" y="1925122"/>
            <a:ext cx="867519" cy="862431"/>
          </a:xfrm>
          <a:prstGeom prst="rect">
            <a:avLst/>
          </a:prstGeom>
        </p:spPr>
      </p:pic>
    </p:spTree>
    <p:extLst>
      <p:ext uri="{BB962C8B-B14F-4D97-AF65-F5344CB8AC3E}">
        <p14:creationId xmlns:p14="http://schemas.microsoft.com/office/powerpoint/2010/main" val="63091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trips(downLeft)">
                                      <p:cBhvr>
                                        <p:cTn id="15" dur="500"/>
                                        <p:tgtEl>
                                          <p:spTgt spid="12"/>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Left)">
                                      <p:cBhvr>
                                        <p:cTn id="18" dur="500"/>
                                        <p:tgtEl>
                                          <p:spTgt spid="11"/>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strips(down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787"/>
        <p:cNvGrpSpPr/>
        <p:nvPr/>
      </p:nvGrpSpPr>
      <p:grpSpPr>
        <a:xfrm>
          <a:off x="0" y="0"/>
          <a:ext cx="0" cy="0"/>
          <a:chOff x="0" y="0"/>
          <a:chExt cx="0" cy="0"/>
        </a:xfrm>
      </p:grpSpPr>
      <p:sp>
        <p:nvSpPr>
          <p:cNvPr id="9" name="Plaque 8">
            <a:extLst>
              <a:ext uri="{FF2B5EF4-FFF2-40B4-BE49-F238E27FC236}">
                <a16:creationId xmlns:a16="http://schemas.microsoft.com/office/drawing/2014/main" id="{FA3DEE4A-E999-96A1-638E-12B4B991A4BD}"/>
              </a:ext>
            </a:extLst>
          </p:cNvPr>
          <p:cNvSpPr/>
          <p:nvPr/>
        </p:nvSpPr>
        <p:spPr>
          <a:xfrm>
            <a:off x="570523" y="359507"/>
            <a:ext cx="8002954"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i="1">
                <a:solidFill>
                  <a:srgbClr val="000000"/>
                </a:solidFill>
                <a:latin typeface="Arial" panose="020B0604020202020204" pitchFamily="34" charset="0"/>
                <a:cs typeface="Arial" panose="020B0604020202020204" pitchFamily="34" charset="0"/>
              </a:rPr>
              <a:t>Câu 7: </a:t>
            </a:r>
            <a:r>
              <a:rPr lang="vi-VN" sz="2400">
                <a:solidFill>
                  <a:srgbClr val="000000"/>
                </a:solidFill>
                <a:latin typeface="Arial" panose="020B0604020202020204" pitchFamily="34" charset="0"/>
                <a:cs typeface="Arial" panose="020B0604020202020204" pitchFamily="34" charset="0"/>
              </a:rPr>
              <a:t>Loại phân đạm nào sau đây có độ dinh dưỡng cao nhất? </a:t>
            </a:r>
            <a:endParaRPr lang="en-US" sz="2400">
              <a:solidFill>
                <a:srgbClr val="000000"/>
              </a:solidFill>
              <a:latin typeface="Arial" panose="020B0604020202020204" pitchFamily="34" charset="0"/>
              <a:cs typeface="Arial" panose="020B0604020202020204" pitchFamily="34" charset="0"/>
            </a:endParaRPr>
          </a:p>
        </p:txBody>
      </p:sp>
      <p:sp>
        <p:nvSpPr>
          <p:cNvPr id="10" name="Plaque 9">
            <a:extLst>
              <a:ext uri="{FF2B5EF4-FFF2-40B4-BE49-F238E27FC236}">
                <a16:creationId xmlns:a16="http://schemas.microsoft.com/office/drawing/2014/main" id="{B702E3F7-B26E-B19E-74F1-A849D2750C44}"/>
              </a:ext>
            </a:extLst>
          </p:cNvPr>
          <p:cNvSpPr/>
          <p:nvPr/>
        </p:nvSpPr>
        <p:spPr>
          <a:xfrm>
            <a:off x="570523" y="1770183"/>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000000"/>
                </a:solidFill>
                <a:latin typeface="Arial" panose="020B0604020202020204" pitchFamily="34" charset="0"/>
                <a:cs typeface="Arial" panose="020B0604020202020204" pitchFamily="34" charset="0"/>
              </a:rPr>
              <a:t>A. </a:t>
            </a:r>
            <a:r>
              <a:rPr lang="vi-VN" sz="2400">
                <a:solidFill>
                  <a:srgbClr val="000000"/>
                </a:solidFill>
                <a:latin typeface="Arial" panose="020B0604020202020204" pitchFamily="34" charset="0"/>
                <a:cs typeface="Arial" panose="020B0604020202020204" pitchFamily="34" charset="0"/>
              </a:rPr>
              <a:t>(NH</a:t>
            </a:r>
            <a:r>
              <a:rPr lang="vi-VN" sz="2400" baseline="-25000">
                <a:solidFill>
                  <a:srgbClr val="000000"/>
                </a:solidFill>
                <a:latin typeface="Arial" panose="020B0604020202020204" pitchFamily="34" charset="0"/>
                <a:cs typeface="Arial" panose="020B0604020202020204" pitchFamily="34" charset="0"/>
              </a:rPr>
              <a:t>4</a:t>
            </a:r>
            <a:r>
              <a:rPr lang="vi-VN" sz="2400">
                <a:solidFill>
                  <a:srgbClr val="000000"/>
                </a:solidFill>
                <a:latin typeface="Arial" panose="020B0604020202020204" pitchFamily="34" charset="0"/>
                <a:cs typeface="Arial" panose="020B0604020202020204" pitchFamily="34" charset="0"/>
              </a:rPr>
              <a:t>)</a:t>
            </a:r>
            <a:r>
              <a:rPr lang="vi-VN" sz="2400" baseline="-25000">
                <a:solidFill>
                  <a:srgbClr val="000000"/>
                </a:solidFill>
                <a:latin typeface="Arial" panose="020B0604020202020204" pitchFamily="34" charset="0"/>
                <a:cs typeface="Arial" panose="020B0604020202020204" pitchFamily="34" charset="0"/>
              </a:rPr>
              <a:t>2</a:t>
            </a:r>
            <a:r>
              <a:rPr lang="vi-VN" sz="2400">
                <a:solidFill>
                  <a:srgbClr val="000000"/>
                </a:solidFill>
                <a:latin typeface="Arial" panose="020B0604020202020204" pitchFamily="34" charset="0"/>
                <a:cs typeface="Arial" panose="020B0604020202020204" pitchFamily="34" charset="0"/>
              </a:rPr>
              <a:t>SO</a:t>
            </a:r>
            <a:r>
              <a:rPr lang="vi-VN" sz="2400" baseline="-25000">
                <a:solidFill>
                  <a:srgbClr val="000000"/>
                </a:solidFill>
                <a:latin typeface="Arial" panose="020B0604020202020204" pitchFamily="34" charset="0"/>
                <a:cs typeface="Arial" panose="020B0604020202020204" pitchFamily="34" charset="0"/>
              </a:rPr>
              <a:t>4</a:t>
            </a:r>
            <a:endParaRPr lang="en-US" sz="2400">
              <a:solidFill>
                <a:srgbClr val="000000"/>
              </a:solidFill>
              <a:latin typeface="Arial" panose="020B0604020202020204" pitchFamily="34" charset="0"/>
              <a:cs typeface="Arial" panose="020B0604020202020204" pitchFamily="34" charset="0"/>
            </a:endParaRPr>
          </a:p>
        </p:txBody>
      </p:sp>
      <p:sp>
        <p:nvSpPr>
          <p:cNvPr id="11" name="Plaque 10">
            <a:extLst>
              <a:ext uri="{FF2B5EF4-FFF2-40B4-BE49-F238E27FC236}">
                <a16:creationId xmlns:a16="http://schemas.microsoft.com/office/drawing/2014/main" id="{62A5FEE5-55BB-C882-E8D5-4A83A02C2BDA}"/>
              </a:ext>
            </a:extLst>
          </p:cNvPr>
          <p:cNvSpPr/>
          <p:nvPr/>
        </p:nvSpPr>
        <p:spPr>
          <a:xfrm>
            <a:off x="570522" y="3133968"/>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C. CO(NH</a:t>
            </a:r>
            <a:r>
              <a:rPr lang="vi-VN" sz="2400" baseline="-25000">
                <a:solidFill>
                  <a:srgbClr val="000000"/>
                </a:solidFill>
                <a:latin typeface="Arial" panose="020B0604020202020204" pitchFamily="34" charset="0"/>
                <a:cs typeface="Arial" panose="020B0604020202020204" pitchFamily="34" charset="0"/>
              </a:rPr>
              <a:t>2</a:t>
            </a:r>
            <a:r>
              <a:rPr lang="vi-VN" sz="2400">
                <a:solidFill>
                  <a:srgbClr val="000000"/>
                </a:solidFill>
                <a:latin typeface="Arial" panose="020B0604020202020204" pitchFamily="34" charset="0"/>
                <a:cs typeface="Arial" panose="020B0604020202020204" pitchFamily="34" charset="0"/>
              </a:rPr>
              <a:t>)</a:t>
            </a:r>
            <a:r>
              <a:rPr lang="vi-VN" sz="2400" baseline="-25000">
                <a:solidFill>
                  <a:srgbClr val="000000"/>
                </a:solidFill>
                <a:latin typeface="Arial" panose="020B0604020202020204" pitchFamily="34" charset="0"/>
                <a:cs typeface="Arial" panose="020B0604020202020204" pitchFamily="34" charset="0"/>
              </a:rPr>
              <a:t>2</a:t>
            </a:r>
            <a:endParaRPr lang="en-US" sz="2400">
              <a:solidFill>
                <a:srgbClr val="000000"/>
              </a:solidFill>
              <a:latin typeface="Arial" panose="020B0604020202020204" pitchFamily="34" charset="0"/>
              <a:cs typeface="Arial" panose="020B0604020202020204" pitchFamily="34" charset="0"/>
            </a:endParaRPr>
          </a:p>
        </p:txBody>
      </p:sp>
      <p:sp>
        <p:nvSpPr>
          <p:cNvPr id="12" name="Plaque 11">
            <a:extLst>
              <a:ext uri="{FF2B5EF4-FFF2-40B4-BE49-F238E27FC236}">
                <a16:creationId xmlns:a16="http://schemas.microsoft.com/office/drawing/2014/main" id="{2B6991ED-DAD6-08CE-B429-AAD86400F628}"/>
              </a:ext>
            </a:extLst>
          </p:cNvPr>
          <p:cNvSpPr/>
          <p:nvPr/>
        </p:nvSpPr>
        <p:spPr>
          <a:xfrm>
            <a:off x="4743938" y="1754553"/>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B. NH</a:t>
            </a:r>
            <a:r>
              <a:rPr lang="vi-VN" sz="2400" baseline="-25000">
                <a:solidFill>
                  <a:srgbClr val="000000"/>
                </a:solidFill>
                <a:latin typeface="Arial" panose="020B0604020202020204" pitchFamily="34" charset="0"/>
                <a:cs typeface="Arial" panose="020B0604020202020204" pitchFamily="34" charset="0"/>
              </a:rPr>
              <a:t>4</a:t>
            </a:r>
            <a:r>
              <a:rPr lang="vi-VN" sz="2400">
                <a:solidFill>
                  <a:srgbClr val="000000"/>
                </a:solidFill>
                <a:latin typeface="Arial" panose="020B0604020202020204" pitchFamily="34" charset="0"/>
                <a:cs typeface="Arial" panose="020B0604020202020204" pitchFamily="34" charset="0"/>
              </a:rPr>
              <a:t>NO</a:t>
            </a:r>
            <a:r>
              <a:rPr lang="vi-VN" sz="2400" baseline="-25000">
                <a:solidFill>
                  <a:srgbClr val="000000"/>
                </a:solidFill>
                <a:latin typeface="Arial" panose="020B0604020202020204" pitchFamily="34" charset="0"/>
                <a:cs typeface="Arial" panose="020B0604020202020204" pitchFamily="34" charset="0"/>
              </a:rPr>
              <a:t>3</a:t>
            </a:r>
            <a:endParaRPr lang="en-US" sz="2400">
              <a:solidFill>
                <a:srgbClr val="000000"/>
              </a:solidFill>
              <a:latin typeface="Arial" panose="020B0604020202020204" pitchFamily="34" charset="0"/>
              <a:cs typeface="Arial" panose="020B0604020202020204" pitchFamily="34" charset="0"/>
            </a:endParaRPr>
          </a:p>
        </p:txBody>
      </p:sp>
      <p:sp>
        <p:nvSpPr>
          <p:cNvPr id="15" name="Plaque 14">
            <a:extLst>
              <a:ext uri="{FF2B5EF4-FFF2-40B4-BE49-F238E27FC236}">
                <a16:creationId xmlns:a16="http://schemas.microsoft.com/office/drawing/2014/main" id="{7B93D36C-EBB1-C43E-6C72-C4C76871A72F}"/>
              </a:ext>
            </a:extLst>
          </p:cNvPr>
          <p:cNvSpPr/>
          <p:nvPr/>
        </p:nvSpPr>
        <p:spPr>
          <a:xfrm>
            <a:off x="4743937" y="3133968"/>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D. NH</a:t>
            </a:r>
            <a:r>
              <a:rPr lang="vi-VN" sz="2400" baseline="-25000">
                <a:solidFill>
                  <a:srgbClr val="000000"/>
                </a:solidFill>
                <a:latin typeface="Arial" panose="020B0604020202020204" pitchFamily="34" charset="0"/>
                <a:cs typeface="Arial" panose="020B0604020202020204" pitchFamily="34" charset="0"/>
              </a:rPr>
              <a:t>4</a:t>
            </a:r>
            <a:r>
              <a:rPr lang="vi-VN" sz="2400">
                <a:solidFill>
                  <a:srgbClr val="000000"/>
                </a:solidFill>
                <a:latin typeface="Arial" panose="020B0604020202020204" pitchFamily="34" charset="0"/>
                <a:cs typeface="Arial" panose="020B0604020202020204" pitchFamily="34" charset="0"/>
              </a:rPr>
              <a:t>Cl</a:t>
            </a:r>
            <a:endParaRPr lang="en-US" sz="2400">
              <a:solidFill>
                <a:srgbClr val="000000"/>
              </a:solidFill>
              <a:latin typeface="Arial" panose="020B0604020202020204" pitchFamily="34" charset="0"/>
              <a:cs typeface="Arial" panose="020B0604020202020204" pitchFamily="34" charset="0"/>
            </a:endParaRPr>
          </a:p>
        </p:txBody>
      </p:sp>
      <p:pic>
        <p:nvPicPr>
          <p:cNvPr id="24" name="Picture 18">
            <a:hlinkClick r:id="rId3" action="ppaction://hlinksldjump"/>
            <a:extLst>
              <a:ext uri="{FF2B5EF4-FFF2-40B4-BE49-F238E27FC236}">
                <a16:creationId xmlns:a16="http://schemas.microsoft.com/office/drawing/2014/main" id="{5AF664EF-404C-BB5B-330D-3BE747C96A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07292" y="4454844"/>
            <a:ext cx="729415" cy="658297"/>
          </a:xfrm>
          <a:prstGeom prst="rect">
            <a:avLst/>
          </a:prstGeom>
        </p:spPr>
      </p:pic>
      <p:pic>
        <p:nvPicPr>
          <p:cNvPr id="25" name="Picture 24">
            <a:extLst>
              <a:ext uri="{FF2B5EF4-FFF2-40B4-BE49-F238E27FC236}">
                <a16:creationId xmlns:a16="http://schemas.microsoft.com/office/drawing/2014/main" id="{C38FB5A0-D689-E628-32B4-A0941790631C}"/>
              </a:ext>
            </a:extLst>
          </p:cNvPr>
          <p:cNvPicPr>
            <a:picLocks noChangeAspect="1"/>
          </p:cNvPicPr>
          <p:nvPr/>
        </p:nvPicPr>
        <p:blipFill>
          <a:blip r:embed="rId6"/>
          <a:stretch>
            <a:fillRect/>
          </a:stretch>
        </p:blipFill>
        <p:spPr>
          <a:xfrm>
            <a:off x="226646" y="3312352"/>
            <a:ext cx="867519" cy="862431"/>
          </a:xfrm>
          <a:prstGeom prst="rect">
            <a:avLst/>
          </a:prstGeom>
        </p:spPr>
      </p:pic>
    </p:spTree>
    <p:extLst>
      <p:ext uri="{BB962C8B-B14F-4D97-AF65-F5344CB8AC3E}">
        <p14:creationId xmlns:p14="http://schemas.microsoft.com/office/powerpoint/2010/main" val="1795182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trips(downLeft)">
                                      <p:cBhvr>
                                        <p:cTn id="15" dur="500"/>
                                        <p:tgtEl>
                                          <p:spTgt spid="12"/>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Left)">
                                      <p:cBhvr>
                                        <p:cTn id="18" dur="500"/>
                                        <p:tgtEl>
                                          <p:spTgt spid="11"/>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strips(down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787"/>
        <p:cNvGrpSpPr/>
        <p:nvPr/>
      </p:nvGrpSpPr>
      <p:grpSpPr>
        <a:xfrm>
          <a:off x="0" y="0"/>
          <a:ext cx="0" cy="0"/>
          <a:chOff x="0" y="0"/>
          <a:chExt cx="0" cy="0"/>
        </a:xfrm>
      </p:grpSpPr>
      <p:sp>
        <p:nvSpPr>
          <p:cNvPr id="9" name="Plaque 8">
            <a:extLst>
              <a:ext uri="{FF2B5EF4-FFF2-40B4-BE49-F238E27FC236}">
                <a16:creationId xmlns:a16="http://schemas.microsoft.com/office/drawing/2014/main" id="{FA3DEE4A-E999-96A1-638E-12B4B991A4BD}"/>
              </a:ext>
            </a:extLst>
          </p:cNvPr>
          <p:cNvSpPr/>
          <p:nvPr/>
        </p:nvSpPr>
        <p:spPr>
          <a:xfrm>
            <a:off x="570523" y="359507"/>
            <a:ext cx="8002954"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i="1">
                <a:solidFill>
                  <a:srgbClr val="000000"/>
                </a:solidFill>
                <a:latin typeface="Arial" panose="020B0604020202020204" pitchFamily="34" charset="0"/>
                <a:cs typeface="Arial" panose="020B0604020202020204" pitchFamily="34" charset="0"/>
              </a:rPr>
              <a:t>Câu 8: </a:t>
            </a:r>
            <a:r>
              <a:rPr lang="vi-VN" sz="2400">
                <a:solidFill>
                  <a:srgbClr val="000000"/>
                </a:solidFill>
                <a:latin typeface="Arial" panose="020B0604020202020204" pitchFamily="34" charset="0"/>
                <a:cs typeface="Arial" panose="020B0604020202020204" pitchFamily="34" charset="0"/>
              </a:rPr>
              <a:t>Phần trăm về khối lượng của nguyên tố N trong (NH</a:t>
            </a:r>
            <a:r>
              <a:rPr lang="vi-VN" sz="2400" baseline="-25000">
                <a:solidFill>
                  <a:srgbClr val="000000"/>
                </a:solidFill>
                <a:latin typeface="Arial" panose="020B0604020202020204" pitchFamily="34" charset="0"/>
                <a:cs typeface="Arial" panose="020B0604020202020204" pitchFamily="34" charset="0"/>
              </a:rPr>
              <a:t>4</a:t>
            </a:r>
            <a:r>
              <a:rPr lang="vi-VN" sz="2400">
                <a:solidFill>
                  <a:srgbClr val="000000"/>
                </a:solidFill>
                <a:latin typeface="Arial" panose="020B0604020202020204" pitchFamily="34" charset="0"/>
                <a:cs typeface="Arial" panose="020B0604020202020204" pitchFamily="34" charset="0"/>
              </a:rPr>
              <a:t>)</a:t>
            </a:r>
            <a:r>
              <a:rPr lang="vi-VN" sz="2400" baseline="-25000">
                <a:solidFill>
                  <a:srgbClr val="000000"/>
                </a:solidFill>
                <a:latin typeface="Arial" panose="020B0604020202020204" pitchFamily="34" charset="0"/>
                <a:cs typeface="Arial" panose="020B0604020202020204" pitchFamily="34" charset="0"/>
              </a:rPr>
              <a:t>2</a:t>
            </a:r>
            <a:r>
              <a:rPr lang="vi-VN" sz="2400">
                <a:solidFill>
                  <a:srgbClr val="000000"/>
                </a:solidFill>
                <a:latin typeface="Arial" panose="020B0604020202020204" pitchFamily="34" charset="0"/>
                <a:cs typeface="Arial" panose="020B0604020202020204" pitchFamily="34" charset="0"/>
              </a:rPr>
              <a:t>SO</a:t>
            </a:r>
            <a:r>
              <a:rPr lang="vi-VN" sz="2400" baseline="-25000">
                <a:solidFill>
                  <a:srgbClr val="000000"/>
                </a:solidFill>
                <a:latin typeface="Arial" panose="020B0604020202020204" pitchFamily="34" charset="0"/>
                <a:cs typeface="Arial" panose="020B0604020202020204" pitchFamily="34" charset="0"/>
              </a:rPr>
              <a:t>4</a:t>
            </a:r>
            <a:r>
              <a:rPr lang="vi-VN" sz="2400">
                <a:solidFill>
                  <a:srgbClr val="000000"/>
                </a:solidFill>
                <a:latin typeface="Arial" panose="020B0604020202020204" pitchFamily="34" charset="0"/>
                <a:cs typeface="Arial" panose="020B0604020202020204" pitchFamily="34" charset="0"/>
              </a:rPr>
              <a:t> là</a:t>
            </a:r>
            <a:r>
              <a:rPr lang="en-US" sz="2400">
                <a:solidFill>
                  <a:srgbClr val="000000"/>
                </a:solidFill>
                <a:latin typeface="Arial" panose="020B0604020202020204" pitchFamily="34" charset="0"/>
                <a:cs typeface="Arial" panose="020B0604020202020204" pitchFamily="34" charset="0"/>
              </a:rPr>
              <a:t>:</a:t>
            </a:r>
          </a:p>
        </p:txBody>
      </p:sp>
      <p:sp>
        <p:nvSpPr>
          <p:cNvPr id="10" name="Plaque 9">
            <a:extLst>
              <a:ext uri="{FF2B5EF4-FFF2-40B4-BE49-F238E27FC236}">
                <a16:creationId xmlns:a16="http://schemas.microsoft.com/office/drawing/2014/main" id="{B702E3F7-B26E-B19E-74F1-A849D2750C44}"/>
              </a:ext>
            </a:extLst>
          </p:cNvPr>
          <p:cNvSpPr/>
          <p:nvPr/>
        </p:nvSpPr>
        <p:spPr>
          <a:xfrm>
            <a:off x="570523" y="1770183"/>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000000"/>
                </a:solidFill>
                <a:latin typeface="Arial" panose="020B0604020202020204" pitchFamily="34" charset="0"/>
                <a:cs typeface="Arial" panose="020B0604020202020204" pitchFamily="34" charset="0"/>
              </a:rPr>
              <a:t>A. </a:t>
            </a:r>
            <a:r>
              <a:rPr lang="vi-VN" sz="2400">
                <a:solidFill>
                  <a:srgbClr val="000000"/>
                </a:solidFill>
                <a:latin typeface="Arial" panose="020B0604020202020204" pitchFamily="34" charset="0"/>
                <a:cs typeface="Arial" panose="020B0604020202020204" pitchFamily="34" charset="0"/>
              </a:rPr>
              <a:t>20%</a:t>
            </a:r>
            <a:endParaRPr lang="en-US" sz="2400">
              <a:solidFill>
                <a:srgbClr val="000000"/>
              </a:solidFill>
              <a:latin typeface="Arial" panose="020B0604020202020204" pitchFamily="34" charset="0"/>
              <a:cs typeface="Arial" panose="020B0604020202020204" pitchFamily="34" charset="0"/>
            </a:endParaRPr>
          </a:p>
        </p:txBody>
      </p:sp>
      <p:sp>
        <p:nvSpPr>
          <p:cNvPr id="11" name="Plaque 10">
            <a:extLst>
              <a:ext uri="{FF2B5EF4-FFF2-40B4-BE49-F238E27FC236}">
                <a16:creationId xmlns:a16="http://schemas.microsoft.com/office/drawing/2014/main" id="{62A5FEE5-55BB-C882-E8D5-4A83A02C2BDA}"/>
              </a:ext>
            </a:extLst>
          </p:cNvPr>
          <p:cNvSpPr/>
          <p:nvPr/>
        </p:nvSpPr>
        <p:spPr>
          <a:xfrm>
            <a:off x="570522" y="3133968"/>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C. </a:t>
            </a:r>
            <a:r>
              <a:rPr lang="en-US" sz="2400">
                <a:solidFill>
                  <a:srgbClr val="000000"/>
                </a:solidFill>
                <a:latin typeface="Arial" panose="020B0604020202020204" pitchFamily="34" charset="0"/>
                <a:cs typeface="Arial" panose="020B0604020202020204" pitchFamily="34" charset="0"/>
              </a:rPr>
              <a:t>22%</a:t>
            </a:r>
          </a:p>
        </p:txBody>
      </p:sp>
      <p:sp>
        <p:nvSpPr>
          <p:cNvPr id="12" name="Plaque 11">
            <a:extLst>
              <a:ext uri="{FF2B5EF4-FFF2-40B4-BE49-F238E27FC236}">
                <a16:creationId xmlns:a16="http://schemas.microsoft.com/office/drawing/2014/main" id="{2B6991ED-DAD6-08CE-B429-AAD86400F628}"/>
              </a:ext>
            </a:extLst>
          </p:cNvPr>
          <p:cNvSpPr/>
          <p:nvPr/>
        </p:nvSpPr>
        <p:spPr>
          <a:xfrm>
            <a:off x="4743938" y="1754553"/>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B. </a:t>
            </a:r>
            <a:r>
              <a:rPr lang="en-US" sz="2400">
                <a:solidFill>
                  <a:srgbClr val="000000"/>
                </a:solidFill>
                <a:latin typeface="Arial" panose="020B0604020202020204" pitchFamily="34" charset="0"/>
                <a:cs typeface="Arial" panose="020B0604020202020204" pitchFamily="34" charset="0"/>
              </a:rPr>
              <a:t>21%</a:t>
            </a:r>
          </a:p>
        </p:txBody>
      </p:sp>
      <p:sp>
        <p:nvSpPr>
          <p:cNvPr id="15" name="Plaque 14">
            <a:extLst>
              <a:ext uri="{FF2B5EF4-FFF2-40B4-BE49-F238E27FC236}">
                <a16:creationId xmlns:a16="http://schemas.microsoft.com/office/drawing/2014/main" id="{7B93D36C-EBB1-C43E-6C72-C4C76871A72F}"/>
              </a:ext>
            </a:extLst>
          </p:cNvPr>
          <p:cNvSpPr/>
          <p:nvPr/>
        </p:nvSpPr>
        <p:spPr>
          <a:xfrm>
            <a:off x="4743937" y="3133968"/>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D. </a:t>
            </a:r>
            <a:r>
              <a:rPr lang="en-US" sz="2400">
                <a:solidFill>
                  <a:srgbClr val="000000"/>
                </a:solidFill>
                <a:latin typeface="Arial" panose="020B0604020202020204" pitchFamily="34" charset="0"/>
                <a:cs typeface="Arial" panose="020B0604020202020204" pitchFamily="34" charset="0"/>
              </a:rPr>
              <a:t>23%</a:t>
            </a:r>
          </a:p>
        </p:txBody>
      </p:sp>
      <p:pic>
        <p:nvPicPr>
          <p:cNvPr id="24" name="Picture 18">
            <a:hlinkClick r:id="rId3" action="ppaction://hlinksldjump"/>
            <a:extLst>
              <a:ext uri="{FF2B5EF4-FFF2-40B4-BE49-F238E27FC236}">
                <a16:creationId xmlns:a16="http://schemas.microsoft.com/office/drawing/2014/main" id="{5AF664EF-404C-BB5B-330D-3BE747C96A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07292" y="4454844"/>
            <a:ext cx="729415" cy="658297"/>
          </a:xfrm>
          <a:prstGeom prst="rect">
            <a:avLst/>
          </a:prstGeom>
        </p:spPr>
      </p:pic>
      <p:pic>
        <p:nvPicPr>
          <p:cNvPr id="25" name="Picture 24">
            <a:extLst>
              <a:ext uri="{FF2B5EF4-FFF2-40B4-BE49-F238E27FC236}">
                <a16:creationId xmlns:a16="http://schemas.microsoft.com/office/drawing/2014/main" id="{C38FB5A0-D689-E628-32B4-A0941790631C}"/>
              </a:ext>
            </a:extLst>
          </p:cNvPr>
          <p:cNvPicPr>
            <a:picLocks noChangeAspect="1"/>
          </p:cNvPicPr>
          <p:nvPr/>
        </p:nvPicPr>
        <p:blipFill>
          <a:blip r:embed="rId6"/>
          <a:stretch>
            <a:fillRect/>
          </a:stretch>
        </p:blipFill>
        <p:spPr>
          <a:xfrm>
            <a:off x="7863491" y="1925122"/>
            <a:ext cx="867519" cy="862431"/>
          </a:xfrm>
          <a:prstGeom prst="rect">
            <a:avLst/>
          </a:prstGeom>
        </p:spPr>
      </p:pic>
    </p:spTree>
    <p:extLst>
      <p:ext uri="{BB962C8B-B14F-4D97-AF65-F5344CB8AC3E}">
        <p14:creationId xmlns:p14="http://schemas.microsoft.com/office/powerpoint/2010/main" val="2364352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trips(downLeft)">
                                      <p:cBhvr>
                                        <p:cTn id="15" dur="500"/>
                                        <p:tgtEl>
                                          <p:spTgt spid="12"/>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Left)">
                                      <p:cBhvr>
                                        <p:cTn id="18" dur="500"/>
                                        <p:tgtEl>
                                          <p:spTgt spid="11"/>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strips(down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787"/>
        <p:cNvGrpSpPr/>
        <p:nvPr/>
      </p:nvGrpSpPr>
      <p:grpSpPr>
        <a:xfrm>
          <a:off x="0" y="0"/>
          <a:ext cx="0" cy="0"/>
          <a:chOff x="0" y="0"/>
          <a:chExt cx="0" cy="0"/>
        </a:xfrm>
      </p:grpSpPr>
      <p:sp>
        <p:nvSpPr>
          <p:cNvPr id="9" name="Plaque 8">
            <a:extLst>
              <a:ext uri="{FF2B5EF4-FFF2-40B4-BE49-F238E27FC236}">
                <a16:creationId xmlns:a16="http://schemas.microsoft.com/office/drawing/2014/main" id="{FA3DEE4A-E999-96A1-638E-12B4B991A4BD}"/>
              </a:ext>
            </a:extLst>
          </p:cNvPr>
          <p:cNvSpPr/>
          <p:nvPr/>
        </p:nvSpPr>
        <p:spPr>
          <a:xfrm>
            <a:off x="570522" y="359506"/>
            <a:ext cx="8230577" cy="1639275"/>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i="1">
                <a:solidFill>
                  <a:srgbClr val="000000"/>
                </a:solidFill>
                <a:latin typeface="Arial" panose="020B0604020202020204" pitchFamily="34" charset="0"/>
                <a:cs typeface="Arial" panose="020B0604020202020204" pitchFamily="34" charset="0"/>
              </a:rPr>
              <a:t>Câu 9: </a:t>
            </a:r>
            <a:r>
              <a:rPr lang="vi-VN" sz="2000">
                <a:solidFill>
                  <a:srgbClr val="000000"/>
                </a:solidFill>
                <a:latin typeface="Arial" panose="020B0604020202020204" pitchFamily="34" charset="0"/>
                <a:cs typeface="Arial" panose="020B0604020202020204" pitchFamily="34" charset="0"/>
              </a:rPr>
              <a:t>Superphosphate đơn được sản xuất từ một loại quặng chứa</a:t>
            </a:r>
            <a:endParaRPr lang="en-US" sz="2000">
              <a:solidFill>
                <a:srgbClr val="000000"/>
              </a:solidFill>
              <a:latin typeface="Arial" panose="020B0604020202020204" pitchFamily="34" charset="0"/>
              <a:cs typeface="Arial" panose="020B0604020202020204" pitchFamily="34" charset="0"/>
            </a:endParaRPr>
          </a:p>
          <a:p>
            <a:pPr algn="ctr">
              <a:lnSpc>
                <a:spcPct val="150000"/>
              </a:lnSpc>
            </a:pPr>
            <a:r>
              <a:rPr lang="vi-VN" sz="2000">
                <a:solidFill>
                  <a:srgbClr val="000000"/>
                </a:solidFill>
                <a:latin typeface="Arial" panose="020B0604020202020204" pitchFamily="34" charset="0"/>
                <a:cs typeface="Arial" panose="020B0604020202020204" pitchFamily="34" charset="0"/>
              </a:rPr>
              <a:t>73% Ca</a:t>
            </a:r>
            <a:r>
              <a:rPr lang="vi-VN" sz="2000" baseline="-25000">
                <a:solidFill>
                  <a:srgbClr val="000000"/>
                </a:solidFill>
                <a:latin typeface="Arial" panose="020B0604020202020204" pitchFamily="34" charset="0"/>
                <a:cs typeface="Arial" panose="020B0604020202020204" pitchFamily="34" charset="0"/>
              </a:rPr>
              <a:t>3</a:t>
            </a:r>
            <a:r>
              <a:rPr lang="vi-VN" sz="2000">
                <a:solidFill>
                  <a:srgbClr val="000000"/>
                </a:solidFill>
                <a:latin typeface="Arial" panose="020B0604020202020204" pitchFamily="34" charset="0"/>
                <a:cs typeface="Arial" panose="020B0604020202020204" pitchFamily="34" charset="0"/>
              </a:rPr>
              <a:t>(PO</a:t>
            </a:r>
            <a:r>
              <a:rPr lang="vi-VN" sz="2000" baseline="-25000">
                <a:solidFill>
                  <a:srgbClr val="000000"/>
                </a:solidFill>
                <a:latin typeface="Arial" panose="020B0604020202020204" pitchFamily="34" charset="0"/>
                <a:cs typeface="Arial" panose="020B0604020202020204" pitchFamily="34" charset="0"/>
              </a:rPr>
              <a:t>4</a:t>
            </a:r>
            <a:r>
              <a:rPr lang="vi-VN" sz="2000">
                <a:solidFill>
                  <a:srgbClr val="000000"/>
                </a:solidFill>
                <a:latin typeface="Arial" panose="020B0604020202020204" pitchFamily="34" charset="0"/>
                <a:cs typeface="Arial" panose="020B0604020202020204" pitchFamily="34" charset="0"/>
              </a:rPr>
              <a:t>)</a:t>
            </a:r>
            <a:r>
              <a:rPr lang="vi-VN" sz="2000" baseline="-25000">
                <a:solidFill>
                  <a:srgbClr val="000000"/>
                </a:solidFill>
                <a:latin typeface="Arial" panose="020B0604020202020204" pitchFamily="34" charset="0"/>
                <a:cs typeface="Arial" panose="020B0604020202020204" pitchFamily="34" charset="0"/>
              </a:rPr>
              <a:t>2</a:t>
            </a:r>
            <a:r>
              <a:rPr lang="vi-VN" sz="2000">
                <a:solidFill>
                  <a:srgbClr val="000000"/>
                </a:solidFill>
                <a:latin typeface="Arial" panose="020B0604020202020204" pitchFamily="34" charset="0"/>
                <a:cs typeface="Arial" panose="020B0604020202020204" pitchFamily="34" charset="0"/>
              </a:rPr>
              <a:t>; 26% CaCO</a:t>
            </a:r>
            <a:r>
              <a:rPr lang="vi-VN" sz="2000" baseline="-25000">
                <a:solidFill>
                  <a:srgbClr val="000000"/>
                </a:solidFill>
                <a:latin typeface="Arial" panose="020B0604020202020204" pitchFamily="34" charset="0"/>
                <a:cs typeface="Arial" panose="020B0604020202020204" pitchFamily="34" charset="0"/>
              </a:rPr>
              <a:t>3 </a:t>
            </a:r>
            <a:r>
              <a:rPr lang="vi-VN" sz="2000">
                <a:solidFill>
                  <a:srgbClr val="000000"/>
                </a:solidFill>
                <a:latin typeface="Arial" panose="020B0604020202020204" pitchFamily="34" charset="0"/>
                <a:cs typeface="Arial" panose="020B0604020202020204" pitchFamily="34" charset="0"/>
              </a:rPr>
              <a:t>và 1% SiO</a:t>
            </a:r>
            <a:r>
              <a:rPr lang="vi-VN" sz="2000" baseline="-25000">
                <a:solidFill>
                  <a:srgbClr val="000000"/>
                </a:solidFill>
                <a:latin typeface="Arial" panose="020B0604020202020204" pitchFamily="34" charset="0"/>
                <a:cs typeface="Arial" panose="020B0604020202020204" pitchFamily="34" charset="0"/>
              </a:rPr>
              <a:t>2</a:t>
            </a:r>
            <a:r>
              <a:rPr lang="vi-VN" sz="2000">
                <a:solidFill>
                  <a:srgbClr val="000000"/>
                </a:solidFill>
                <a:latin typeface="Arial" panose="020B0604020202020204" pitchFamily="34" charset="0"/>
                <a:cs typeface="Arial" panose="020B0604020202020204" pitchFamily="34" charset="0"/>
              </a:rPr>
              <a:t>.</a:t>
            </a:r>
            <a:endParaRPr lang="en-US" sz="2000">
              <a:solidFill>
                <a:srgbClr val="000000"/>
              </a:solidFill>
              <a:latin typeface="Arial" panose="020B0604020202020204" pitchFamily="34" charset="0"/>
              <a:cs typeface="Arial" panose="020B0604020202020204" pitchFamily="34" charset="0"/>
            </a:endParaRPr>
          </a:p>
          <a:p>
            <a:pPr algn="ctr">
              <a:lnSpc>
                <a:spcPct val="150000"/>
              </a:lnSpc>
            </a:pPr>
            <a:r>
              <a:rPr lang="vi-VN" sz="2000">
                <a:solidFill>
                  <a:srgbClr val="000000"/>
                </a:solidFill>
                <a:latin typeface="Arial" panose="020B0604020202020204" pitchFamily="34" charset="0"/>
                <a:cs typeface="Arial" panose="020B0604020202020204" pitchFamily="34" charset="0"/>
              </a:rPr>
              <a:t>Tỉ lệ phần trăm của P</a:t>
            </a:r>
            <a:r>
              <a:rPr lang="vi-VN" sz="2000" baseline="-25000">
                <a:solidFill>
                  <a:srgbClr val="000000"/>
                </a:solidFill>
                <a:latin typeface="Arial" panose="020B0604020202020204" pitchFamily="34" charset="0"/>
                <a:cs typeface="Arial" panose="020B0604020202020204" pitchFamily="34" charset="0"/>
              </a:rPr>
              <a:t>2</a:t>
            </a:r>
            <a:r>
              <a:rPr lang="vi-VN" sz="2000">
                <a:solidFill>
                  <a:srgbClr val="000000"/>
                </a:solidFill>
                <a:latin typeface="Arial" panose="020B0604020202020204" pitchFamily="34" charset="0"/>
                <a:cs typeface="Arial" panose="020B0604020202020204" pitchFamily="34" charset="0"/>
              </a:rPr>
              <a:t>O</a:t>
            </a:r>
            <a:r>
              <a:rPr lang="vi-VN" sz="2000" baseline="-25000">
                <a:solidFill>
                  <a:srgbClr val="000000"/>
                </a:solidFill>
                <a:latin typeface="Arial" panose="020B0604020202020204" pitchFamily="34" charset="0"/>
                <a:cs typeface="Arial" panose="020B0604020202020204" pitchFamily="34" charset="0"/>
              </a:rPr>
              <a:t>5</a:t>
            </a:r>
            <a:r>
              <a:rPr lang="vi-VN" sz="2000">
                <a:solidFill>
                  <a:srgbClr val="000000"/>
                </a:solidFill>
                <a:latin typeface="Arial" panose="020B0604020202020204" pitchFamily="34" charset="0"/>
                <a:cs typeface="Arial" panose="020B0604020202020204" pitchFamily="34" charset="0"/>
              </a:rPr>
              <a:t> trong superphosphate đơn có giá trị là</a:t>
            </a:r>
            <a:r>
              <a:rPr lang="en-US" sz="2000">
                <a:solidFill>
                  <a:srgbClr val="000000"/>
                </a:solidFill>
                <a:latin typeface="Arial" panose="020B0604020202020204" pitchFamily="34" charset="0"/>
                <a:cs typeface="Arial" panose="020B0604020202020204" pitchFamily="34" charset="0"/>
              </a:rPr>
              <a:t>:</a:t>
            </a:r>
          </a:p>
        </p:txBody>
      </p:sp>
      <p:sp>
        <p:nvSpPr>
          <p:cNvPr id="10" name="Plaque 9">
            <a:extLst>
              <a:ext uri="{FF2B5EF4-FFF2-40B4-BE49-F238E27FC236}">
                <a16:creationId xmlns:a16="http://schemas.microsoft.com/office/drawing/2014/main" id="{B702E3F7-B26E-B19E-74F1-A849D2750C44}"/>
              </a:ext>
            </a:extLst>
          </p:cNvPr>
          <p:cNvSpPr/>
          <p:nvPr/>
        </p:nvSpPr>
        <p:spPr>
          <a:xfrm>
            <a:off x="570523" y="2177167"/>
            <a:ext cx="3829539" cy="1040816"/>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latin typeface="Arial" panose="020B0604020202020204" pitchFamily="34" charset="0"/>
                <a:cs typeface="Arial" panose="020B0604020202020204" pitchFamily="34" charset="0"/>
              </a:rPr>
              <a:t>A. </a:t>
            </a:r>
            <a:r>
              <a:rPr lang="vi-VN" sz="2000">
                <a:solidFill>
                  <a:srgbClr val="000000"/>
                </a:solidFill>
                <a:latin typeface="Arial" panose="020B0604020202020204" pitchFamily="34" charset="0"/>
                <a:cs typeface="Arial" panose="020B0604020202020204" pitchFamily="34" charset="0"/>
              </a:rPr>
              <a:t>26,75%</a:t>
            </a:r>
            <a:endParaRPr lang="en-US" sz="2000">
              <a:solidFill>
                <a:srgbClr val="000000"/>
              </a:solidFill>
              <a:latin typeface="Arial" panose="020B0604020202020204" pitchFamily="34" charset="0"/>
              <a:cs typeface="Arial" panose="020B0604020202020204" pitchFamily="34" charset="0"/>
            </a:endParaRPr>
          </a:p>
        </p:txBody>
      </p:sp>
      <p:sp>
        <p:nvSpPr>
          <p:cNvPr id="11" name="Plaque 10">
            <a:extLst>
              <a:ext uri="{FF2B5EF4-FFF2-40B4-BE49-F238E27FC236}">
                <a16:creationId xmlns:a16="http://schemas.microsoft.com/office/drawing/2014/main" id="{62A5FEE5-55BB-C882-E8D5-4A83A02C2BDA}"/>
              </a:ext>
            </a:extLst>
          </p:cNvPr>
          <p:cNvSpPr/>
          <p:nvPr/>
        </p:nvSpPr>
        <p:spPr>
          <a:xfrm>
            <a:off x="570522" y="3312352"/>
            <a:ext cx="3829539" cy="1040816"/>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latin typeface="Arial" panose="020B0604020202020204" pitchFamily="34" charset="0"/>
                <a:cs typeface="Arial" panose="020B0604020202020204" pitchFamily="34" charset="0"/>
              </a:rPr>
              <a:t>C. 20,5%</a:t>
            </a:r>
            <a:endParaRPr lang="en-US" sz="2000">
              <a:solidFill>
                <a:srgbClr val="000000"/>
              </a:solidFill>
              <a:latin typeface="Arial" panose="020B0604020202020204" pitchFamily="34" charset="0"/>
              <a:cs typeface="Arial" panose="020B0604020202020204" pitchFamily="34" charset="0"/>
            </a:endParaRPr>
          </a:p>
        </p:txBody>
      </p:sp>
      <p:sp>
        <p:nvSpPr>
          <p:cNvPr id="12" name="Plaque 11">
            <a:extLst>
              <a:ext uri="{FF2B5EF4-FFF2-40B4-BE49-F238E27FC236}">
                <a16:creationId xmlns:a16="http://schemas.microsoft.com/office/drawing/2014/main" id="{2B6991ED-DAD6-08CE-B429-AAD86400F628}"/>
              </a:ext>
            </a:extLst>
          </p:cNvPr>
          <p:cNvSpPr/>
          <p:nvPr/>
        </p:nvSpPr>
        <p:spPr>
          <a:xfrm>
            <a:off x="4743938" y="2161537"/>
            <a:ext cx="3829539" cy="1040816"/>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latin typeface="Arial" panose="020B0604020202020204" pitchFamily="34" charset="0"/>
                <a:cs typeface="Arial" panose="020B0604020202020204" pitchFamily="34" charset="0"/>
              </a:rPr>
              <a:t>B. 20,35%</a:t>
            </a:r>
            <a:endParaRPr lang="en-US" sz="2000">
              <a:solidFill>
                <a:srgbClr val="000000"/>
              </a:solidFill>
              <a:latin typeface="Arial" panose="020B0604020202020204" pitchFamily="34" charset="0"/>
              <a:cs typeface="Arial" panose="020B0604020202020204" pitchFamily="34" charset="0"/>
            </a:endParaRPr>
          </a:p>
        </p:txBody>
      </p:sp>
      <p:sp>
        <p:nvSpPr>
          <p:cNvPr id="15" name="Plaque 14">
            <a:extLst>
              <a:ext uri="{FF2B5EF4-FFF2-40B4-BE49-F238E27FC236}">
                <a16:creationId xmlns:a16="http://schemas.microsoft.com/office/drawing/2014/main" id="{7B93D36C-EBB1-C43E-6C72-C4C76871A72F}"/>
              </a:ext>
            </a:extLst>
          </p:cNvPr>
          <p:cNvSpPr/>
          <p:nvPr/>
        </p:nvSpPr>
        <p:spPr>
          <a:xfrm>
            <a:off x="4743937" y="3312352"/>
            <a:ext cx="3829539" cy="1040816"/>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latin typeface="Arial" panose="020B0604020202020204" pitchFamily="34" charset="0"/>
                <a:cs typeface="Arial" panose="020B0604020202020204" pitchFamily="34" charset="0"/>
              </a:rPr>
              <a:t>D. 21,64%</a:t>
            </a:r>
            <a:endParaRPr lang="en-US" sz="2000">
              <a:solidFill>
                <a:srgbClr val="000000"/>
              </a:solidFill>
              <a:latin typeface="Arial" panose="020B0604020202020204" pitchFamily="34" charset="0"/>
              <a:cs typeface="Arial" panose="020B0604020202020204" pitchFamily="34" charset="0"/>
            </a:endParaRPr>
          </a:p>
        </p:txBody>
      </p:sp>
      <p:pic>
        <p:nvPicPr>
          <p:cNvPr id="24" name="Picture 18">
            <a:hlinkClick r:id="rId3" action="ppaction://hlinksldjump"/>
            <a:extLst>
              <a:ext uri="{FF2B5EF4-FFF2-40B4-BE49-F238E27FC236}">
                <a16:creationId xmlns:a16="http://schemas.microsoft.com/office/drawing/2014/main" id="{5AF664EF-404C-BB5B-330D-3BE747C96A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07292" y="4454844"/>
            <a:ext cx="729415" cy="658297"/>
          </a:xfrm>
          <a:prstGeom prst="rect">
            <a:avLst/>
          </a:prstGeom>
        </p:spPr>
      </p:pic>
      <p:pic>
        <p:nvPicPr>
          <p:cNvPr id="25" name="Picture 24">
            <a:extLst>
              <a:ext uri="{FF2B5EF4-FFF2-40B4-BE49-F238E27FC236}">
                <a16:creationId xmlns:a16="http://schemas.microsoft.com/office/drawing/2014/main" id="{C38FB5A0-D689-E628-32B4-A0941790631C}"/>
              </a:ext>
            </a:extLst>
          </p:cNvPr>
          <p:cNvPicPr>
            <a:picLocks noChangeAspect="1"/>
          </p:cNvPicPr>
          <p:nvPr/>
        </p:nvPicPr>
        <p:blipFill>
          <a:blip r:embed="rId6"/>
          <a:stretch>
            <a:fillRect/>
          </a:stretch>
        </p:blipFill>
        <p:spPr>
          <a:xfrm>
            <a:off x="8012709" y="3365109"/>
            <a:ext cx="867519" cy="862431"/>
          </a:xfrm>
          <a:prstGeom prst="rect">
            <a:avLst/>
          </a:prstGeom>
        </p:spPr>
      </p:pic>
    </p:spTree>
    <p:extLst>
      <p:ext uri="{BB962C8B-B14F-4D97-AF65-F5344CB8AC3E}">
        <p14:creationId xmlns:p14="http://schemas.microsoft.com/office/powerpoint/2010/main" val="99049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trips(downLeft)">
                                      <p:cBhvr>
                                        <p:cTn id="15" dur="500"/>
                                        <p:tgtEl>
                                          <p:spTgt spid="12"/>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Left)">
                                      <p:cBhvr>
                                        <p:cTn id="18" dur="500"/>
                                        <p:tgtEl>
                                          <p:spTgt spid="11"/>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strips(down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787"/>
        <p:cNvGrpSpPr/>
        <p:nvPr/>
      </p:nvGrpSpPr>
      <p:grpSpPr>
        <a:xfrm>
          <a:off x="0" y="0"/>
          <a:ext cx="0" cy="0"/>
          <a:chOff x="0" y="0"/>
          <a:chExt cx="0" cy="0"/>
        </a:xfrm>
      </p:grpSpPr>
      <p:sp>
        <p:nvSpPr>
          <p:cNvPr id="9" name="Plaque 8">
            <a:extLst>
              <a:ext uri="{FF2B5EF4-FFF2-40B4-BE49-F238E27FC236}">
                <a16:creationId xmlns:a16="http://schemas.microsoft.com/office/drawing/2014/main" id="{FA3DEE4A-E999-96A1-638E-12B4B991A4BD}"/>
              </a:ext>
            </a:extLst>
          </p:cNvPr>
          <p:cNvSpPr/>
          <p:nvPr/>
        </p:nvSpPr>
        <p:spPr>
          <a:xfrm>
            <a:off x="570523" y="359507"/>
            <a:ext cx="8002954"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i="1">
                <a:solidFill>
                  <a:srgbClr val="000000"/>
                </a:solidFill>
                <a:latin typeface="Arial" panose="020B0604020202020204" pitchFamily="34" charset="0"/>
                <a:cs typeface="Arial" panose="020B0604020202020204" pitchFamily="34" charset="0"/>
              </a:rPr>
              <a:t>Câu 10: </a:t>
            </a:r>
            <a:r>
              <a:rPr lang="vi-VN" sz="2400">
                <a:solidFill>
                  <a:srgbClr val="000000"/>
                </a:solidFill>
                <a:cs typeface="Arial" panose="020B0604020202020204" pitchFamily="34" charset="0"/>
              </a:rPr>
              <a:t>Phân bón chứa hàm lượng đạm cao nhất trong các loại phân bón sau là</a:t>
            </a:r>
            <a:r>
              <a:rPr lang="en-US" sz="2400">
                <a:solidFill>
                  <a:srgbClr val="000000"/>
                </a:solidFill>
                <a:cs typeface="Arial" panose="020B0604020202020204" pitchFamily="34" charset="0"/>
              </a:rPr>
              <a:t>:</a:t>
            </a:r>
            <a:endParaRPr lang="en-US" sz="2400">
              <a:solidFill>
                <a:srgbClr val="000000"/>
              </a:solidFill>
              <a:latin typeface="Arial" panose="020B0604020202020204" pitchFamily="34" charset="0"/>
              <a:cs typeface="Arial" panose="020B0604020202020204" pitchFamily="34" charset="0"/>
            </a:endParaRPr>
          </a:p>
        </p:txBody>
      </p:sp>
      <p:sp>
        <p:nvSpPr>
          <p:cNvPr id="10" name="Plaque 9">
            <a:extLst>
              <a:ext uri="{FF2B5EF4-FFF2-40B4-BE49-F238E27FC236}">
                <a16:creationId xmlns:a16="http://schemas.microsoft.com/office/drawing/2014/main" id="{B702E3F7-B26E-B19E-74F1-A849D2750C44}"/>
              </a:ext>
            </a:extLst>
          </p:cNvPr>
          <p:cNvSpPr/>
          <p:nvPr/>
        </p:nvSpPr>
        <p:spPr>
          <a:xfrm>
            <a:off x="570523" y="1770183"/>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000000"/>
                </a:solidFill>
                <a:latin typeface="Arial" panose="020B0604020202020204" pitchFamily="34" charset="0"/>
                <a:cs typeface="Arial" panose="020B0604020202020204" pitchFamily="34" charset="0"/>
              </a:rPr>
              <a:t>A. </a:t>
            </a:r>
            <a:r>
              <a:rPr lang="vi-VN" sz="2400">
                <a:solidFill>
                  <a:srgbClr val="000000"/>
                </a:solidFill>
              </a:rPr>
              <a:t>NaNO</a:t>
            </a:r>
            <a:r>
              <a:rPr lang="vi-VN" sz="2400" baseline="-25000">
                <a:solidFill>
                  <a:srgbClr val="000000"/>
                </a:solidFill>
              </a:rPr>
              <a:t>3</a:t>
            </a:r>
            <a:endParaRPr lang="en-US" sz="2400">
              <a:solidFill>
                <a:srgbClr val="000000"/>
              </a:solidFill>
            </a:endParaRPr>
          </a:p>
        </p:txBody>
      </p:sp>
      <p:sp>
        <p:nvSpPr>
          <p:cNvPr id="11" name="Plaque 10">
            <a:extLst>
              <a:ext uri="{FF2B5EF4-FFF2-40B4-BE49-F238E27FC236}">
                <a16:creationId xmlns:a16="http://schemas.microsoft.com/office/drawing/2014/main" id="{62A5FEE5-55BB-C882-E8D5-4A83A02C2BDA}"/>
              </a:ext>
            </a:extLst>
          </p:cNvPr>
          <p:cNvSpPr/>
          <p:nvPr/>
        </p:nvSpPr>
        <p:spPr>
          <a:xfrm>
            <a:off x="570522" y="3133968"/>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C. </a:t>
            </a:r>
            <a:r>
              <a:rPr lang="vi-VN" sz="2400">
                <a:solidFill>
                  <a:srgbClr val="000000"/>
                </a:solidFill>
              </a:rPr>
              <a:t>NH</a:t>
            </a:r>
            <a:r>
              <a:rPr lang="vi-VN" sz="2400" baseline="-25000">
                <a:solidFill>
                  <a:srgbClr val="000000"/>
                </a:solidFill>
              </a:rPr>
              <a:t>4</a:t>
            </a:r>
            <a:r>
              <a:rPr lang="vi-VN" sz="2400">
                <a:solidFill>
                  <a:srgbClr val="000000"/>
                </a:solidFill>
              </a:rPr>
              <a:t>NO</a:t>
            </a:r>
            <a:r>
              <a:rPr lang="vi-VN" sz="2400" baseline="-25000">
                <a:solidFill>
                  <a:srgbClr val="000000"/>
                </a:solidFill>
              </a:rPr>
              <a:t>3</a:t>
            </a:r>
            <a:endParaRPr lang="en-US" sz="2400">
              <a:solidFill>
                <a:srgbClr val="000000"/>
              </a:solidFill>
            </a:endParaRPr>
          </a:p>
        </p:txBody>
      </p:sp>
      <p:sp>
        <p:nvSpPr>
          <p:cNvPr id="12" name="Plaque 11">
            <a:extLst>
              <a:ext uri="{FF2B5EF4-FFF2-40B4-BE49-F238E27FC236}">
                <a16:creationId xmlns:a16="http://schemas.microsoft.com/office/drawing/2014/main" id="{2B6991ED-DAD6-08CE-B429-AAD86400F628}"/>
              </a:ext>
            </a:extLst>
          </p:cNvPr>
          <p:cNvSpPr/>
          <p:nvPr/>
        </p:nvSpPr>
        <p:spPr>
          <a:xfrm>
            <a:off x="4743938" y="1754553"/>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B. </a:t>
            </a:r>
            <a:r>
              <a:rPr lang="vi-VN" sz="2400">
                <a:solidFill>
                  <a:srgbClr val="000000"/>
                </a:solidFill>
              </a:rPr>
              <a:t>(NH</a:t>
            </a:r>
            <a:r>
              <a:rPr lang="vi-VN" sz="2400" baseline="-25000">
                <a:solidFill>
                  <a:srgbClr val="000000"/>
                </a:solidFill>
              </a:rPr>
              <a:t>2</a:t>
            </a:r>
            <a:r>
              <a:rPr lang="vi-VN" sz="2400">
                <a:solidFill>
                  <a:srgbClr val="000000"/>
                </a:solidFill>
              </a:rPr>
              <a:t>)</a:t>
            </a:r>
            <a:r>
              <a:rPr lang="vi-VN" sz="2400" baseline="-25000">
                <a:solidFill>
                  <a:srgbClr val="000000"/>
                </a:solidFill>
              </a:rPr>
              <a:t>2</a:t>
            </a:r>
            <a:r>
              <a:rPr lang="vi-VN" sz="2400">
                <a:solidFill>
                  <a:srgbClr val="000000"/>
                </a:solidFill>
              </a:rPr>
              <a:t>CO</a:t>
            </a:r>
            <a:r>
              <a:rPr lang="vi-VN" sz="2400" baseline="-25000">
                <a:solidFill>
                  <a:srgbClr val="000000"/>
                </a:solidFill>
              </a:rPr>
              <a:t>3</a:t>
            </a:r>
            <a:endParaRPr lang="en-US" sz="2400">
              <a:solidFill>
                <a:srgbClr val="000000"/>
              </a:solidFill>
            </a:endParaRPr>
          </a:p>
        </p:txBody>
      </p:sp>
      <p:sp>
        <p:nvSpPr>
          <p:cNvPr id="15" name="Plaque 14">
            <a:extLst>
              <a:ext uri="{FF2B5EF4-FFF2-40B4-BE49-F238E27FC236}">
                <a16:creationId xmlns:a16="http://schemas.microsoft.com/office/drawing/2014/main" id="{7B93D36C-EBB1-C43E-6C72-C4C76871A72F}"/>
              </a:ext>
            </a:extLst>
          </p:cNvPr>
          <p:cNvSpPr/>
          <p:nvPr/>
        </p:nvSpPr>
        <p:spPr>
          <a:xfrm>
            <a:off x="4743937" y="3133968"/>
            <a:ext cx="3829539" cy="1219200"/>
          </a:xfrm>
          <a:prstGeom prst="plaque">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latin typeface="Arial" panose="020B0604020202020204" pitchFamily="34" charset="0"/>
                <a:cs typeface="Arial" panose="020B0604020202020204" pitchFamily="34" charset="0"/>
              </a:rPr>
              <a:t>D. </a:t>
            </a:r>
            <a:r>
              <a:rPr lang="vi-VN" sz="2400">
                <a:solidFill>
                  <a:srgbClr val="000000"/>
                </a:solidFill>
              </a:rPr>
              <a:t>NH</a:t>
            </a:r>
            <a:r>
              <a:rPr lang="vi-VN" sz="2400" baseline="-25000">
                <a:solidFill>
                  <a:srgbClr val="000000"/>
                </a:solidFill>
              </a:rPr>
              <a:t>4</a:t>
            </a:r>
            <a:r>
              <a:rPr lang="vi-VN" sz="2400">
                <a:solidFill>
                  <a:srgbClr val="000000"/>
                </a:solidFill>
              </a:rPr>
              <a:t>Cl</a:t>
            </a:r>
            <a:endParaRPr lang="en-US" sz="2400">
              <a:solidFill>
                <a:srgbClr val="000000"/>
              </a:solidFill>
            </a:endParaRPr>
          </a:p>
        </p:txBody>
      </p:sp>
      <p:pic>
        <p:nvPicPr>
          <p:cNvPr id="24" name="Picture 18">
            <a:hlinkClick r:id="rId3" action="ppaction://hlinksldjump"/>
            <a:extLst>
              <a:ext uri="{FF2B5EF4-FFF2-40B4-BE49-F238E27FC236}">
                <a16:creationId xmlns:a16="http://schemas.microsoft.com/office/drawing/2014/main" id="{5AF664EF-404C-BB5B-330D-3BE747C96A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07292" y="4454844"/>
            <a:ext cx="729415" cy="658297"/>
          </a:xfrm>
          <a:prstGeom prst="rect">
            <a:avLst/>
          </a:prstGeom>
        </p:spPr>
      </p:pic>
      <p:pic>
        <p:nvPicPr>
          <p:cNvPr id="25" name="Picture 24">
            <a:extLst>
              <a:ext uri="{FF2B5EF4-FFF2-40B4-BE49-F238E27FC236}">
                <a16:creationId xmlns:a16="http://schemas.microsoft.com/office/drawing/2014/main" id="{C38FB5A0-D689-E628-32B4-A0941790631C}"/>
              </a:ext>
            </a:extLst>
          </p:cNvPr>
          <p:cNvPicPr>
            <a:picLocks noChangeAspect="1"/>
          </p:cNvPicPr>
          <p:nvPr/>
        </p:nvPicPr>
        <p:blipFill>
          <a:blip r:embed="rId6"/>
          <a:stretch>
            <a:fillRect/>
          </a:stretch>
        </p:blipFill>
        <p:spPr>
          <a:xfrm>
            <a:off x="226647" y="1948567"/>
            <a:ext cx="867519" cy="862431"/>
          </a:xfrm>
          <a:prstGeom prst="rect">
            <a:avLst/>
          </a:prstGeom>
        </p:spPr>
      </p:pic>
    </p:spTree>
    <p:extLst>
      <p:ext uri="{BB962C8B-B14F-4D97-AF65-F5344CB8AC3E}">
        <p14:creationId xmlns:p14="http://schemas.microsoft.com/office/powerpoint/2010/main" val="154284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trips(downLeft)">
                                      <p:cBhvr>
                                        <p:cTn id="15" dur="500"/>
                                        <p:tgtEl>
                                          <p:spTgt spid="12"/>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Left)">
                                      <p:cBhvr>
                                        <p:cTn id="18" dur="500"/>
                                        <p:tgtEl>
                                          <p:spTgt spid="11"/>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strips(down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722"/>
        <p:cNvGrpSpPr/>
        <p:nvPr/>
      </p:nvGrpSpPr>
      <p:grpSpPr>
        <a:xfrm>
          <a:off x="0" y="0"/>
          <a:ext cx="0" cy="0"/>
          <a:chOff x="0" y="0"/>
          <a:chExt cx="0" cy="0"/>
        </a:xfrm>
      </p:grpSpPr>
      <p:grpSp>
        <p:nvGrpSpPr>
          <p:cNvPr id="3725" name="Google Shape;3725;p85"/>
          <p:cNvGrpSpPr/>
          <p:nvPr/>
        </p:nvGrpSpPr>
        <p:grpSpPr>
          <a:xfrm>
            <a:off x="8047225" y="4528848"/>
            <a:ext cx="376775" cy="381325"/>
            <a:chOff x="8047225" y="4528848"/>
            <a:chExt cx="376775" cy="381325"/>
          </a:xfrm>
        </p:grpSpPr>
        <p:sp>
          <p:nvSpPr>
            <p:cNvPr id="3726" name="Google Shape;3726;p85"/>
            <p:cNvSpPr/>
            <p:nvPr/>
          </p:nvSpPr>
          <p:spPr>
            <a:xfrm>
              <a:off x="8278550" y="4821348"/>
              <a:ext cx="6650" cy="53325"/>
            </a:xfrm>
            <a:custGeom>
              <a:avLst/>
              <a:gdLst/>
              <a:ahLst/>
              <a:cxnLst/>
              <a:rect l="l" t="t" r="r" b="b"/>
              <a:pathLst>
                <a:path w="266" h="2133" extrusionOk="0">
                  <a:moveTo>
                    <a:pt x="199" y="0"/>
                  </a:moveTo>
                  <a:cubicBezTo>
                    <a:pt x="179" y="0"/>
                    <a:pt x="159" y="10"/>
                    <a:pt x="148" y="32"/>
                  </a:cubicBezTo>
                  <a:cubicBezTo>
                    <a:pt x="60" y="738"/>
                    <a:pt x="1" y="1413"/>
                    <a:pt x="30" y="2089"/>
                  </a:cubicBezTo>
                  <a:cubicBezTo>
                    <a:pt x="30" y="2118"/>
                    <a:pt x="52" y="2133"/>
                    <a:pt x="74" y="2133"/>
                  </a:cubicBezTo>
                  <a:cubicBezTo>
                    <a:pt x="96" y="2133"/>
                    <a:pt x="119" y="2118"/>
                    <a:pt x="119" y="2089"/>
                  </a:cubicBezTo>
                  <a:cubicBezTo>
                    <a:pt x="119" y="1413"/>
                    <a:pt x="148" y="738"/>
                    <a:pt x="265" y="62"/>
                  </a:cubicBezTo>
                  <a:cubicBezTo>
                    <a:pt x="265" y="26"/>
                    <a:pt x="232" y="0"/>
                    <a:pt x="1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85"/>
            <p:cNvSpPr/>
            <p:nvPr/>
          </p:nvSpPr>
          <p:spPr>
            <a:xfrm>
              <a:off x="8261875" y="4873973"/>
              <a:ext cx="49575" cy="16050"/>
            </a:xfrm>
            <a:custGeom>
              <a:avLst/>
              <a:gdLst/>
              <a:ahLst/>
              <a:cxnLst/>
              <a:rect l="l" t="t" r="r" b="b"/>
              <a:pathLst>
                <a:path w="1983" h="642" extrusionOk="0">
                  <a:moveTo>
                    <a:pt x="793" y="0"/>
                  </a:moveTo>
                  <a:cubicBezTo>
                    <a:pt x="540" y="0"/>
                    <a:pt x="284" y="62"/>
                    <a:pt x="51" y="190"/>
                  </a:cubicBezTo>
                  <a:cubicBezTo>
                    <a:pt x="1" y="215"/>
                    <a:pt x="37" y="284"/>
                    <a:pt x="86" y="284"/>
                  </a:cubicBezTo>
                  <a:cubicBezTo>
                    <a:pt x="93" y="284"/>
                    <a:pt x="102" y="282"/>
                    <a:pt x="110" y="278"/>
                  </a:cubicBezTo>
                  <a:cubicBezTo>
                    <a:pt x="325" y="159"/>
                    <a:pt x="564" y="100"/>
                    <a:pt x="801" y="100"/>
                  </a:cubicBezTo>
                  <a:cubicBezTo>
                    <a:pt x="1210" y="100"/>
                    <a:pt x="1612" y="277"/>
                    <a:pt x="1872" y="630"/>
                  </a:cubicBezTo>
                  <a:cubicBezTo>
                    <a:pt x="1880" y="638"/>
                    <a:pt x="1892" y="642"/>
                    <a:pt x="1905" y="642"/>
                  </a:cubicBezTo>
                  <a:cubicBezTo>
                    <a:pt x="1941" y="642"/>
                    <a:pt x="1982" y="614"/>
                    <a:pt x="1961" y="571"/>
                  </a:cubicBezTo>
                  <a:cubicBezTo>
                    <a:pt x="1679" y="196"/>
                    <a:pt x="1241" y="0"/>
                    <a:pt x="7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85"/>
            <p:cNvSpPr/>
            <p:nvPr/>
          </p:nvSpPr>
          <p:spPr>
            <a:xfrm>
              <a:off x="8278175" y="4868923"/>
              <a:ext cx="47150" cy="10725"/>
            </a:xfrm>
            <a:custGeom>
              <a:avLst/>
              <a:gdLst/>
              <a:ahLst/>
              <a:cxnLst/>
              <a:rect l="l" t="t" r="r" b="b"/>
              <a:pathLst>
                <a:path w="1886" h="429" extrusionOk="0">
                  <a:moveTo>
                    <a:pt x="823" y="0"/>
                  </a:moveTo>
                  <a:cubicBezTo>
                    <a:pt x="560" y="0"/>
                    <a:pt x="295" y="61"/>
                    <a:pt x="45" y="186"/>
                  </a:cubicBezTo>
                  <a:cubicBezTo>
                    <a:pt x="0" y="231"/>
                    <a:pt x="24" y="293"/>
                    <a:pt x="65" y="293"/>
                  </a:cubicBezTo>
                  <a:cubicBezTo>
                    <a:pt x="77" y="293"/>
                    <a:pt x="90" y="288"/>
                    <a:pt x="104" y="274"/>
                  </a:cubicBezTo>
                  <a:cubicBezTo>
                    <a:pt x="332" y="160"/>
                    <a:pt x="582" y="101"/>
                    <a:pt x="831" y="101"/>
                  </a:cubicBezTo>
                  <a:cubicBezTo>
                    <a:pt x="1158" y="101"/>
                    <a:pt x="1482" y="204"/>
                    <a:pt x="1749" y="421"/>
                  </a:cubicBezTo>
                  <a:cubicBezTo>
                    <a:pt x="1760" y="426"/>
                    <a:pt x="1772" y="429"/>
                    <a:pt x="1783" y="429"/>
                  </a:cubicBezTo>
                  <a:cubicBezTo>
                    <a:pt x="1835" y="429"/>
                    <a:pt x="1885" y="381"/>
                    <a:pt x="1837" y="333"/>
                  </a:cubicBezTo>
                  <a:cubicBezTo>
                    <a:pt x="1533" y="113"/>
                    <a:pt x="1180" y="0"/>
                    <a:pt x="8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85"/>
            <p:cNvSpPr/>
            <p:nvPr/>
          </p:nvSpPr>
          <p:spPr>
            <a:xfrm>
              <a:off x="8245525" y="4841898"/>
              <a:ext cx="5900" cy="53350"/>
            </a:xfrm>
            <a:custGeom>
              <a:avLst/>
              <a:gdLst/>
              <a:ahLst/>
              <a:cxnLst/>
              <a:rect l="l" t="t" r="r" b="b"/>
              <a:pathLst>
                <a:path w="236" h="2134" extrusionOk="0">
                  <a:moveTo>
                    <a:pt x="176" y="1"/>
                  </a:moveTo>
                  <a:cubicBezTo>
                    <a:pt x="160" y="1"/>
                    <a:pt x="147" y="11"/>
                    <a:pt x="147" y="33"/>
                  </a:cubicBezTo>
                  <a:cubicBezTo>
                    <a:pt x="29" y="709"/>
                    <a:pt x="0" y="1384"/>
                    <a:pt x="0" y="2089"/>
                  </a:cubicBezTo>
                  <a:cubicBezTo>
                    <a:pt x="0" y="2119"/>
                    <a:pt x="22" y="2134"/>
                    <a:pt x="48" y="2134"/>
                  </a:cubicBezTo>
                  <a:cubicBezTo>
                    <a:pt x="73" y="2134"/>
                    <a:pt x="103" y="2119"/>
                    <a:pt x="118" y="2089"/>
                  </a:cubicBezTo>
                  <a:cubicBezTo>
                    <a:pt x="88" y="1414"/>
                    <a:pt x="147" y="738"/>
                    <a:pt x="235" y="62"/>
                  </a:cubicBezTo>
                  <a:cubicBezTo>
                    <a:pt x="235" y="26"/>
                    <a:pt x="201" y="1"/>
                    <a:pt x="1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85"/>
            <p:cNvSpPr/>
            <p:nvPr/>
          </p:nvSpPr>
          <p:spPr>
            <a:xfrm>
              <a:off x="8228625" y="4893973"/>
              <a:ext cx="49525" cy="16200"/>
            </a:xfrm>
            <a:custGeom>
              <a:avLst/>
              <a:gdLst/>
              <a:ahLst/>
              <a:cxnLst/>
              <a:rect l="l" t="t" r="r" b="b"/>
              <a:pathLst>
                <a:path w="1981" h="648" extrusionOk="0">
                  <a:moveTo>
                    <a:pt x="804" y="1"/>
                  </a:moveTo>
                  <a:cubicBezTo>
                    <a:pt x="547" y="1"/>
                    <a:pt x="289" y="70"/>
                    <a:pt x="59" y="212"/>
                  </a:cubicBezTo>
                  <a:cubicBezTo>
                    <a:pt x="0" y="241"/>
                    <a:pt x="30" y="300"/>
                    <a:pt x="88" y="300"/>
                  </a:cubicBezTo>
                  <a:cubicBezTo>
                    <a:pt x="305" y="170"/>
                    <a:pt x="546" y="108"/>
                    <a:pt x="784" y="108"/>
                  </a:cubicBezTo>
                  <a:cubicBezTo>
                    <a:pt x="1192" y="108"/>
                    <a:pt x="1592" y="290"/>
                    <a:pt x="1851" y="623"/>
                  </a:cubicBezTo>
                  <a:cubicBezTo>
                    <a:pt x="1868" y="641"/>
                    <a:pt x="1888" y="648"/>
                    <a:pt x="1906" y="648"/>
                  </a:cubicBezTo>
                  <a:cubicBezTo>
                    <a:pt x="1949" y="648"/>
                    <a:pt x="1981" y="606"/>
                    <a:pt x="1939" y="565"/>
                  </a:cubicBezTo>
                  <a:cubicBezTo>
                    <a:pt x="1663" y="196"/>
                    <a:pt x="1236" y="1"/>
                    <a:pt x="8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85"/>
            <p:cNvSpPr/>
            <p:nvPr/>
          </p:nvSpPr>
          <p:spPr>
            <a:xfrm>
              <a:off x="8244975" y="4888948"/>
              <a:ext cx="46475" cy="10825"/>
            </a:xfrm>
            <a:custGeom>
              <a:avLst/>
              <a:gdLst/>
              <a:ahLst/>
              <a:cxnLst/>
              <a:rect l="l" t="t" r="r" b="b"/>
              <a:pathLst>
                <a:path w="1859" h="433" extrusionOk="0">
                  <a:moveTo>
                    <a:pt x="825" y="0"/>
                  </a:moveTo>
                  <a:cubicBezTo>
                    <a:pt x="559" y="0"/>
                    <a:pt x="292" y="68"/>
                    <a:pt x="51" y="207"/>
                  </a:cubicBezTo>
                  <a:cubicBezTo>
                    <a:pt x="1" y="233"/>
                    <a:pt x="37" y="301"/>
                    <a:pt x="86" y="301"/>
                  </a:cubicBezTo>
                  <a:cubicBezTo>
                    <a:pt x="94" y="301"/>
                    <a:pt x="102" y="300"/>
                    <a:pt x="110" y="296"/>
                  </a:cubicBezTo>
                  <a:cubicBezTo>
                    <a:pt x="326" y="169"/>
                    <a:pt x="569" y="107"/>
                    <a:pt x="816" y="107"/>
                  </a:cubicBezTo>
                  <a:cubicBezTo>
                    <a:pt x="1141" y="107"/>
                    <a:pt x="1472" y="213"/>
                    <a:pt x="1755" y="413"/>
                  </a:cubicBezTo>
                  <a:cubicBezTo>
                    <a:pt x="1769" y="427"/>
                    <a:pt x="1784" y="433"/>
                    <a:pt x="1796" y="433"/>
                  </a:cubicBezTo>
                  <a:cubicBezTo>
                    <a:pt x="1835" y="433"/>
                    <a:pt x="1859" y="377"/>
                    <a:pt x="1814" y="354"/>
                  </a:cubicBezTo>
                  <a:cubicBezTo>
                    <a:pt x="1529" y="120"/>
                    <a:pt x="1178" y="0"/>
                    <a:pt x="8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85"/>
            <p:cNvSpPr/>
            <p:nvPr/>
          </p:nvSpPr>
          <p:spPr>
            <a:xfrm>
              <a:off x="8047225" y="4528848"/>
              <a:ext cx="354025" cy="322400"/>
            </a:xfrm>
            <a:custGeom>
              <a:avLst/>
              <a:gdLst/>
              <a:ahLst/>
              <a:cxnLst/>
              <a:rect l="l" t="t" r="r" b="b"/>
              <a:pathLst>
                <a:path w="14161" h="12896" extrusionOk="0">
                  <a:moveTo>
                    <a:pt x="10618" y="0"/>
                  </a:moveTo>
                  <a:cubicBezTo>
                    <a:pt x="9009" y="0"/>
                    <a:pt x="7797" y="1331"/>
                    <a:pt x="7462" y="3007"/>
                  </a:cubicBezTo>
                  <a:cubicBezTo>
                    <a:pt x="6963" y="2949"/>
                    <a:pt x="6463" y="2890"/>
                    <a:pt x="5964" y="2860"/>
                  </a:cubicBezTo>
                  <a:cubicBezTo>
                    <a:pt x="5376" y="2860"/>
                    <a:pt x="4789" y="2978"/>
                    <a:pt x="4230" y="3242"/>
                  </a:cubicBezTo>
                  <a:cubicBezTo>
                    <a:pt x="3790" y="3448"/>
                    <a:pt x="3232" y="3742"/>
                    <a:pt x="2850" y="3947"/>
                  </a:cubicBezTo>
                  <a:cubicBezTo>
                    <a:pt x="1880" y="4417"/>
                    <a:pt x="940" y="4976"/>
                    <a:pt x="88" y="5651"/>
                  </a:cubicBezTo>
                  <a:lnTo>
                    <a:pt x="0" y="5710"/>
                  </a:lnTo>
                  <a:cubicBezTo>
                    <a:pt x="676" y="7385"/>
                    <a:pt x="1675" y="8971"/>
                    <a:pt x="2879" y="10352"/>
                  </a:cubicBezTo>
                  <a:cubicBezTo>
                    <a:pt x="4142" y="11703"/>
                    <a:pt x="5817" y="12702"/>
                    <a:pt x="7638" y="12878"/>
                  </a:cubicBezTo>
                  <a:cubicBezTo>
                    <a:pt x="7783" y="12890"/>
                    <a:pt x="7930" y="12896"/>
                    <a:pt x="8076" y="12896"/>
                  </a:cubicBezTo>
                  <a:cubicBezTo>
                    <a:pt x="9742" y="12896"/>
                    <a:pt x="11477" y="12133"/>
                    <a:pt x="12368" y="10675"/>
                  </a:cubicBezTo>
                  <a:cubicBezTo>
                    <a:pt x="13073" y="9529"/>
                    <a:pt x="13191" y="8119"/>
                    <a:pt x="13191" y="6738"/>
                  </a:cubicBezTo>
                  <a:cubicBezTo>
                    <a:pt x="13191" y="6503"/>
                    <a:pt x="13191" y="6239"/>
                    <a:pt x="13161" y="5974"/>
                  </a:cubicBezTo>
                  <a:cubicBezTo>
                    <a:pt x="13661" y="5387"/>
                    <a:pt x="13954" y="4652"/>
                    <a:pt x="14013" y="3889"/>
                  </a:cubicBezTo>
                  <a:cubicBezTo>
                    <a:pt x="14160" y="1891"/>
                    <a:pt x="12750" y="128"/>
                    <a:pt x="10870" y="11"/>
                  </a:cubicBezTo>
                  <a:cubicBezTo>
                    <a:pt x="10785" y="4"/>
                    <a:pt x="10701" y="0"/>
                    <a:pt x="106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85"/>
            <p:cNvSpPr/>
            <p:nvPr/>
          </p:nvSpPr>
          <p:spPr>
            <a:xfrm>
              <a:off x="8075500" y="4675698"/>
              <a:ext cx="253875" cy="118150"/>
            </a:xfrm>
            <a:custGeom>
              <a:avLst/>
              <a:gdLst/>
              <a:ahLst/>
              <a:cxnLst/>
              <a:rect l="l" t="t" r="r" b="b"/>
              <a:pathLst>
                <a:path w="10155" h="4726" extrusionOk="0">
                  <a:moveTo>
                    <a:pt x="567" y="628"/>
                  </a:moveTo>
                  <a:lnTo>
                    <a:pt x="567" y="628"/>
                  </a:lnTo>
                  <a:cubicBezTo>
                    <a:pt x="1740" y="1438"/>
                    <a:pt x="3105" y="1942"/>
                    <a:pt x="4539" y="2098"/>
                  </a:cubicBezTo>
                  <a:cubicBezTo>
                    <a:pt x="4972" y="2173"/>
                    <a:pt x="5411" y="2210"/>
                    <a:pt x="5848" y="2210"/>
                  </a:cubicBezTo>
                  <a:cubicBezTo>
                    <a:pt x="6953" y="2210"/>
                    <a:pt x="8053" y="1973"/>
                    <a:pt x="9063" y="1511"/>
                  </a:cubicBezTo>
                  <a:cubicBezTo>
                    <a:pt x="9210" y="1422"/>
                    <a:pt x="9386" y="1334"/>
                    <a:pt x="9533" y="1246"/>
                  </a:cubicBezTo>
                  <a:cubicBezTo>
                    <a:pt x="9559" y="1246"/>
                    <a:pt x="9655" y="1153"/>
                    <a:pt x="9697" y="1153"/>
                  </a:cubicBezTo>
                  <a:cubicBezTo>
                    <a:pt x="9702" y="1153"/>
                    <a:pt x="9706" y="1155"/>
                    <a:pt x="9709" y="1158"/>
                  </a:cubicBezTo>
                  <a:cubicBezTo>
                    <a:pt x="9680" y="1246"/>
                    <a:pt x="9651" y="1334"/>
                    <a:pt x="9621" y="1422"/>
                  </a:cubicBezTo>
                  <a:cubicBezTo>
                    <a:pt x="9504" y="1804"/>
                    <a:pt x="9386" y="2157"/>
                    <a:pt x="9210" y="2480"/>
                  </a:cubicBezTo>
                  <a:cubicBezTo>
                    <a:pt x="8916" y="3185"/>
                    <a:pt x="8358" y="3743"/>
                    <a:pt x="7682" y="4066"/>
                  </a:cubicBezTo>
                  <a:cubicBezTo>
                    <a:pt x="7104" y="4263"/>
                    <a:pt x="6504" y="4359"/>
                    <a:pt x="5904" y="4359"/>
                  </a:cubicBezTo>
                  <a:cubicBezTo>
                    <a:pt x="4979" y="4359"/>
                    <a:pt x="4055" y="4130"/>
                    <a:pt x="3217" y="3685"/>
                  </a:cubicBezTo>
                  <a:cubicBezTo>
                    <a:pt x="2012" y="2977"/>
                    <a:pt x="1087" y="1896"/>
                    <a:pt x="567" y="628"/>
                  </a:cubicBezTo>
                  <a:close/>
                  <a:moveTo>
                    <a:pt x="238" y="0"/>
                  </a:moveTo>
                  <a:cubicBezTo>
                    <a:pt x="213" y="0"/>
                    <a:pt x="188" y="4"/>
                    <a:pt x="162" y="12"/>
                  </a:cubicBezTo>
                  <a:lnTo>
                    <a:pt x="154" y="27"/>
                  </a:lnTo>
                  <a:lnTo>
                    <a:pt x="154" y="27"/>
                  </a:lnTo>
                  <a:cubicBezTo>
                    <a:pt x="66" y="49"/>
                    <a:pt x="0" y="130"/>
                    <a:pt x="44" y="247"/>
                  </a:cubicBezTo>
                  <a:cubicBezTo>
                    <a:pt x="485" y="1628"/>
                    <a:pt x="1366" y="2803"/>
                    <a:pt x="2541" y="3655"/>
                  </a:cubicBezTo>
                  <a:cubicBezTo>
                    <a:pt x="3535" y="4356"/>
                    <a:pt x="4721" y="4726"/>
                    <a:pt x="5923" y="4726"/>
                  </a:cubicBezTo>
                  <a:cubicBezTo>
                    <a:pt x="6284" y="4726"/>
                    <a:pt x="6647" y="4692"/>
                    <a:pt x="7007" y="4625"/>
                  </a:cubicBezTo>
                  <a:cubicBezTo>
                    <a:pt x="7829" y="4478"/>
                    <a:pt x="8534" y="4066"/>
                    <a:pt x="9063" y="3420"/>
                  </a:cubicBezTo>
                  <a:cubicBezTo>
                    <a:pt x="9504" y="2774"/>
                    <a:pt x="9856" y="2069"/>
                    <a:pt x="10033" y="1276"/>
                  </a:cubicBezTo>
                  <a:cubicBezTo>
                    <a:pt x="10154" y="1032"/>
                    <a:pt x="9933" y="769"/>
                    <a:pt x="9687" y="769"/>
                  </a:cubicBezTo>
                  <a:cubicBezTo>
                    <a:pt x="9636" y="769"/>
                    <a:pt x="9584" y="780"/>
                    <a:pt x="9533" y="806"/>
                  </a:cubicBezTo>
                  <a:cubicBezTo>
                    <a:pt x="9357" y="894"/>
                    <a:pt x="9210" y="982"/>
                    <a:pt x="9063" y="1099"/>
                  </a:cubicBezTo>
                  <a:cubicBezTo>
                    <a:pt x="8857" y="1187"/>
                    <a:pt x="8652" y="1305"/>
                    <a:pt x="8446" y="1364"/>
                  </a:cubicBezTo>
                  <a:cubicBezTo>
                    <a:pt x="7653" y="1687"/>
                    <a:pt x="6801" y="1834"/>
                    <a:pt x="5949" y="1834"/>
                  </a:cubicBezTo>
                  <a:cubicBezTo>
                    <a:pt x="4010" y="1834"/>
                    <a:pt x="1895" y="1305"/>
                    <a:pt x="397" y="42"/>
                  </a:cubicBezTo>
                  <a:cubicBezTo>
                    <a:pt x="355" y="21"/>
                    <a:pt x="299" y="0"/>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85"/>
            <p:cNvSpPr/>
            <p:nvPr/>
          </p:nvSpPr>
          <p:spPr>
            <a:xfrm>
              <a:off x="8353475" y="4590798"/>
              <a:ext cx="14725" cy="18375"/>
            </a:xfrm>
            <a:custGeom>
              <a:avLst/>
              <a:gdLst/>
              <a:ahLst/>
              <a:cxnLst/>
              <a:rect l="l" t="t" r="r" b="b"/>
              <a:pathLst>
                <a:path w="589" h="735" extrusionOk="0">
                  <a:moveTo>
                    <a:pt x="294" y="1"/>
                  </a:moveTo>
                  <a:cubicBezTo>
                    <a:pt x="147" y="1"/>
                    <a:pt x="0" y="147"/>
                    <a:pt x="0" y="353"/>
                  </a:cubicBezTo>
                  <a:cubicBezTo>
                    <a:pt x="0" y="559"/>
                    <a:pt x="147" y="735"/>
                    <a:pt x="294" y="735"/>
                  </a:cubicBezTo>
                  <a:cubicBezTo>
                    <a:pt x="471" y="735"/>
                    <a:pt x="588" y="559"/>
                    <a:pt x="588" y="353"/>
                  </a:cubicBezTo>
                  <a:cubicBezTo>
                    <a:pt x="588" y="147"/>
                    <a:pt x="471" y="1"/>
                    <a:pt x="2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85"/>
            <p:cNvSpPr/>
            <p:nvPr/>
          </p:nvSpPr>
          <p:spPr>
            <a:xfrm>
              <a:off x="8374775" y="4615023"/>
              <a:ext cx="49225" cy="30875"/>
            </a:xfrm>
            <a:custGeom>
              <a:avLst/>
              <a:gdLst/>
              <a:ahLst/>
              <a:cxnLst/>
              <a:rect l="l" t="t" r="r" b="b"/>
              <a:pathLst>
                <a:path w="1969" h="1235" extrusionOk="0">
                  <a:moveTo>
                    <a:pt x="911" y="1"/>
                  </a:moveTo>
                  <a:cubicBezTo>
                    <a:pt x="559" y="207"/>
                    <a:pt x="265" y="471"/>
                    <a:pt x="0" y="794"/>
                  </a:cubicBezTo>
                  <a:lnTo>
                    <a:pt x="30" y="824"/>
                  </a:lnTo>
                  <a:cubicBezTo>
                    <a:pt x="118" y="1059"/>
                    <a:pt x="676" y="1235"/>
                    <a:pt x="1087" y="1235"/>
                  </a:cubicBezTo>
                  <a:cubicBezTo>
                    <a:pt x="1499" y="1205"/>
                    <a:pt x="1734" y="853"/>
                    <a:pt x="1969" y="559"/>
                  </a:cubicBezTo>
                  <a:cubicBezTo>
                    <a:pt x="1646" y="295"/>
                    <a:pt x="1293" y="118"/>
                    <a:pt x="9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85"/>
            <p:cNvSpPr/>
            <p:nvPr/>
          </p:nvSpPr>
          <p:spPr>
            <a:xfrm>
              <a:off x="8374775" y="4614998"/>
              <a:ext cx="49225" cy="23025"/>
            </a:xfrm>
            <a:custGeom>
              <a:avLst/>
              <a:gdLst/>
              <a:ahLst/>
              <a:cxnLst/>
              <a:rect l="l" t="t" r="r" b="b"/>
              <a:pathLst>
                <a:path w="1969" h="921" extrusionOk="0">
                  <a:moveTo>
                    <a:pt x="904" y="0"/>
                  </a:moveTo>
                  <a:cubicBezTo>
                    <a:pt x="824" y="0"/>
                    <a:pt x="426" y="397"/>
                    <a:pt x="0" y="766"/>
                  </a:cubicBezTo>
                  <a:cubicBezTo>
                    <a:pt x="268" y="863"/>
                    <a:pt x="576" y="920"/>
                    <a:pt x="874" y="920"/>
                  </a:cubicBezTo>
                  <a:cubicBezTo>
                    <a:pt x="936" y="920"/>
                    <a:pt x="998" y="918"/>
                    <a:pt x="1058" y="913"/>
                  </a:cubicBezTo>
                  <a:cubicBezTo>
                    <a:pt x="1411" y="913"/>
                    <a:pt x="1734" y="766"/>
                    <a:pt x="1969" y="531"/>
                  </a:cubicBezTo>
                  <a:cubicBezTo>
                    <a:pt x="1616" y="296"/>
                    <a:pt x="1264" y="119"/>
                    <a:pt x="911" y="2"/>
                  </a:cubicBezTo>
                  <a:cubicBezTo>
                    <a:pt x="909" y="1"/>
                    <a:pt x="907" y="0"/>
                    <a:pt x="9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7" name="Google Shape;3737;p85"/>
          <p:cNvGrpSpPr/>
          <p:nvPr/>
        </p:nvGrpSpPr>
        <p:grpSpPr>
          <a:xfrm>
            <a:off x="7414075" y="4695975"/>
            <a:ext cx="374600" cy="356600"/>
            <a:chOff x="7414075" y="4695975"/>
            <a:chExt cx="374600" cy="356600"/>
          </a:xfrm>
        </p:grpSpPr>
        <p:sp>
          <p:nvSpPr>
            <p:cNvPr id="3738" name="Google Shape;3738;p85"/>
            <p:cNvSpPr/>
            <p:nvPr/>
          </p:nvSpPr>
          <p:spPr>
            <a:xfrm>
              <a:off x="7552150" y="4969500"/>
              <a:ext cx="5900" cy="50200"/>
            </a:xfrm>
            <a:custGeom>
              <a:avLst/>
              <a:gdLst/>
              <a:ahLst/>
              <a:cxnLst/>
              <a:rect l="l" t="t" r="r" b="b"/>
              <a:pathLst>
                <a:path w="236" h="2008" extrusionOk="0">
                  <a:moveTo>
                    <a:pt x="74" y="1"/>
                  </a:moveTo>
                  <a:cubicBezTo>
                    <a:pt x="40" y="1"/>
                    <a:pt x="1" y="32"/>
                    <a:pt x="1" y="84"/>
                  </a:cubicBezTo>
                  <a:cubicBezTo>
                    <a:pt x="89" y="701"/>
                    <a:pt x="148" y="1317"/>
                    <a:pt x="148" y="1964"/>
                  </a:cubicBezTo>
                  <a:cubicBezTo>
                    <a:pt x="148" y="1993"/>
                    <a:pt x="170" y="2008"/>
                    <a:pt x="192" y="2008"/>
                  </a:cubicBezTo>
                  <a:cubicBezTo>
                    <a:pt x="214" y="2008"/>
                    <a:pt x="236" y="1993"/>
                    <a:pt x="236" y="1964"/>
                  </a:cubicBezTo>
                  <a:cubicBezTo>
                    <a:pt x="236" y="1317"/>
                    <a:pt x="206" y="671"/>
                    <a:pt x="118" y="54"/>
                  </a:cubicBezTo>
                  <a:cubicBezTo>
                    <a:pt x="118" y="17"/>
                    <a:pt x="98" y="1"/>
                    <a:pt x="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85"/>
            <p:cNvSpPr/>
            <p:nvPr/>
          </p:nvSpPr>
          <p:spPr>
            <a:xfrm>
              <a:off x="7525900" y="5018175"/>
              <a:ext cx="48775" cy="15600"/>
            </a:xfrm>
            <a:custGeom>
              <a:avLst/>
              <a:gdLst/>
              <a:ahLst/>
              <a:cxnLst/>
              <a:rect l="l" t="t" r="r" b="b"/>
              <a:pathLst>
                <a:path w="1951" h="624" extrusionOk="0">
                  <a:moveTo>
                    <a:pt x="1173" y="1"/>
                  </a:moveTo>
                  <a:cubicBezTo>
                    <a:pt x="744" y="1"/>
                    <a:pt x="319" y="182"/>
                    <a:pt x="23" y="516"/>
                  </a:cubicBezTo>
                  <a:cubicBezTo>
                    <a:pt x="0" y="561"/>
                    <a:pt x="29" y="624"/>
                    <a:pt x="71" y="624"/>
                  </a:cubicBezTo>
                  <a:cubicBezTo>
                    <a:pt x="83" y="624"/>
                    <a:pt x="97" y="618"/>
                    <a:pt x="111" y="604"/>
                  </a:cubicBezTo>
                  <a:cubicBezTo>
                    <a:pt x="393" y="285"/>
                    <a:pt x="795" y="109"/>
                    <a:pt x="1202" y="109"/>
                  </a:cubicBezTo>
                  <a:cubicBezTo>
                    <a:pt x="1431" y="109"/>
                    <a:pt x="1662" y="165"/>
                    <a:pt x="1873" y="281"/>
                  </a:cubicBezTo>
                  <a:cubicBezTo>
                    <a:pt x="1879" y="287"/>
                    <a:pt x="1885" y="289"/>
                    <a:pt x="1892" y="289"/>
                  </a:cubicBezTo>
                  <a:cubicBezTo>
                    <a:pt x="1920" y="289"/>
                    <a:pt x="1951" y="241"/>
                    <a:pt x="1903" y="193"/>
                  </a:cubicBezTo>
                  <a:cubicBezTo>
                    <a:pt x="1675" y="63"/>
                    <a:pt x="1423" y="1"/>
                    <a:pt x="1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85"/>
            <p:cNvSpPr/>
            <p:nvPr/>
          </p:nvSpPr>
          <p:spPr>
            <a:xfrm>
              <a:off x="7512700" y="5013875"/>
              <a:ext cx="45875" cy="10025"/>
            </a:xfrm>
            <a:custGeom>
              <a:avLst/>
              <a:gdLst/>
              <a:ahLst/>
              <a:cxnLst/>
              <a:rect l="l" t="t" r="r" b="b"/>
              <a:pathLst>
                <a:path w="1835" h="401" extrusionOk="0">
                  <a:moveTo>
                    <a:pt x="1019" y="1"/>
                  </a:moveTo>
                  <a:cubicBezTo>
                    <a:pt x="675" y="1"/>
                    <a:pt x="335" y="106"/>
                    <a:pt x="51" y="306"/>
                  </a:cubicBezTo>
                  <a:cubicBezTo>
                    <a:pt x="1" y="332"/>
                    <a:pt x="37" y="400"/>
                    <a:pt x="67" y="400"/>
                  </a:cubicBezTo>
                  <a:cubicBezTo>
                    <a:pt x="72" y="400"/>
                    <a:pt x="76" y="398"/>
                    <a:pt x="81" y="394"/>
                  </a:cubicBezTo>
                  <a:cubicBezTo>
                    <a:pt x="360" y="197"/>
                    <a:pt x="676" y="101"/>
                    <a:pt x="993" y="101"/>
                  </a:cubicBezTo>
                  <a:cubicBezTo>
                    <a:pt x="1243" y="101"/>
                    <a:pt x="1493" y="160"/>
                    <a:pt x="1726" y="277"/>
                  </a:cubicBezTo>
                  <a:cubicBezTo>
                    <a:pt x="1734" y="281"/>
                    <a:pt x="1742" y="283"/>
                    <a:pt x="1750" y="283"/>
                  </a:cubicBezTo>
                  <a:cubicBezTo>
                    <a:pt x="1799" y="283"/>
                    <a:pt x="1835" y="214"/>
                    <a:pt x="1784" y="189"/>
                  </a:cubicBezTo>
                  <a:cubicBezTo>
                    <a:pt x="1543" y="62"/>
                    <a:pt x="1280" y="1"/>
                    <a:pt x="10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85"/>
            <p:cNvSpPr/>
            <p:nvPr/>
          </p:nvSpPr>
          <p:spPr>
            <a:xfrm>
              <a:off x="7585475" y="4988400"/>
              <a:ext cx="6375" cy="50225"/>
            </a:xfrm>
            <a:custGeom>
              <a:avLst/>
              <a:gdLst/>
              <a:ahLst/>
              <a:cxnLst/>
              <a:rect l="l" t="t" r="r" b="b"/>
              <a:pathLst>
                <a:path w="255" h="2009" extrusionOk="0">
                  <a:moveTo>
                    <a:pt x="71" y="1"/>
                  </a:moveTo>
                  <a:cubicBezTo>
                    <a:pt x="39" y="1"/>
                    <a:pt x="1" y="26"/>
                    <a:pt x="19" y="62"/>
                  </a:cubicBezTo>
                  <a:cubicBezTo>
                    <a:pt x="107" y="679"/>
                    <a:pt x="137" y="1325"/>
                    <a:pt x="137" y="1942"/>
                  </a:cubicBezTo>
                  <a:cubicBezTo>
                    <a:pt x="137" y="1986"/>
                    <a:pt x="166" y="2008"/>
                    <a:pt x="195" y="2008"/>
                  </a:cubicBezTo>
                  <a:cubicBezTo>
                    <a:pt x="225" y="2008"/>
                    <a:pt x="254" y="1986"/>
                    <a:pt x="254" y="1942"/>
                  </a:cubicBezTo>
                  <a:cubicBezTo>
                    <a:pt x="254" y="1325"/>
                    <a:pt x="195" y="679"/>
                    <a:pt x="107" y="33"/>
                  </a:cubicBezTo>
                  <a:cubicBezTo>
                    <a:pt x="107" y="10"/>
                    <a:pt x="90" y="1"/>
                    <a:pt x="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85"/>
            <p:cNvSpPr/>
            <p:nvPr/>
          </p:nvSpPr>
          <p:spPr>
            <a:xfrm>
              <a:off x="7559025" y="5037275"/>
              <a:ext cx="49500" cy="15300"/>
            </a:xfrm>
            <a:custGeom>
              <a:avLst/>
              <a:gdLst/>
              <a:ahLst/>
              <a:cxnLst/>
              <a:rect l="l" t="t" r="r" b="b"/>
              <a:pathLst>
                <a:path w="1980" h="612" extrusionOk="0">
                  <a:moveTo>
                    <a:pt x="1186" y="1"/>
                  </a:moveTo>
                  <a:cubicBezTo>
                    <a:pt x="759" y="1"/>
                    <a:pt x="346" y="182"/>
                    <a:pt x="49" y="516"/>
                  </a:cubicBezTo>
                  <a:cubicBezTo>
                    <a:pt x="1" y="564"/>
                    <a:pt x="51" y="612"/>
                    <a:pt x="87" y="612"/>
                  </a:cubicBezTo>
                  <a:cubicBezTo>
                    <a:pt x="95" y="612"/>
                    <a:pt x="102" y="610"/>
                    <a:pt x="108" y="604"/>
                  </a:cubicBezTo>
                  <a:cubicBezTo>
                    <a:pt x="385" y="272"/>
                    <a:pt x="778" y="102"/>
                    <a:pt x="1178" y="102"/>
                  </a:cubicBezTo>
                  <a:cubicBezTo>
                    <a:pt x="1414" y="102"/>
                    <a:pt x="1652" y="161"/>
                    <a:pt x="1870" y="281"/>
                  </a:cubicBezTo>
                  <a:cubicBezTo>
                    <a:pt x="1879" y="285"/>
                    <a:pt x="1887" y="287"/>
                    <a:pt x="1895" y="287"/>
                  </a:cubicBezTo>
                  <a:cubicBezTo>
                    <a:pt x="1943" y="287"/>
                    <a:pt x="1980" y="218"/>
                    <a:pt x="1929" y="193"/>
                  </a:cubicBezTo>
                  <a:cubicBezTo>
                    <a:pt x="1691" y="63"/>
                    <a:pt x="1436" y="1"/>
                    <a:pt x="11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85"/>
            <p:cNvSpPr/>
            <p:nvPr/>
          </p:nvSpPr>
          <p:spPr>
            <a:xfrm>
              <a:off x="7545750" y="5032600"/>
              <a:ext cx="46675" cy="10400"/>
            </a:xfrm>
            <a:custGeom>
              <a:avLst/>
              <a:gdLst/>
              <a:ahLst/>
              <a:cxnLst/>
              <a:rect l="l" t="t" r="r" b="b"/>
              <a:pathLst>
                <a:path w="1867" h="416" extrusionOk="0">
                  <a:moveTo>
                    <a:pt x="1025" y="1"/>
                  </a:moveTo>
                  <a:cubicBezTo>
                    <a:pt x="676" y="1"/>
                    <a:pt x="335" y="104"/>
                    <a:pt x="51" y="321"/>
                  </a:cubicBezTo>
                  <a:cubicBezTo>
                    <a:pt x="1" y="346"/>
                    <a:pt x="37" y="415"/>
                    <a:pt x="86" y="415"/>
                  </a:cubicBezTo>
                  <a:cubicBezTo>
                    <a:pt x="93" y="415"/>
                    <a:pt x="102" y="413"/>
                    <a:pt x="110" y="409"/>
                  </a:cubicBezTo>
                  <a:cubicBezTo>
                    <a:pt x="377" y="209"/>
                    <a:pt x="700" y="104"/>
                    <a:pt x="1027" y="104"/>
                  </a:cubicBezTo>
                  <a:cubicBezTo>
                    <a:pt x="1276" y="104"/>
                    <a:pt x="1526" y="165"/>
                    <a:pt x="1755" y="292"/>
                  </a:cubicBezTo>
                  <a:cubicBezTo>
                    <a:pt x="1761" y="295"/>
                    <a:pt x="1768" y="296"/>
                    <a:pt x="1774" y="296"/>
                  </a:cubicBezTo>
                  <a:cubicBezTo>
                    <a:pt x="1825" y="296"/>
                    <a:pt x="1866" y="200"/>
                    <a:pt x="1814" y="174"/>
                  </a:cubicBezTo>
                  <a:cubicBezTo>
                    <a:pt x="1560" y="60"/>
                    <a:pt x="1290" y="1"/>
                    <a:pt x="10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85"/>
            <p:cNvSpPr/>
            <p:nvPr/>
          </p:nvSpPr>
          <p:spPr>
            <a:xfrm>
              <a:off x="7436850" y="4695975"/>
              <a:ext cx="351825" cy="301800"/>
            </a:xfrm>
            <a:custGeom>
              <a:avLst/>
              <a:gdLst/>
              <a:ahLst/>
              <a:cxnLst/>
              <a:rect l="l" t="t" r="r" b="b"/>
              <a:pathLst>
                <a:path w="14073" h="12072" extrusionOk="0">
                  <a:moveTo>
                    <a:pt x="3505" y="1"/>
                  </a:moveTo>
                  <a:cubicBezTo>
                    <a:pt x="3434" y="1"/>
                    <a:pt x="3363" y="3"/>
                    <a:pt x="3291" y="8"/>
                  </a:cubicBezTo>
                  <a:cubicBezTo>
                    <a:pt x="1411" y="155"/>
                    <a:pt x="1" y="1771"/>
                    <a:pt x="147" y="3651"/>
                  </a:cubicBezTo>
                  <a:cubicBezTo>
                    <a:pt x="206" y="4385"/>
                    <a:pt x="500" y="5061"/>
                    <a:pt x="970" y="5619"/>
                  </a:cubicBezTo>
                  <a:cubicBezTo>
                    <a:pt x="970" y="5884"/>
                    <a:pt x="970" y="6119"/>
                    <a:pt x="970" y="6354"/>
                  </a:cubicBezTo>
                  <a:cubicBezTo>
                    <a:pt x="941" y="7617"/>
                    <a:pt x="1058" y="8939"/>
                    <a:pt x="1763" y="10026"/>
                  </a:cubicBezTo>
                  <a:cubicBezTo>
                    <a:pt x="2651" y="11344"/>
                    <a:pt x="4352" y="12071"/>
                    <a:pt x="6032" y="12071"/>
                  </a:cubicBezTo>
                  <a:cubicBezTo>
                    <a:pt x="6186" y="12071"/>
                    <a:pt x="6340" y="12065"/>
                    <a:pt x="6493" y="12053"/>
                  </a:cubicBezTo>
                  <a:cubicBezTo>
                    <a:pt x="8285" y="11847"/>
                    <a:pt x="9959" y="11025"/>
                    <a:pt x="11223" y="9703"/>
                  </a:cubicBezTo>
                  <a:cubicBezTo>
                    <a:pt x="12398" y="8439"/>
                    <a:pt x="13367" y="6970"/>
                    <a:pt x="14072" y="5355"/>
                  </a:cubicBezTo>
                  <a:lnTo>
                    <a:pt x="13984" y="5296"/>
                  </a:lnTo>
                  <a:cubicBezTo>
                    <a:pt x="13103" y="4708"/>
                    <a:pt x="12192" y="4180"/>
                    <a:pt x="11252" y="3739"/>
                  </a:cubicBezTo>
                  <a:cubicBezTo>
                    <a:pt x="10841" y="3533"/>
                    <a:pt x="10312" y="3269"/>
                    <a:pt x="9842" y="3063"/>
                  </a:cubicBezTo>
                  <a:cubicBezTo>
                    <a:pt x="9313" y="2828"/>
                    <a:pt x="8726" y="2711"/>
                    <a:pt x="8138" y="2711"/>
                  </a:cubicBezTo>
                  <a:cubicBezTo>
                    <a:pt x="7639" y="2711"/>
                    <a:pt x="7139" y="2769"/>
                    <a:pt x="6640" y="2828"/>
                  </a:cubicBezTo>
                  <a:cubicBezTo>
                    <a:pt x="6302" y="1253"/>
                    <a:pt x="5102" y="1"/>
                    <a:pt x="35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85"/>
            <p:cNvSpPr/>
            <p:nvPr/>
          </p:nvSpPr>
          <p:spPr>
            <a:xfrm>
              <a:off x="7507350" y="4832950"/>
              <a:ext cx="252900" cy="110150"/>
            </a:xfrm>
            <a:custGeom>
              <a:avLst/>
              <a:gdLst/>
              <a:ahLst/>
              <a:cxnLst/>
              <a:rect l="l" t="t" r="r" b="b"/>
              <a:pathLst>
                <a:path w="10116" h="4406" extrusionOk="0">
                  <a:moveTo>
                    <a:pt x="9538" y="622"/>
                  </a:moveTo>
                  <a:cubicBezTo>
                    <a:pt x="9070" y="1638"/>
                    <a:pt x="8323" y="2525"/>
                    <a:pt x="7375" y="3166"/>
                  </a:cubicBezTo>
                  <a:cubicBezTo>
                    <a:pt x="6444" y="3772"/>
                    <a:pt x="5369" y="4075"/>
                    <a:pt x="4269" y="4075"/>
                  </a:cubicBezTo>
                  <a:cubicBezTo>
                    <a:pt x="3876" y="4075"/>
                    <a:pt x="3480" y="4037"/>
                    <a:pt x="3085" y="3959"/>
                  </a:cubicBezTo>
                  <a:cubicBezTo>
                    <a:pt x="2351" y="3812"/>
                    <a:pt x="1675" y="3372"/>
                    <a:pt x="1235" y="2755"/>
                  </a:cubicBezTo>
                  <a:cubicBezTo>
                    <a:pt x="1029" y="2461"/>
                    <a:pt x="882" y="2138"/>
                    <a:pt x="735" y="1815"/>
                  </a:cubicBezTo>
                  <a:cubicBezTo>
                    <a:pt x="676" y="1638"/>
                    <a:pt x="618" y="1491"/>
                    <a:pt x="588" y="1315"/>
                  </a:cubicBezTo>
                  <a:cubicBezTo>
                    <a:pt x="530" y="1227"/>
                    <a:pt x="530" y="1168"/>
                    <a:pt x="500" y="1080"/>
                  </a:cubicBezTo>
                  <a:lnTo>
                    <a:pt x="500" y="1080"/>
                  </a:lnTo>
                  <a:cubicBezTo>
                    <a:pt x="588" y="1110"/>
                    <a:pt x="647" y="1168"/>
                    <a:pt x="735" y="1227"/>
                  </a:cubicBezTo>
                  <a:cubicBezTo>
                    <a:pt x="1823" y="1807"/>
                    <a:pt x="3049" y="2089"/>
                    <a:pt x="4284" y="2089"/>
                  </a:cubicBezTo>
                  <a:cubicBezTo>
                    <a:pt x="4550" y="2089"/>
                    <a:pt x="4817" y="2076"/>
                    <a:pt x="5083" y="2050"/>
                  </a:cubicBezTo>
                  <a:cubicBezTo>
                    <a:pt x="6650" y="1943"/>
                    <a:pt x="8193" y="1453"/>
                    <a:pt x="9538" y="622"/>
                  </a:cubicBezTo>
                  <a:close/>
                  <a:moveTo>
                    <a:pt x="9857" y="1"/>
                  </a:moveTo>
                  <a:cubicBezTo>
                    <a:pt x="9820" y="1"/>
                    <a:pt x="9783" y="8"/>
                    <a:pt x="9754" y="23"/>
                  </a:cubicBezTo>
                  <a:cubicBezTo>
                    <a:pt x="8344" y="1021"/>
                    <a:pt x="6669" y="1609"/>
                    <a:pt x="4936" y="1668"/>
                  </a:cubicBezTo>
                  <a:cubicBezTo>
                    <a:pt x="4723" y="1682"/>
                    <a:pt x="4510" y="1690"/>
                    <a:pt x="4298" y="1690"/>
                  </a:cubicBezTo>
                  <a:cubicBezTo>
                    <a:pt x="3660" y="1690"/>
                    <a:pt x="3027" y="1624"/>
                    <a:pt x="2410" y="1491"/>
                  </a:cubicBezTo>
                  <a:cubicBezTo>
                    <a:pt x="2028" y="1374"/>
                    <a:pt x="1617" y="1256"/>
                    <a:pt x="1264" y="1080"/>
                  </a:cubicBezTo>
                  <a:cubicBezTo>
                    <a:pt x="1088" y="992"/>
                    <a:pt x="941" y="904"/>
                    <a:pt x="765" y="786"/>
                  </a:cubicBezTo>
                  <a:cubicBezTo>
                    <a:pt x="696" y="735"/>
                    <a:pt x="608" y="704"/>
                    <a:pt x="517" y="704"/>
                  </a:cubicBezTo>
                  <a:cubicBezTo>
                    <a:pt x="452" y="704"/>
                    <a:pt x="385" y="720"/>
                    <a:pt x="324" y="757"/>
                  </a:cubicBezTo>
                  <a:cubicBezTo>
                    <a:pt x="1" y="933"/>
                    <a:pt x="206" y="1345"/>
                    <a:pt x="295" y="1638"/>
                  </a:cubicBezTo>
                  <a:cubicBezTo>
                    <a:pt x="412" y="1991"/>
                    <a:pt x="588" y="2343"/>
                    <a:pt x="765" y="2667"/>
                  </a:cubicBezTo>
                  <a:cubicBezTo>
                    <a:pt x="1146" y="3342"/>
                    <a:pt x="1734" y="3842"/>
                    <a:pt x="2439" y="4135"/>
                  </a:cubicBezTo>
                  <a:cubicBezTo>
                    <a:pt x="3026" y="4316"/>
                    <a:pt x="3635" y="4406"/>
                    <a:pt x="4245" y="4406"/>
                  </a:cubicBezTo>
                  <a:cubicBezTo>
                    <a:pt x="5220" y="4406"/>
                    <a:pt x="6195" y="4176"/>
                    <a:pt x="7081" y="3724"/>
                  </a:cubicBezTo>
                  <a:cubicBezTo>
                    <a:pt x="8462" y="2976"/>
                    <a:pt x="9505" y="1777"/>
                    <a:pt x="10044" y="320"/>
                  </a:cubicBezTo>
                  <a:lnTo>
                    <a:pt x="10044" y="320"/>
                  </a:lnTo>
                  <a:cubicBezTo>
                    <a:pt x="10064" y="291"/>
                    <a:pt x="10076" y="257"/>
                    <a:pt x="10080" y="223"/>
                  </a:cubicBezTo>
                  <a:lnTo>
                    <a:pt x="10080" y="223"/>
                  </a:lnTo>
                  <a:cubicBezTo>
                    <a:pt x="10115" y="144"/>
                    <a:pt x="10064" y="78"/>
                    <a:pt x="9988" y="51"/>
                  </a:cubicBezTo>
                  <a:lnTo>
                    <a:pt x="9988" y="51"/>
                  </a:lnTo>
                  <a:lnTo>
                    <a:pt x="9960" y="23"/>
                  </a:lnTo>
                  <a:cubicBezTo>
                    <a:pt x="9930" y="8"/>
                    <a:pt x="9894" y="1"/>
                    <a:pt x="98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85"/>
            <p:cNvSpPr/>
            <p:nvPr/>
          </p:nvSpPr>
          <p:spPr>
            <a:xfrm>
              <a:off x="7469175" y="4754175"/>
              <a:ext cx="16900" cy="14675"/>
            </a:xfrm>
            <a:custGeom>
              <a:avLst/>
              <a:gdLst/>
              <a:ahLst/>
              <a:cxnLst/>
              <a:rect l="l" t="t" r="r" b="b"/>
              <a:pathLst>
                <a:path w="676" h="587" extrusionOk="0">
                  <a:moveTo>
                    <a:pt x="294" y="1"/>
                  </a:moveTo>
                  <a:cubicBezTo>
                    <a:pt x="118" y="1"/>
                    <a:pt x="0" y="177"/>
                    <a:pt x="0" y="353"/>
                  </a:cubicBezTo>
                  <a:cubicBezTo>
                    <a:pt x="36" y="497"/>
                    <a:pt x="160" y="586"/>
                    <a:pt x="292" y="586"/>
                  </a:cubicBezTo>
                  <a:cubicBezTo>
                    <a:pt x="375" y="586"/>
                    <a:pt x="461" y="551"/>
                    <a:pt x="529" y="471"/>
                  </a:cubicBezTo>
                  <a:cubicBezTo>
                    <a:pt x="676" y="295"/>
                    <a:pt x="558" y="1"/>
                    <a:pt x="2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85"/>
            <p:cNvSpPr/>
            <p:nvPr/>
          </p:nvSpPr>
          <p:spPr>
            <a:xfrm>
              <a:off x="7414075" y="4776950"/>
              <a:ext cx="49250" cy="28750"/>
            </a:xfrm>
            <a:custGeom>
              <a:avLst/>
              <a:gdLst/>
              <a:ahLst/>
              <a:cxnLst/>
              <a:rect l="l" t="t" r="r" b="b"/>
              <a:pathLst>
                <a:path w="1970" h="1150" extrusionOk="0">
                  <a:moveTo>
                    <a:pt x="1058" y="1"/>
                  </a:moveTo>
                  <a:cubicBezTo>
                    <a:pt x="677" y="118"/>
                    <a:pt x="324" y="294"/>
                    <a:pt x="1" y="529"/>
                  </a:cubicBezTo>
                  <a:cubicBezTo>
                    <a:pt x="206" y="823"/>
                    <a:pt x="441" y="1146"/>
                    <a:pt x="853" y="1146"/>
                  </a:cubicBezTo>
                  <a:cubicBezTo>
                    <a:pt x="883" y="1148"/>
                    <a:pt x="914" y="1149"/>
                    <a:pt x="946" y="1149"/>
                  </a:cubicBezTo>
                  <a:cubicBezTo>
                    <a:pt x="1344" y="1149"/>
                    <a:pt x="1831" y="984"/>
                    <a:pt x="1940" y="794"/>
                  </a:cubicBezTo>
                  <a:lnTo>
                    <a:pt x="1969" y="735"/>
                  </a:lnTo>
                  <a:cubicBezTo>
                    <a:pt x="1705" y="441"/>
                    <a:pt x="1382" y="206"/>
                    <a:pt x="10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85"/>
            <p:cNvSpPr/>
            <p:nvPr/>
          </p:nvSpPr>
          <p:spPr>
            <a:xfrm>
              <a:off x="7414075" y="4776225"/>
              <a:ext cx="49250" cy="21575"/>
            </a:xfrm>
            <a:custGeom>
              <a:avLst/>
              <a:gdLst/>
              <a:ahLst/>
              <a:cxnLst/>
              <a:rect l="l" t="t" r="r" b="b"/>
              <a:pathLst>
                <a:path w="1970" h="863" extrusionOk="0">
                  <a:moveTo>
                    <a:pt x="1058" y="0"/>
                  </a:moveTo>
                  <a:cubicBezTo>
                    <a:pt x="706" y="118"/>
                    <a:pt x="353" y="294"/>
                    <a:pt x="1" y="500"/>
                  </a:cubicBezTo>
                  <a:cubicBezTo>
                    <a:pt x="236" y="735"/>
                    <a:pt x="559" y="852"/>
                    <a:pt x="882" y="852"/>
                  </a:cubicBezTo>
                  <a:cubicBezTo>
                    <a:pt x="972" y="859"/>
                    <a:pt x="1061" y="863"/>
                    <a:pt x="1148" y="863"/>
                  </a:cubicBezTo>
                  <a:cubicBezTo>
                    <a:pt x="1430" y="863"/>
                    <a:pt x="1700" y="824"/>
                    <a:pt x="1969" y="735"/>
                  </a:cubicBezTo>
                  <a:cubicBezTo>
                    <a:pt x="1499" y="411"/>
                    <a:pt x="1117" y="0"/>
                    <a:pt x="10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9" name="Google Shape;3749;p85"/>
          <p:cNvGrpSpPr/>
          <p:nvPr/>
        </p:nvGrpSpPr>
        <p:grpSpPr>
          <a:xfrm>
            <a:off x="6061200" y="3844876"/>
            <a:ext cx="1137673" cy="1298619"/>
            <a:chOff x="6061200" y="3844876"/>
            <a:chExt cx="1137673" cy="1298619"/>
          </a:xfrm>
        </p:grpSpPr>
        <p:sp>
          <p:nvSpPr>
            <p:cNvPr id="3750" name="Google Shape;3750;p85"/>
            <p:cNvSpPr/>
            <p:nvPr/>
          </p:nvSpPr>
          <p:spPr>
            <a:xfrm>
              <a:off x="7101488" y="4047429"/>
              <a:ext cx="97386" cy="91907"/>
            </a:xfrm>
            <a:custGeom>
              <a:avLst/>
              <a:gdLst/>
              <a:ahLst/>
              <a:cxnLst/>
              <a:rect l="l" t="t" r="r" b="b"/>
              <a:pathLst>
                <a:path w="3644" h="3439" extrusionOk="0">
                  <a:moveTo>
                    <a:pt x="941" y="1"/>
                  </a:moveTo>
                  <a:lnTo>
                    <a:pt x="1" y="2263"/>
                  </a:lnTo>
                  <a:cubicBezTo>
                    <a:pt x="1176" y="2792"/>
                    <a:pt x="2380" y="3174"/>
                    <a:pt x="3643" y="3438"/>
                  </a:cubicBezTo>
                  <a:cubicBezTo>
                    <a:pt x="3085" y="2057"/>
                    <a:pt x="2145" y="853"/>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85"/>
            <p:cNvSpPr/>
            <p:nvPr/>
          </p:nvSpPr>
          <p:spPr>
            <a:xfrm>
              <a:off x="6452193" y="4878890"/>
              <a:ext cx="259660" cy="264604"/>
            </a:xfrm>
            <a:custGeom>
              <a:avLst/>
              <a:gdLst/>
              <a:ahLst/>
              <a:cxnLst/>
              <a:rect l="l" t="t" r="r" b="b"/>
              <a:pathLst>
                <a:path w="9716" h="9901" extrusionOk="0">
                  <a:moveTo>
                    <a:pt x="1939" y="1"/>
                  </a:moveTo>
                  <a:lnTo>
                    <a:pt x="1939" y="1"/>
                  </a:lnTo>
                  <a:cubicBezTo>
                    <a:pt x="1998" y="1499"/>
                    <a:pt x="1969" y="3262"/>
                    <a:pt x="2116" y="4760"/>
                  </a:cubicBezTo>
                  <a:cubicBezTo>
                    <a:pt x="2321" y="6552"/>
                    <a:pt x="0" y="6493"/>
                    <a:pt x="471" y="6934"/>
                  </a:cubicBezTo>
                  <a:cubicBezTo>
                    <a:pt x="2498" y="6963"/>
                    <a:pt x="4378" y="8021"/>
                    <a:pt x="5465" y="9783"/>
                  </a:cubicBezTo>
                  <a:cubicBezTo>
                    <a:pt x="5523" y="8873"/>
                    <a:pt x="5142" y="8021"/>
                    <a:pt x="4466" y="7433"/>
                  </a:cubicBezTo>
                  <a:cubicBezTo>
                    <a:pt x="4729" y="7392"/>
                    <a:pt x="4991" y="7372"/>
                    <a:pt x="5252" y="7372"/>
                  </a:cubicBezTo>
                  <a:cubicBezTo>
                    <a:pt x="7032" y="7372"/>
                    <a:pt x="8714" y="8312"/>
                    <a:pt x="9636" y="9901"/>
                  </a:cubicBezTo>
                  <a:cubicBezTo>
                    <a:pt x="9716" y="8259"/>
                    <a:pt x="8172" y="6761"/>
                    <a:pt x="6555" y="6761"/>
                  </a:cubicBezTo>
                  <a:cubicBezTo>
                    <a:pt x="6378" y="6761"/>
                    <a:pt x="6200" y="6779"/>
                    <a:pt x="6023" y="6816"/>
                  </a:cubicBezTo>
                  <a:lnTo>
                    <a:pt x="7756" y="6258"/>
                  </a:lnTo>
                  <a:cubicBezTo>
                    <a:pt x="7392" y="5907"/>
                    <a:pt x="6929" y="5786"/>
                    <a:pt x="6433" y="5786"/>
                  </a:cubicBezTo>
                  <a:cubicBezTo>
                    <a:pt x="5808" y="5786"/>
                    <a:pt x="5130" y="5977"/>
                    <a:pt x="4525" y="6141"/>
                  </a:cubicBezTo>
                  <a:cubicBezTo>
                    <a:pt x="4319" y="6214"/>
                    <a:pt x="4106" y="6251"/>
                    <a:pt x="3893" y="6251"/>
                  </a:cubicBezTo>
                  <a:cubicBezTo>
                    <a:pt x="3680" y="6251"/>
                    <a:pt x="3467" y="6214"/>
                    <a:pt x="3261" y="6141"/>
                  </a:cubicBezTo>
                  <a:cubicBezTo>
                    <a:pt x="2556" y="5729"/>
                    <a:pt x="2821" y="4730"/>
                    <a:pt x="2938" y="3937"/>
                  </a:cubicBezTo>
                  <a:cubicBezTo>
                    <a:pt x="3173" y="2233"/>
                    <a:pt x="3173" y="1058"/>
                    <a:pt x="3438" y="177"/>
                  </a:cubicBezTo>
                  <a:lnTo>
                    <a:pt x="19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85"/>
            <p:cNvSpPr/>
            <p:nvPr/>
          </p:nvSpPr>
          <p:spPr>
            <a:xfrm>
              <a:off x="6745050" y="4851416"/>
              <a:ext cx="270885" cy="222993"/>
            </a:xfrm>
            <a:custGeom>
              <a:avLst/>
              <a:gdLst/>
              <a:ahLst/>
              <a:cxnLst/>
              <a:rect l="l" t="t" r="r" b="b"/>
              <a:pathLst>
                <a:path w="10136" h="8344" extrusionOk="0">
                  <a:moveTo>
                    <a:pt x="735" y="0"/>
                  </a:moveTo>
                  <a:cubicBezTo>
                    <a:pt x="1087" y="1469"/>
                    <a:pt x="1410" y="2850"/>
                    <a:pt x="1880" y="4290"/>
                  </a:cubicBezTo>
                  <a:cubicBezTo>
                    <a:pt x="2350" y="5817"/>
                    <a:pt x="0" y="5994"/>
                    <a:pt x="558" y="6552"/>
                  </a:cubicBezTo>
                  <a:cubicBezTo>
                    <a:pt x="927" y="6481"/>
                    <a:pt x="1298" y="6447"/>
                    <a:pt x="1667" y="6447"/>
                  </a:cubicBezTo>
                  <a:cubicBezTo>
                    <a:pt x="3301" y="6447"/>
                    <a:pt x="4896" y="7122"/>
                    <a:pt x="6023" y="8344"/>
                  </a:cubicBezTo>
                  <a:cubicBezTo>
                    <a:pt x="5905" y="7462"/>
                    <a:pt x="5376" y="6669"/>
                    <a:pt x="4583" y="6258"/>
                  </a:cubicBezTo>
                  <a:cubicBezTo>
                    <a:pt x="5170" y="6039"/>
                    <a:pt x="5777" y="5932"/>
                    <a:pt x="6377" y="5932"/>
                  </a:cubicBezTo>
                  <a:cubicBezTo>
                    <a:pt x="7791" y="5932"/>
                    <a:pt x="9166" y="6525"/>
                    <a:pt x="10136" y="7639"/>
                  </a:cubicBezTo>
                  <a:cubicBezTo>
                    <a:pt x="9923" y="6178"/>
                    <a:pt x="8464" y="5114"/>
                    <a:pt x="7030" y="5114"/>
                  </a:cubicBezTo>
                  <a:cubicBezTo>
                    <a:pt x="6677" y="5114"/>
                    <a:pt x="6325" y="5178"/>
                    <a:pt x="5993" y="5318"/>
                  </a:cubicBezTo>
                  <a:lnTo>
                    <a:pt x="5993" y="5318"/>
                  </a:lnTo>
                  <a:lnTo>
                    <a:pt x="7580" y="4436"/>
                  </a:lnTo>
                  <a:cubicBezTo>
                    <a:pt x="7305" y="4257"/>
                    <a:pt x="7006" y="4184"/>
                    <a:pt x="6695" y="4184"/>
                  </a:cubicBezTo>
                  <a:cubicBezTo>
                    <a:pt x="5937" y="4184"/>
                    <a:pt x="5106" y="4612"/>
                    <a:pt x="4378" y="4965"/>
                  </a:cubicBezTo>
                  <a:cubicBezTo>
                    <a:pt x="4115" y="5140"/>
                    <a:pt x="3804" y="5234"/>
                    <a:pt x="3480" y="5234"/>
                  </a:cubicBezTo>
                  <a:cubicBezTo>
                    <a:pt x="3369" y="5234"/>
                    <a:pt x="3256" y="5223"/>
                    <a:pt x="3144" y="5200"/>
                  </a:cubicBezTo>
                  <a:cubicBezTo>
                    <a:pt x="2380" y="4936"/>
                    <a:pt x="2292" y="3908"/>
                    <a:pt x="2380" y="3115"/>
                  </a:cubicBezTo>
                  <a:cubicBezTo>
                    <a:pt x="2468" y="2174"/>
                    <a:pt x="2556" y="1234"/>
                    <a:pt x="2644" y="294"/>
                  </a:cubicBezTo>
                  <a:lnTo>
                    <a:pt x="7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85"/>
            <p:cNvSpPr/>
            <p:nvPr/>
          </p:nvSpPr>
          <p:spPr>
            <a:xfrm>
              <a:off x="7060678" y="4092970"/>
              <a:ext cx="84023" cy="126837"/>
            </a:xfrm>
            <a:custGeom>
              <a:avLst/>
              <a:gdLst/>
              <a:ahLst/>
              <a:cxnLst/>
              <a:rect l="l" t="t" r="r" b="b"/>
              <a:pathLst>
                <a:path w="3144" h="4746" extrusionOk="0">
                  <a:moveTo>
                    <a:pt x="1205" y="1"/>
                  </a:moveTo>
                  <a:lnTo>
                    <a:pt x="88" y="2351"/>
                  </a:lnTo>
                  <a:cubicBezTo>
                    <a:pt x="0" y="3056"/>
                    <a:pt x="235" y="3790"/>
                    <a:pt x="734" y="4349"/>
                  </a:cubicBezTo>
                  <a:cubicBezTo>
                    <a:pt x="1006" y="4605"/>
                    <a:pt x="1387" y="4746"/>
                    <a:pt x="1752" y="4746"/>
                  </a:cubicBezTo>
                  <a:cubicBezTo>
                    <a:pt x="2098" y="4746"/>
                    <a:pt x="2430" y="4620"/>
                    <a:pt x="2644" y="4349"/>
                  </a:cubicBezTo>
                  <a:cubicBezTo>
                    <a:pt x="3143" y="3702"/>
                    <a:pt x="2791" y="2762"/>
                    <a:pt x="2291" y="2116"/>
                  </a:cubicBezTo>
                  <a:cubicBezTo>
                    <a:pt x="1821" y="1470"/>
                    <a:pt x="1205" y="823"/>
                    <a:pt x="1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85"/>
            <p:cNvSpPr/>
            <p:nvPr/>
          </p:nvSpPr>
          <p:spPr>
            <a:xfrm>
              <a:off x="7008055" y="3844876"/>
              <a:ext cx="179031" cy="172750"/>
            </a:xfrm>
            <a:custGeom>
              <a:avLst/>
              <a:gdLst/>
              <a:ahLst/>
              <a:cxnLst/>
              <a:rect l="l" t="t" r="r" b="b"/>
              <a:pathLst>
                <a:path w="6699" h="6464" extrusionOk="0">
                  <a:moveTo>
                    <a:pt x="471" y="0"/>
                  </a:moveTo>
                  <a:cubicBezTo>
                    <a:pt x="30" y="1205"/>
                    <a:pt x="1" y="2527"/>
                    <a:pt x="324" y="3761"/>
                  </a:cubicBezTo>
                  <a:lnTo>
                    <a:pt x="4495" y="6464"/>
                  </a:lnTo>
                  <a:lnTo>
                    <a:pt x="6141" y="5288"/>
                  </a:lnTo>
                  <a:cubicBezTo>
                    <a:pt x="6405" y="5112"/>
                    <a:pt x="6699" y="4789"/>
                    <a:pt x="6523" y="4525"/>
                  </a:cubicBezTo>
                  <a:cubicBezTo>
                    <a:pt x="6258" y="4201"/>
                    <a:pt x="5671" y="4495"/>
                    <a:pt x="5406" y="4201"/>
                  </a:cubicBezTo>
                  <a:cubicBezTo>
                    <a:pt x="5083" y="3820"/>
                    <a:pt x="5847" y="3203"/>
                    <a:pt x="5494" y="2791"/>
                  </a:cubicBezTo>
                  <a:cubicBezTo>
                    <a:pt x="5421" y="2705"/>
                    <a:pt x="5331" y="2672"/>
                    <a:pt x="5230" y="2672"/>
                  </a:cubicBezTo>
                  <a:cubicBezTo>
                    <a:pt x="4938" y="2672"/>
                    <a:pt x="4555" y="2939"/>
                    <a:pt x="4210" y="2939"/>
                  </a:cubicBezTo>
                  <a:cubicBezTo>
                    <a:pt x="4147" y="2939"/>
                    <a:pt x="4085" y="2930"/>
                    <a:pt x="4025" y="2909"/>
                  </a:cubicBezTo>
                  <a:cubicBezTo>
                    <a:pt x="3644" y="2762"/>
                    <a:pt x="3673" y="2204"/>
                    <a:pt x="3761" y="1763"/>
                  </a:cubicBezTo>
                  <a:cubicBezTo>
                    <a:pt x="3845" y="1370"/>
                    <a:pt x="3715" y="790"/>
                    <a:pt x="3345" y="790"/>
                  </a:cubicBezTo>
                  <a:cubicBezTo>
                    <a:pt x="3327" y="790"/>
                    <a:pt x="3309" y="791"/>
                    <a:pt x="3291" y="794"/>
                  </a:cubicBezTo>
                  <a:cubicBezTo>
                    <a:pt x="3144" y="823"/>
                    <a:pt x="2997" y="882"/>
                    <a:pt x="2909" y="970"/>
                  </a:cubicBezTo>
                  <a:lnTo>
                    <a:pt x="1940" y="1763"/>
                  </a:lnTo>
                  <a:lnTo>
                    <a:pt x="4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85"/>
            <p:cNvSpPr/>
            <p:nvPr/>
          </p:nvSpPr>
          <p:spPr>
            <a:xfrm>
              <a:off x="6061200" y="3951351"/>
              <a:ext cx="1091342" cy="981395"/>
            </a:xfrm>
            <a:custGeom>
              <a:avLst/>
              <a:gdLst/>
              <a:ahLst/>
              <a:cxnLst/>
              <a:rect l="l" t="t" r="r" b="b"/>
              <a:pathLst>
                <a:path w="40836" h="36722" extrusionOk="0">
                  <a:moveTo>
                    <a:pt x="36573" y="1"/>
                  </a:moveTo>
                  <a:cubicBezTo>
                    <a:pt x="34922" y="1"/>
                    <a:pt x="33314" y="943"/>
                    <a:pt x="32169" y="2215"/>
                  </a:cubicBezTo>
                  <a:cubicBezTo>
                    <a:pt x="30876" y="3655"/>
                    <a:pt x="30054" y="5476"/>
                    <a:pt x="29143" y="7209"/>
                  </a:cubicBezTo>
                  <a:cubicBezTo>
                    <a:pt x="27498" y="10294"/>
                    <a:pt x="25265" y="13320"/>
                    <a:pt x="22004" y="14554"/>
                  </a:cubicBezTo>
                  <a:cubicBezTo>
                    <a:pt x="20937" y="14949"/>
                    <a:pt x="19811" y="15134"/>
                    <a:pt x="18681" y="15134"/>
                  </a:cubicBezTo>
                  <a:cubicBezTo>
                    <a:pt x="16700" y="15134"/>
                    <a:pt x="14706" y="14565"/>
                    <a:pt x="12985" y="13555"/>
                  </a:cubicBezTo>
                  <a:cubicBezTo>
                    <a:pt x="10283" y="11998"/>
                    <a:pt x="8226" y="9501"/>
                    <a:pt x="6757" y="6739"/>
                  </a:cubicBezTo>
                  <a:cubicBezTo>
                    <a:pt x="6052" y="7356"/>
                    <a:pt x="5523" y="8179"/>
                    <a:pt x="5288" y="9060"/>
                  </a:cubicBezTo>
                  <a:cubicBezTo>
                    <a:pt x="4701" y="8854"/>
                    <a:pt x="4231" y="8443"/>
                    <a:pt x="3937" y="7914"/>
                  </a:cubicBezTo>
                  <a:cubicBezTo>
                    <a:pt x="3555" y="8561"/>
                    <a:pt x="3203" y="9178"/>
                    <a:pt x="2821" y="9824"/>
                  </a:cubicBezTo>
                  <a:cubicBezTo>
                    <a:pt x="2233" y="9824"/>
                    <a:pt x="2028" y="9089"/>
                    <a:pt x="1763" y="8561"/>
                  </a:cubicBezTo>
                  <a:cubicBezTo>
                    <a:pt x="1664" y="8352"/>
                    <a:pt x="1549" y="8263"/>
                    <a:pt x="1439" y="8263"/>
                  </a:cubicBezTo>
                  <a:cubicBezTo>
                    <a:pt x="1255" y="8263"/>
                    <a:pt x="1084" y="8516"/>
                    <a:pt x="1029" y="8884"/>
                  </a:cubicBezTo>
                  <a:lnTo>
                    <a:pt x="970" y="9560"/>
                  </a:lnTo>
                  <a:cubicBezTo>
                    <a:pt x="1" y="13614"/>
                    <a:pt x="941" y="17903"/>
                    <a:pt x="3526" y="21164"/>
                  </a:cubicBezTo>
                  <a:cubicBezTo>
                    <a:pt x="4701" y="22633"/>
                    <a:pt x="6170" y="23837"/>
                    <a:pt x="7492" y="25159"/>
                  </a:cubicBezTo>
                  <a:cubicBezTo>
                    <a:pt x="9401" y="27069"/>
                    <a:pt x="10988" y="29213"/>
                    <a:pt x="12222" y="31593"/>
                  </a:cubicBezTo>
                  <a:cubicBezTo>
                    <a:pt x="12897" y="32856"/>
                    <a:pt x="13485" y="34178"/>
                    <a:pt x="14454" y="35235"/>
                  </a:cubicBezTo>
                  <a:cubicBezTo>
                    <a:pt x="15242" y="36095"/>
                    <a:pt x="16379" y="36721"/>
                    <a:pt x="17518" y="36721"/>
                  </a:cubicBezTo>
                  <a:cubicBezTo>
                    <a:pt x="17781" y="36721"/>
                    <a:pt x="18044" y="36688"/>
                    <a:pt x="18303" y="36616"/>
                  </a:cubicBezTo>
                  <a:cubicBezTo>
                    <a:pt x="19830" y="36176"/>
                    <a:pt x="20859" y="34530"/>
                    <a:pt x="22445" y="34413"/>
                  </a:cubicBezTo>
                  <a:cubicBezTo>
                    <a:pt x="22506" y="34408"/>
                    <a:pt x="22567" y="34406"/>
                    <a:pt x="22627" y="34406"/>
                  </a:cubicBezTo>
                  <a:cubicBezTo>
                    <a:pt x="24019" y="34406"/>
                    <a:pt x="25238" y="35650"/>
                    <a:pt x="26646" y="35735"/>
                  </a:cubicBezTo>
                  <a:cubicBezTo>
                    <a:pt x="26716" y="35740"/>
                    <a:pt x="26785" y="35743"/>
                    <a:pt x="26854" y="35743"/>
                  </a:cubicBezTo>
                  <a:cubicBezTo>
                    <a:pt x="28267" y="35743"/>
                    <a:pt x="29515" y="34627"/>
                    <a:pt x="30524" y="33590"/>
                  </a:cubicBezTo>
                  <a:cubicBezTo>
                    <a:pt x="33021" y="31005"/>
                    <a:pt x="35430" y="28302"/>
                    <a:pt x="37134" y="25130"/>
                  </a:cubicBezTo>
                  <a:cubicBezTo>
                    <a:pt x="38838" y="21986"/>
                    <a:pt x="39778" y="18285"/>
                    <a:pt x="39073" y="14759"/>
                  </a:cubicBezTo>
                  <a:cubicBezTo>
                    <a:pt x="38514" y="11968"/>
                    <a:pt x="37046" y="8943"/>
                    <a:pt x="38514" y="6534"/>
                  </a:cubicBezTo>
                  <a:cubicBezTo>
                    <a:pt x="38984" y="5799"/>
                    <a:pt x="39719" y="5212"/>
                    <a:pt x="40071" y="4389"/>
                  </a:cubicBezTo>
                  <a:cubicBezTo>
                    <a:pt x="40835" y="2597"/>
                    <a:pt x="39278" y="423"/>
                    <a:pt x="37339" y="71"/>
                  </a:cubicBezTo>
                  <a:cubicBezTo>
                    <a:pt x="37084" y="23"/>
                    <a:pt x="36828" y="1"/>
                    <a:pt x="36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85"/>
            <p:cNvSpPr/>
            <p:nvPr/>
          </p:nvSpPr>
          <p:spPr>
            <a:xfrm>
              <a:off x="6295154" y="4268237"/>
              <a:ext cx="729405" cy="474075"/>
            </a:xfrm>
            <a:custGeom>
              <a:avLst/>
              <a:gdLst/>
              <a:ahLst/>
              <a:cxnLst/>
              <a:rect l="l" t="t" r="r" b="b"/>
              <a:pathLst>
                <a:path w="27293" h="17739" extrusionOk="0">
                  <a:moveTo>
                    <a:pt x="23220" y="1"/>
                  </a:moveTo>
                  <a:cubicBezTo>
                    <a:pt x="22929" y="1"/>
                    <a:pt x="22638" y="45"/>
                    <a:pt x="22357" y="141"/>
                  </a:cubicBezTo>
                  <a:cubicBezTo>
                    <a:pt x="21593" y="435"/>
                    <a:pt x="20977" y="1052"/>
                    <a:pt x="20389" y="1610"/>
                  </a:cubicBezTo>
                  <a:cubicBezTo>
                    <a:pt x="17264" y="4444"/>
                    <a:pt x="13037" y="5941"/>
                    <a:pt x="8828" y="5941"/>
                  </a:cubicBezTo>
                  <a:cubicBezTo>
                    <a:pt x="6232" y="5941"/>
                    <a:pt x="3643" y="5372"/>
                    <a:pt x="1323" y="4195"/>
                  </a:cubicBezTo>
                  <a:lnTo>
                    <a:pt x="765" y="4312"/>
                  </a:lnTo>
                  <a:cubicBezTo>
                    <a:pt x="941" y="5899"/>
                    <a:pt x="1558" y="7397"/>
                    <a:pt x="2498" y="8690"/>
                  </a:cubicBezTo>
                  <a:lnTo>
                    <a:pt x="1" y="9365"/>
                  </a:lnTo>
                  <a:cubicBezTo>
                    <a:pt x="1646" y="12989"/>
                    <a:pt x="5248" y="15290"/>
                    <a:pt x="9201" y="15290"/>
                  </a:cubicBezTo>
                  <a:cubicBezTo>
                    <a:pt x="9414" y="15290"/>
                    <a:pt x="9628" y="15284"/>
                    <a:pt x="9842" y="15270"/>
                  </a:cubicBezTo>
                  <a:lnTo>
                    <a:pt x="9842" y="15270"/>
                  </a:lnTo>
                  <a:lnTo>
                    <a:pt x="7727" y="16945"/>
                  </a:lnTo>
                  <a:cubicBezTo>
                    <a:pt x="8243" y="16993"/>
                    <a:pt x="8759" y="17016"/>
                    <a:pt x="9273" y="17016"/>
                  </a:cubicBezTo>
                  <a:cubicBezTo>
                    <a:pt x="11922" y="17016"/>
                    <a:pt x="14531" y="16388"/>
                    <a:pt x="16893" y="15182"/>
                  </a:cubicBezTo>
                  <a:lnTo>
                    <a:pt x="16893" y="15182"/>
                  </a:lnTo>
                  <a:lnTo>
                    <a:pt x="15219" y="17738"/>
                  </a:lnTo>
                  <a:cubicBezTo>
                    <a:pt x="21946" y="17591"/>
                    <a:pt x="27293" y="12009"/>
                    <a:pt x="27146" y="5253"/>
                  </a:cubicBezTo>
                  <a:cubicBezTo>
                    <a:pt x="27087" y="3901"/>
                    <a:pt x="26823" y="2491"/>
                    <a:pt x="25971" y="1404"/>
                  </a:cubicBezTo>
                  <a:cubicBezTo>
                    <a:pt x="25327" y="576"/>
                    <a:pt x="24269" y="1"/>
                    <a:pt x="232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85"/>
            <p:cNvSpPr/>
            <p:nvPr/>
          </p:nvSpPr>
          <p:spPr>
            <a:xfrm>
              <a:off x="7071662" y="4022307"/>
              <a:ext cx="30654" cy="26832"/>
            </a:xfrm>
            <a:custGeom>
              <a:avLst/>
              <a:gdLst/>
              <a:ahLst/>
              <a:cxnLst/>
              <a:rect l="l" t="t" r="r" b="b"/>
              <a:pathLst>
                <a:path w="1147" h="1004" extrusionOk="0">
                  <a:moveTo>
                    <a:pt x="647" y="1"/>
                  </a:moveTo>
                  <a:cubicBezTo>
                    <a:pt x="206" y="1"/>
                    <a:pt x="0" y="530"/>
                    <a:pt x="294" y="853"/>
                  </a:cubicBezTo>
                  <a:cubicBezTo>
                    <a:pt x="398" y="957"/>
                    <a:pt x="524" y="1003"/>
                    <a:pt x="646" y="1003"/>
                  </a:cubicBezTo>
                  <a:cubicBezTo>
                    <a:pt x="903" y="1003"/>
                    <a:pt x="1146" y="799"/>
                    <a:pt x="1146" y="500"/>
                  </a:cubicBezTo>
                  <a:cubicBezTo>
                    <a:pt x="1146" y="236"/>
                    <a:pt x="940" y="1"/>
                    <a:pt x="647" y="1"/>
                  </a:cubicBezTo>
                  <a:close/>
                </a:path>
              </a:pathLst>
            </a:custGeom>
            <a:solidFill>
              <a:srgbClr val="353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7480AEE3-B319-9285-9F51-D2318F34473F}"/>
              </a:ext>
            </a:extLst>
          </p:cNvPr>
          <p:cNvSpPr txBox="1"/>
          <p:nvPr/>
        </p:nvSpPr>
        <p:spPr>
          <a:xfrm>
            <a:off x="2276225" y="1871986"/>
            <a:ext cx="4572000" cy="707886"/>
          </a:xfrm>
          <a:prstGeom prst="rect">
            <a:avLst/>
          </a:prstGeom>
          <a:noFill/>
        </p:spPr>
        <p:txBody>
          <a:bodyPr wrap="square">
            <a:spAutoFit/>
          </a:bodyPr>
          <a:lstStyle/>
          <a:p>
            <a:pPr algn="ctr"/>
            <a:r>
              <a:rPr lang="en" sz="4000" b="1">
                <a:solidFill>
                  <a:schemeClr val="accent4">
                    <a:lumMod val="75000"/>
                  </a:schemeClr>
                </a:solidFill>
                <a:latin typeface="+mj-lt"/>
              </a:rPr>
              <a:t>VẬN DỤNG</a:t>
            </a:r>
            <a:endParaRPr lang="en-US" sz="4000">
              <a:solidFill>
                <a:schemeClr val="accent4">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65"/>
        <p:cNvGrpSpPr/>
        <p:nvPr/>
      </p:nvGrpSpPr>
      <p:grpSpPr>
        <a:xfrm>
          <a:off x="0" y="0"/>
          <a:ext cx="0" cy="0"/>
          <a:chOff x="0" y="0"/>
          <a:chExt cx="0" cy="0"/>
        </a:xfrm>
      </p:grpSpPr>
      <p:sp>
        <p:nvSpPr>
          <p:cNvPr id="7" name="Rectangle 6">
            <a:extLst>
              <a:ext uri="{FF2B5EF4-FFF2-40B4-BE49-F238E27FC236}">
                <a16:creationId xmlns:a16="http://schemas.microsoft.com/office/drawing/2014/main" id="{9FDFD075-86D6-B6DC-3007-843E00BFBB49}"/>
              </a:ext>
            </a:extLst>
          </p:cNvPr>
          <p:cNvSpPr/>
          <p:nvPr/>
        </p:nvSpPr>
        <p:spPr>
          <a:xfrm>
            <a:off x="2391861" y="1084348"/>
            <a:ext cx="914400" cy="914400"/>
          </a:xfrm>
          <a:prstGeom prst="rect">
            <a:avLst/>
          </a:prstGeom>
          <a:noFill/>
          <a:ln w="44450" cmpd="dbl">
            <a:solidFill>
              <a:srgbClr val="937D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rgbClr val="84B100"/>
                </a:solidFill>
                <a:latin typeface="Libre Baskerville" panose="02000000000000000000" pitchFamily="2" charset="0"/>
              </a:rPr>
              <a:t>I</a:t>
            </a:r>
          </a:p>
        </p:txBody>
      </p:sp>
      <p:sp>
        <p:nvSpPr>
          <p:cNvPr id="8" name="TextBox 7">
            <a:extLst>
              <a:ext uri="{FF2B5EF4-FFF2-40B4-BE49-F238E27FC236}">
                <a16:creationId xmlns:a16="http://schemas.microsoft.com/office/drawing/2014/main" id="{38A7BBFA-F93B-8599-2B39-BDB162E82BF6}"/>
              </a:ext>
            </a:extLst>
          </p:cNvPr>
          <p:cNvSpPr txBox="1"/>
          <p:nvPr/>
        </p:nvSpPr>
        <p:spPr>
          <a:xfrm>
            <a:off x="336770" y="2157389"/>
            <a:ext cx="5024583" cy="1651671"/>
          </a:xfrm>
          <a:prstGeom prst="rect">
            <a:avLst/>
          </a:prstGeom>
          <a:noFill/>
        </p:spPr>
        <p:txBody>
          <a:bodyPr wrap="square">
            <a:spAutoFit/>
          </a:bodyPr>
          <a:lstStyle/>
          <a:p>
            <a:pPr algn="ctr">
              <a:lnSpc>
                <a:spcPct val="150000"/>
              </a:lnSpc>
            </a:pPr>
            <a:r>
              <a:rPr lang="en-US" sz="3600" b="1">
                <a:solidFill>
                  <a:srgbClr val="2F4132"/>
                </a:solidFill>
                <a:latin typeface="+mn-lt"/>
                <a:ea typeface="Times New Roman" panose="02020603050405020304" pitchFamily="18" charset="0"/>
              </a:rPr>
              <a:t>KHÁI NIỆM VỀ </a:t>
            </a:r>
          </a:p>
          <a:p>
            <a:pPr algn="ctr">
              <a:lnSpc>
                <a:spcPct val="150000"/>
              </a:lnSpc>
            </a:pPr>
            <a:r>
              <a:rPr lang="en-US" sz="3600" b="1">
                <a:solidFill>
                  <a:srgbClr val="2F4132"/>
                </a:solidFill>
                <a:latin typeface="+mn-lt"/>
                <a:ea typeface="Times New Roman" panose="02020603050405020304" pitchFamily="18" charset="0"/>
              </a:rPr>
              <a:t>PHÂN BÓN HOÁ HỌC</a:t>
            </a:r>
          </a:p>
        </p:txBody>
      </p:sp>
      <p:sp>
        <p:nvSpPr>
          <p:cNvPr id="4" name="Freeform 6">
            <a:extLst>
              <a:ext uri="{FF2B5EF4-FFF2-40B4-BE49-F238E27FC236}">
                <a16:creationId xmlns:a16="http://schemas.microsoft.com/office/drawing/2014/main" id="{DE040674-0374-A125-EBF8-EAC58634034E}"/>
              </a:ext>
            </a:extLst>
          </p:cNvPr>
          <p:cNvSpPr/>
          <p:nvPr/>
        </p:nvSpPr>
        <p:spPr>
          <a:xfrm>
            <a:off x="5205046" y="1232840"/>
            <a:ext cx="3757956" cy="3200400"/>
          </a:xfrm>
          <a:custGeom>
            <a:avLst/>
            <a:gdLst/>
            <a:ahLst/>
            <a:cxnLst/>
            <a:rect l="l" t="t" r="r" b="b"/>
            <a:pathLst>
              <a:path w="4980091" h="4114800">
                <a:moveTo>
                  <a:pt x="0" y="0"/>
                </a:moveTo>
                <a:lnTo>
                  <a:pt x="4980090" y="0"/>
                </a:lnTo>
                <a:lnTo>
                  <a:pt x="498009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transition spd="slow">
    <p:cove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173"/>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43C3046-2F70-B15E-0B80-C8F5B38F450F}"/>
              </a:ext>
            </a:extLst>
          </p:cNvPr>
          <p:cNvSpPr/>
          <p:nvPr/>
        </p:nvSpPr>
        <p:spPr>
          <a:xfrm>
            <a:off x="353646" y="300770"/>
            <a:ext cx="8436707" cy="1840646"/>
          </a:xfrm>
          <a:prstGeom prst="roundRect">
            <a:avLst>
              <a:gd name="adj" fmla="val 9024"/>
            </a:avLst>
          </a:prstGeom>
          <a:solidFill>
            <a:schemeClr val="accent3">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Khi bón phân cho cây trồng, ta phải căn cứ vào từng loại đất để lựa chọn phân phù hợp. Nhà bạn Minh có một mảnh đất chua và một mảnh đất kiềm. Em chỉ cho Minh biết mỗi mảnh đất trên cần hạn chế bón loại phân nào</a:t>
            </a:r>
            <a:r>
              <a:rPr lang="en-US" sz="2000">
                <a:solidFill>
                  <a:srgbClr val="000000"/>
                </a:solidFill>
              </a:rPr>
              <a:t>?</a:t>
            </a:r>
          </a:p>
        </p:txBody>
      </p:sp>
      <p:sp>
        <p:nvSpPr>
          <p:cNvPr id="3" name="Arrow: Pentagon 2">
            <a:extLst>
              <a:ext uri="{FF2B5EF4-FFF2-40B4-BE49-F238E27FC236}">
                <a16:creationId xmlns:a16="http://schemas.microsoft.com/office/drawing/2014/main" id="{06868602-481F-FBF5-92B4-57FDE4035787}"/>
              </a:ext>
            </a:extLst>
          </p:cNvPr>
          <p:cNvSpPr/>
          <p:nvPr/>
        </p:nvSpPr>
        <p:spPr>
          <a:xfrm>
            <a:off x="0" y="2392484"/>
            <a:ext cx="1961662" cy="609601"/>
          </a:xfrm>
          <a:prstGeom prst="homePlate">
            <a:avLst/>
          </a:prstGeom>
          <a:solidFill>
            <a:schemeClr val="tx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a:solidFill>
                  <a:srgbClr val="000000"/>
                </a:solidFill>
              </a:rPr>
              <a:t>Câu trả lời</a:t>
            </a:r>
          </a:p>
        </p:txBody>
      </p:sp>
      <p:sp>
        <p:nvSpPr>
          <p:cNvPr id="5" name="TextBox 4">
            <a:extLst>
              <a:ext uri="{FF2B5EF4-FFF2-40B4-BE49-F238E27FC236}">
                <a16:creationId xmlns:a16="http://schemas.microsoft.com/office/drawing/2014/main" id="{3B63DD69-AABF-57A1-99F7-10BD94C33062}"/>
              </a:ext>
            </a:extLst>
          </p:cNvPr>
          <p:cNvSpPr txBox="1"/>
          <p:nvPr/>
        </p:nvSpPr>
        <p:spPr>
          <a:xfrm>
            <a:off x="275492" y="3143738"/>
            <a:ext cx="5851769" cy="95866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Đất chua cần hạn chế bón phân có tính acid.</a:t>
            </a:r>
          </a:p>
          <a:p>
            <a:pPr marL="342900" indent="-342900" algn="just">
              <a:lnSpc>
                <a:spcPct val="150000"/>
              </a:lnSpc>
              <a:buFont typeface="Arial" panose="020B0604020202020204" pitchFamily="34" charset="0"/>
              <a:buChar char="•"/>
            </a:pPr>
            <a:r>
              <a:rPr lang="en-US" sz="2000"/>
              <a:t>Đất kiềm cần hạn chế bón phân có tính kiềm.</a:t>
            </a:r>
          </a:p>
        </p:txBody>
      </p:sp>
      <p:pic>
        <p:nvPicPr>
          <p:cNvPr id="7" name="Picture 6" descr="A close-up of a dirt field&#10;&#10;Description automatically generated">
            <a:extLst>
              <a:ext uri="{FF2B5EF4-FFF2-40B4-BE49-F238E27FC236}">
                <a16:creationId xmlns:a16="http://schemas.microsoft.com/office/drawing/2014/main" id="{50E2011B-F099-C64A-221B-F2012CA878B4}"/>
              </a:ext>
            </a:extLst>
          </p:cNvPr>
          <p:cNvPicPr>
            <a:picLocks noChangeAspect="1"/>
          </p:cNvPicPr>
          <p:nvPr/>
        </p:nvPicPr>
        <p:blipFill>
          <a:blip r:embed="rId3"/>
          <a:stretch>
            <a:fillRect/>
          </a:stretch>
        </p:blipFill>
        <p:spPr>
          <a:xfrm>
            <a:off x="6024098" y="2537043"/>
            <a:ext cx="2770866" cy="1840647"/>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4)">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D14B36A-BFF4-405F-8352-7D043ACEBD79}"/>
              </a:ext>
            </a:extLst>
          </p:cNvPr>
          <p:cNvSpPr/>
          <p:nvPr/>
        </p:nvSpPr>
        <p:spPr>
          <a:xfrm>
            <a:off x="2782277" y="703383"/>
            <a:ext cx="3579446" cy="609601"/>
          </a:xfrm>
          <a:prstGeom prst="roundRect">
            <a:avLst>
              <a:gd name="adj" fmla="val 25385"/>
            </a:avLst>
          </a:prstGeom>
          <a:solidFill>
            <a:srgbClr val="1288A7"/>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KIẾN THỨC CỐT LÕI</a:t>
            </a:r>
          </a:p>
        </p:txBody>
      </p:sp>
      <p:pic>
        <p:nvPicPr>
          <p:cNvPr id="5" name="Picture 4" descr="A close-up of a text&#10;&#10;Description automatically generated">
            <a:extLst>
              <a:ext uri="{FF2B5EF4-FFF2-40B4-BE49-F238E27FC236}">
                <a16:creationId xmlns:a16="http://schemas.microsoft.com/office/drawing/2014/main" id="{E55E650B-541F-3318-8004-48C34DD74094}"/>
              </a:ext>
            </a:extLst>
          </p:cNvPr>
          <p:cNvPicPr>
            <a:picLocks noChangeAspect="1"/>
          </p:cNvPicPr>
          <p:nvPr/>
        </p:nvPicPr>
        <p:blipFill rotWithShape="1">
          <a:blip r:embed="rId2">
            <a:clrChange>
              <a:clrFrom>
                <a:srgbClr val="FFFFFF"/>
              </a:clrFrom>
              <a:clrTo>
                <a:srgbClr val="FFFFFF">
                  <a:alpha val="0"/>
                </a:srgbClr>
              </a:clrTo>
            </a:clrChange>
          </a:blip>
          <a:srcRect l="3846" t="3480" r="5983" b="7477"/>
          <a:stretch/>
        </p:blipFill>
        <p:spPr>
          <a:xfrm>
            <a:off x="131317" y="1559657"/>
            <a:ext cx="8881365" cy="2836985"/>
          </a:xfrm>
          <a:prstGeom prst="rect">
            <a:avLst/>
          </a:prstGeom>
        </p:spPr>
      </p:pic>
    </p:spTree>
    <p:extLst>
      <p:ext uri="{BB962C8B-B14F-4D97-AF65-F5344CB8AC3E}">
        <p14:creationId xmlns:p14="http://schemas.microsoft.com/office/powerpoint/2010/main" val="14274099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656"/>
        <p:cNvGrpSpPr/>
        <p:nvPr/>
      </p:nvGrpSpPr>
      <p:grpSpPr>
        <a:xfrm>
          <a:off x="0" y="0"/>
          <a:ext cx="0" cy="0"/>
          <a:chOff x="0" y="0"/>
          <a:chExt cx="0" cy="0"/>
        </a:xfrm>
      </p:grpSpPr>
      <p:sp>
        <p:nvSpPr>
          <p:cNvPr id="4" name="TextBox 3">
            <a:extLst>
              <a:ext uri="{FF2B5EF4-FFF2-40B4-BE49-F238E27FC236}">
                <a16:creationId xmlns:a16="http://schemas.microsoft.com/office/drawing/2014/main" id="{87CE6C8E-43FB-74DD-8456-51C55CCD9DDB}"/>
              </a:ext>
            </a:extLst>
          </p:cNvPr>
          <p:cNvSpPr txBox="1"/>
          <p:nvPr/>
        </p:nvSpPr>
        <p:spPr>
          <a:xfrm>
            <a:off x="2050871" y="533366"/>
            <a:ext cx="5039197" cy="646331"/>
          </a:xfrm>
          <a:prstGeom prst="rect">
            <a:avLst/>
          </a:prstGeom>
          <a:noFill/>
        </p:spPr>
        <p:txBody>
          <a:bodyPr wrap="square">
            <a:spAutoFit/>
          </a:bodyPr>
          <a:lstStyle/>
          <a:p>
            <a:pPr algn="ctr"/>
            <a:r>
              <a:rPr lang="en" sz="3600" b="1">
                <a:solidFill>
                  <a:srgbClr val="52321D"/>
                </a:solidFill>
                <a:latin typeface="+mj-lt"/>
              </a:rPr>
              <a:t>HƯỚNG DẪN VỀ NHÀ</a:t>
            </a:r>
            <a:endParaRPr lang="en-US" sz="3600" b="1">
              <a:solidFill>
                <a:srgbClr val="52321D"/>
              </a:solidFill>
              <a:latin typeface="+mj-lt"/>
            </a:endParaRPr>
          </a:p>
        </p:txBody>
      </p:sp>
      <p:grpSp>
        <p:nvGrpSpPr>
          <p:cNvPr id="2" name="Group 1">
            <a:extLst>
              <a:ext uri="{FF2B5EF4-FFF2-40B4-BE49-F238E27FC236}">
                <a16:creationId xmlns:a16="http://schemas.microsoft.com/office/drawing/2014/main" id="{DCDE186B-D592-AF3D-A49A-C52B09ED0E90}"/>
              </a:ext>
            </a:extLst>
          </p:cNvPr>
          <p:cNvGrpSpPr/>
          <p:nvPr/>
        </p:nvGrpSpPr>
        <p:grpSpPr>
          <a:xfrm>
            <a:off x="953475" y="1348384"/>
            <a:ext cx="2032000" cy="3165230"/>
            <a:chOff x="961292" y="1477108"/>
            <a:chExt cx="2032000" cy="3165230"/>
          </a:xfrm>
        </p:grpSpPr>
        <p:sp>
          <p:nvSpPr>
            <p:cNvPr id="3" name="Rectangle: Rounded Corners 2">
              <a:extLst>
                <a:ext uri="{FF2B5EF4-FFF2-40B4-BE49-F238E27FC236}">
                  <a16:creationId xmlns:a16="http://schemas.microsoft.com/office/drawing/2014/main" id="{308B2FB9-7DAA-D7D2-1DAC-43BD2EAAF387}"/>
                </a:ext>
              </a:extLst>
            </p:cNvPr>
            <p:cNvSpPr/>
            <p:nvPr/>
          </p:nvSpPr>
          <p:spPr>
            <a:xfrm>
              <a:off x="961292" y="1477108"/>
              <a:ext cx="2032000" cy="3165230"/>
            </a:xfrm>
            <a:prstGeom prst="roundRect">
              <a:avLst>
                <a:gd name="adj" fmla="val 7052"/>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lnSpc>
                  <a:spcPct val="150000"/>
                </a:lnSpc>
              </a:pPr>
              <a:endParaRPr lang="en-US" sz="2000">
                <a:solidFill>
                  <a:srgbClr val="000000"/>
                </a:solidFill>
              </a:endParaRPr>
            </a:p>
            <a:p>
              <a:pPr algn="ctr">
                <a:lnSpc>
                  <a:spcPct val="150000"/>
                </a:lnSpc>
              </a:pPr>
              <a:r>
                <a:rPr lang="en-US" sz="2000">
                  <a:solidFill>
                    <a:srgbClr val="000000"/>
                  </a:solidFill>
                </a:rPr>
                <a:t>Ôn lại kiến thức đã học.</a:t>
              </a:r>
            </a:p>
          </p:txBody>
        </p:sp>
        <p:sp>
          <p:nvSpPr>
            <p:cNvPr id="5" name="Freeform 2">
              <a:extLst>
                <a:ext uri="{FF2B5EF4-FFF2-40B4-BE49-F238E27FC236}">
                  <a16:creationId xmlns:a16="http://schemas.microsoft.com/office/drawing/2014/main" id="{CA40BE4A-C072-A9EF-32AA-22D1B91D7F83}"/>
                </a:ext>
              </a:extLst>
            </p:cNvPr>
            <p:cNvSpPr/>
            <p:nvPr/>
          </p:nvSpPr>
          <p:spPr>
            <a:xfrm>
              <a:off x="1458479" y="3431100"/>
              <a:ext cx="1050259" cy="1211238"/>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11" name="Group 10">
            <a:extLst>
              <a:ext uri="{FF2B5EF4-FFF2-40B4-BE49-F238E27FC236}">
                <a16:creationId xmlns:a16="http://schemas.microsoft.com/office/drawing/2014/main" id="{C23FCB19-914E-8771-C379-C69DAB3614B8}"/>
              </a:ext>
            </a:extLst>
          </p:cNvPr>
          <p:cNvGrpSpPr/>
          <p:nvPr/>
        </p:nvGrpSpPr>
        <p:grpSpPr>
          <a:xfrm>
            <a:off x="3489992" y="1348384"/>
            <a:ext cx="2160954" cy="3165230"/>
            <a:chOff x="2606431" y="1395276"/>
            <a:chExt cx="2160954" cy="3165230"/>
          </a:xfrm>
        </p:grpSpPr>
        <p:sp>
          <p:nvSpPr>
            <p:cNvPr id="12" name="Rectangle: Rounded Corners 11">
              <a:extLst>
                <a:ext uri="{FF2B5EF4-FFF2-40B4-BE49-F238E27FC236}">
                  <a16:creationId xmlns:a16="http://schemas.microsoft.com/office/drawing/2014/main" id="{1D8261C0-A7F9-6C78-1A23-2848BF85BE27}"/>
                </a:ext>
              </a:extLst>
            </p:cNvPr>
            <p:cNvSpPr/>
            <p:nvPr/>
          </p:nvSpPr>
          <p:spPr>
            <a:xfrm>
              <a:off x="2606431" y="1395276"/>
              <a:ext cx="2160954" cy="3165230"/>
            </a:xfrm>
            <a:prstGeom prst="roundRect">
              <a:avLst>
                <a:gd name="adj" fmla="val 7052"/>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2000">
                  <a:solidFill>
                    <a:srgbClr val="000000"/>
                  </a:solidFill>
                </a:rPr>
                <a:t>Làm bài tập Bài 13 – SBT Khoa học tự nhiên 8. </a:t>
              </a:r>
            </a:p>
          </p:txBody>
        </p:sp>
        <p:pic>
          <p:nvPicPr>
            <p:cNvPr id="13" name="Picture 12">
              <a:extLst>
                <a:ext uri="{FF2B5EF4-FFF2-40B4-BE49-F238E27FC236}">
                  <a16:creationId xmlns:a16="http://schemas.microsoft.com/office/drawing/2014/main" id="{D8263857-3D87-5D1C-E616-D030DAFFE425}"/>
                </a:ext>
              </a:extLst>
            </p:cNvPr>
            <p:cNvPicPr>
              <a:picLocks noChangeAspect="1"/>
            </p:cNvPicPr>
            <p:nvPr/>
          </p:nvPicPr>
          <p:blipFill>
            <a:blip r:embed="rId5"/>
            <a:stretch>
              <a:fillRect/>
            </a:stretch>
          </p:blipFill>
          <p:spPr>
            <a:xfrm>
              <a:off x="2974664" y="3349268"/>
              <a:ext cx="1174441" cy="1192839"/>
            </a:xfrm>
            <a:prstGeom prst="rect">
              <a:avLst/>
            </a:prstGeom>
          </p:spPr>
        </p:pic>
      </p:grpSp>
      <p:grpSp>
        <p:nvGrpSpPr>
          <p:cNvPr id="14" name="Group 13">
            <a:extLst>
              <a:ext uri="{FF2B5EF4-FFF2-40B4-BE49-F238E27FC236}">
                <a16:creationId xmlns:a16="http://schemas.microsoft.com/office/drawing/2014/main" id="{DB58A61E-C0FB-90AE-56EF-F42222AB0CB7}"/>
              </a:ext>
            </a:extLst>
          </p:cNvPr>
          <p:cNvGrpSpPr/>
          <p:nvPr/>
        </p:nvGrpSpPr>
        <p:grpSpPr>
          <a:xfrm>
            <a:off x="6158524" y="1348384"/>
            <a:ext cx="2160953" cy="3165230"/>
            <a:chOff x="4767384" y="1395276"/>
            <a:chExt cx="2160953" cy="3165230"/>
          </a:xfrm>
        </p:grpSpPr>
        <p:sp>
          <p:nvSpPr>
            <p:cNvPr id="15" name="Rectangle: Rounded Corners 14">
              <a:extLst>
                <a:ext uri="{FF2B5EF4-FFF2-40B4-BE49-F238E27FC236}">
                  <a16:creationId xmlns:a16="http://schemas.microsoft.com/office/drawing/2014/main" id="{833473CA-CA70-ACEB-15CA-34774BDCA2F3}"/>
                </a:ext>
              </a:extLst>
            </p:cNvPr>
            <p:cNvSpPr/>
            <p:nvPr/>
          </p:nvSpPr>
          <p:spPr>
            <a:xfrm>
              <a:off x="4767384" y="1395276"/>
              <a:ext cx="2160953" cy="3165230"/>
            </a:xfrm>
            <a:prstGeom prst="roundRect">
              <a:avLst>
                <a:gd name="adj" fmla="val 7052"/>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2000">
                  <a:solidFill>
                    <a:srgbClr val="000000"/>
                  </a:solidFill>
                </a:rPr>
                <a:t>T</a:t>
              </a:r>
              <a:r>
                <a:rPr lang="vi-VN" sz="2000">
                  <a:solidFill>
                    <a:srgbClr val="000000"/>
                  </a:solidFill>
                </a:rPr>
                <a:t>ìm hiểu trước nội dung </a:t>
              </a:r>
              <a:r>
                <a:rPr lang="vi-VN" sz="2000" b="1" i="1">
                  <a:solidFill>
                    <a:srgbClr val="000000"/>
                  </a:solidFill>
                </a:rPr>
                <a:t>Bài tập (Chủ đề 2)</a:t>
              </a:r>
              <a:r>
                <a:rPr lang="vi-VN" sz="2000">
                  <a:solidFill>
                    <a:srgbClr val="000000"/>
                  </a:solidFill>
                </a:rPr>
                <a:t>.</a:t>
              </a:r>
              <a:endParaRPr lang="en-US" sz="2000">
                <a:solidFill>
                  <a:srgbClr val="000000"/>
                </a:solidFill>
              </a:endParaRPr>
            </a:p>
          </p:txBody>
        </p:sp>
        <p:pic>
          <p:nvPicPr>
            <p:cNvPr id="16" name="Picture 15">
              <a:extLst>
                <a:ext uri="{FF2B5EF4-FFF2-40B4-BE49-F238E27FC236}">
                  <a16:creationId xmlns:a16="http://schemas.microsoft.com/office/drawing/2014/main" id="{E96FB4BC-230B-EDED-E1FE-79C4D2F92805}"/>
                </a:ext>
              </a:extLst>
            </p:cNvPr>
            <p:cNvPicPr>
              <a:picLocks noChangeAspect="1"/>
            </p:cNvPicPr>
            <p:nvPr/>
          </p:nvPicPr>
          <p:blipFill>
            <a:blip r:embed="rId6"/>
            <a:stretch>
              <a:fillRect/>
            </a:stretch>
          </p:blipFill>
          <p:spPr>
            <a:xfrm>
              <a:off x="5101313" y="3386065"/>
              <a:ext cx="1174441" cy="1174441"/>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431"/>
        <p:cNvGrpSpPr/>
        <p:nvPr/>
      </p:nvGrpSpPr>
      <p:grpSpPr>
        <a:xfrm>
          <a:off x="0" y="0"/>
          <a:ext cx="0" cy="0"/>
          <a:chOff x="0" y="0"/>
          <a:chExt cx="0" cy="0"/>
        </a:xfrm>
      </p:grpSpPr>
      <p:sp>
        <p:nvSpPr>
          <p:cNvPr id="8493" name="TextBox 8492">
            <a:extLst>
              <a:ext uri="{FF2B5EF4-FFF2-40B4-BE49-F238E27FC236}">
                <a16:creationId xmlns:a16="http://schemas.microsoft.com/office/drawing/2014/main" id="{231F2ECB-E4BC-D450-8E25-5179DADF1A6E}"/>
              </a:ext>
            </a:extLst>
          </p:cNvPr>
          <p:cNvSpPr txBox="1"/>
          <p:nvPr/>
        </p:nvSpPr>
        <p:spPr>
          <a:xfrm>
            <a:off x="221950" y="1192108"/>
            <a:ext cx="8700100" cy="1824923"/>
          </a:xfrm>
          <a:prstGeom prst="rect">
            <a:avLst/>
          </a:prstGeom>
          <a:noFill/>
        </p:spPr>
        <p:txBody>
          <a:bodyPr wrap="square">
            <a:spAutoFit/>
          </a:bodyPr>
          <a:lstStyle/>
          <a:p>
            <a:pPr lvl="0" algn="ctr">
              <a:lnSpc>
                <a:spcPct val="150000"/>
              </a:lnSpc>
              <a:spcAft>
                <a:spcPts val="1000"/>
              </a:spcAft>
            </a:pPr>
            <a:r>
              <a:rPr lang="en-US" sz="4000" b="1">
                <a:solidFill>
                  <a:srgbClr val="5B4C37"/>
                </a:solidFill>
                <a:effectLst/>
                <a:latin typeface="+mj-lt"/>
                <a:ea typeface="Calibri" panose="020F0502020204030204" pitchFamily="34" charset="0"/>
                <a:cs typeface="Times New Roman" panose="02020603050405020304" pitchFamily="18" charset="0"/>
              </a:rPr>
              <a:t>CẢM ƠN CÁC EM ĐÃ LẮNG NGHE! </a:t>
            </a:r>
            <a:r>
              <a:rPr lang="en-US" sz="4000" b="1">
                <a:solidFill>
                  <a:srgbClr val="84B100"/>
                </a:solidFill>
                <a:effectLst/>
                <a:latin typeface="+mj-lt"/>
                <a:ea typeface="Calibri" panose="020F0502020204030204" pitchFamily="34" charset="0"/>
                <a:cs typeface="Times New Roman" panose="02020603050405020304" pitchFamily="18" charset="0"/>
              </a:rPr>
              <a:t>HẸN GẶP LẠI!</a:t>
            </a:r>
            <a:endParaRPr lang="en-US" sz="3200" b="1">
              <a:solidFill>
                <a:srgbClr val="84B100"/>
              </a:solidFill>
              <a:effectLst/>
              <a:latin typeface="+mj-lt"/>
              <a:ea typeface="Calibri" panose="020F0502020204030204" pitchFamily="34" charset="0"/>
              <a:cs typeface="Times New Roman" panose="02020603050405020304" pitchFamily="18" charset="0"/>
            </a:endParaRPr>
          </a:p>
        </p:txBody>
      </p:sp>
    </p:spTree>
  </p:cSld>
  <p:clrMapOvr>
    <a:masterClrMapping/>
  </p:clrMapOvr>
  <p:transition spd="med">
    <p:split orient="vert" dir="in"/>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5" name="TextBox 4">
            <a:extLst>
              <a:ext uri="{FF2B5EF4-FFF2-40B4-BE49-F238E27FC236}">
                <a16:creationId xmlns:a16="http://schemas.microsoft.com/office/drawing/2014/main" id="{AFADF227-ECB4-8639-2ACD-2284DEBE731C}"/>
              </a:ext>
            </a:extLst>
          </p:cNvPr>
          <p:cNvSpPr txBox="1"/>
          <p:nvPr/>
        </p:nvSpPr>
        <p:spPr>
          <a:xfrm>
            <a:off x="338018" y="984903"/>
            <a:ext cx="5126890" cy="3728649"/>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latin typeface="Arial" panose="020B0604020202020204" pitchFamily="34" charset="0"/>
                <a:cs typeface="Arial" panose="020B0604020202020204" pitchFamily="34" charset="0"/>
              </a:rPr>
              <a:t>Những nguyên tố hóa học nào là nhu cầu thiết yếu đối với cây trồng?</a:t>
            </a:r>
            <a:endParaRPr lang="en-US" sz="2000">
              <a:latin typeface="Arial" panose="020B0604020202020204" pitchFamily="34" charset="0"/>
              <a:cs typeface="Arial" panose="020B0604020202020204" pitchFamily="34" charset="0"/>
            </a:endParaRPr>
          </a:p>
          <a:p>
            <a:pPr marL="342900" indent="-342900" algn="just">
              <a:lnSpc>
                <a:spcPct val="150000"/>
              </a:lnSpc>
              <a:buFont typeface="Arial" panose="020B0604020202020204" pitchFamily="34" charset="0"/>
              <a:buChar char="•"/>
            </a:pPr>
            <a:r>
              <a:rPr lang="vi-VN" sz="2000">
                <a:latin typeface="Arial" panose="020B0604020202020204" pitchFamily="34" charset="0"/>
                <a:cs typeface="Arial" panose="020B0604020202020204" pitchFamily="34" charset="0"/>
              </a:rPr>
              <a:t>Theo em, những nguyên tố hóa học đó được cây trồng hấp thụ dưới dạng đơn chất hay hợp chất?</a:t>
            </a:r>
            <a:endParaRPr lang="en-US" sz="2000">
              <a:latin typeface="Arial" panose="020B0604020202020204" pitchFamily="34" charset="0"/>
              <a:cs typeface="Arial" panose="020B0604020202020204" pitchFamily="34" charset="0"/>
            </a:endParaRPr>
          </a:p>
          <a:p>
            <a:pPr marL="342900" indent="-342900" algn="just">
              <a:lnSpc>
                <a:spcPct val="150000"/>
              </a:lnSpc>
              <a:buFont typeface="Arial" panose="020B0604020202020204" pitchFamily="34" charset="0"/>
              <a:buChar char="•"/>
            </a:pPr>
            <a:r>
              <a:rPr lang="vi-VN" sz="2000">
                <a:latin typeface="Arial" panose="020B0604020202020204" pitchFamily="34" charset="0"/>
                <a:cs typeface="Arial" panose="020B0604020202020204" pitchFamily="34" charset="0"/>
              </a:rPr>
              <a:t>Cây hấp thụ các nguyên tố đó từ đâu?</a:t>
            </a:r>
            <a:endParaRPr lang="en-US" sz="2000">
              <a:latin typeface="Arial" panose="020B0604020202020204" pitchFamily="34" charset="0"/>
              <a:cs typeface="Arial" panose="020B0604020202020204" pitchFamily="34" charset="0"/>
            </a:endParaRPr>
          </a:p>
          <a:p>
            <a:pPr marL="342900" indent="-342900" algn="just">
              <a:lnSpc>
                <a:spcPct val="150000"/>
              </a:lnSpc>
              <a:buFont typeface="Arial" panose="020B0604020202020204" pitchFamily="34" charset="0"/>
              <a:buChar char="•"/>
            </a:pPr>
            <a:r>
              <a:rPr lang="vi-VN" sz="2000">
                <a:latin typeface="Arial" panose="020B0604020202020204" pitchFamily="34" charset="0"/>
                <a:cs typeface="Arial" panose="020B0604020202020204" pitchFamily="34" charset="0"/>
              </a:rPr>
              <a:t>Những nguyên tố nào được cây hấp thụ với khối lượng lớn, trung bình và nhỏ?</a:t>
            </a:r>
          </a:p>
        </p:txBody>
      </p:sp>
      <p:sp>
        <p:nvSpPr>
          <p:cNvPr id="7" name="TextBox 6">
            <a:extLst>
              <a:ext uri="{FF2B5EF4-FFF2-40B4-BE49-F238E27FC236}">
                <a16:creationId xmlns:a16="http://schemas.microsoft.com/office/drawing/2014/main" id="{0C6EE7B6-584E-2BDB-6C63-D09D44C5DAF9}"/>
              </a:ext>
            </a:extLst>
          </p:cNvPr>
          <p:cNvSpPr txBox="1"/>
          <p:nvPr/>
        </p:nvSpPr>
        <p:spPr>
          <a:xfrm>
            <a:off x="558800" y="429948"/>
            <a:ext cx="4572000" cy="523220"/>
          </a:xfrm>
          <a:prstGeom prst="rect">
            <a:avLst/>
          </a:prstGeom>
          <a:noFill/>
        </p:spPr>
        <p:txBody>
          <a:bodyPr wrap="square">
            <a:spAutoFit/>
          </a:bodyPr>
          <a:lstStyle/>
          <a:p>
            <a:pPr algn="ctr"/>
            <a:r>
              <a:rPr lang="en-US" sz="2800" b="1">
                <a:solidFill>
                  <a:schemeClr val="accent4">
                    <a:lumMod val="75000"/>
                  </a:schemeClr>
                </a:solidFill>
              </a:rPr>
              <a:t>THẢO LUẬN NHÓM</a:t>
            </a:r>
          </a:p>
        </p:txBody>
      </p:sp>
      <p:pic>
        <p:nvPicPr>
          <p:cNvPr id="3" name="Picture 2" descr="A diagram of a plant with roots&#10;&#10;Description automatically generated">
            <a:extLst>
              <a:ext uri="{FF2B5EF4-FFF2-40B4-BE49-F238E27FC236}">
                <a16:creationId xmlns:a16="http://schemas.microsoft.com/office/drawing/2014/main" id="{13483ED3-EEA0-FA3D-6DA3-8300908433EE}"/>
              </a:ext>
            </a:extLst>
          </p:cNvPr>
          <p:cNvPicPr>
            <a:picLocks noChangeAspect="1"/>
          </p:cNvPicPr>
          <p:nvPr/>
        </p:nvPicPr>
        <p:blipFill>
          <a:blip r:embed="rId3"/>
          <a:stretch>
            <a:fillRect/>
          </a:stretch>
        </p:blipFill>
        <p:spPr>
          <a:xfrm>
            <a:off x="5869354" y="0"/>
            <a:ext cx="3274646" cy="51411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2" name="TextBox 1">
            <a:extLst>
              <a:ext uri="{FF2B5EF4-FFF2-40B4-BE49-F238E27FC236}">
                <a16:creationId xmlns:a16="http://schemas.microsoft.com/office/drawing/2014/main" id="{3280FF7C-E08D-3160-76E8-6FC65D63C97F}"/>
              </a:ext>
            </a:extLst>
          </p:cNvPr>
          <p:cNvSpPr txBox="1"/>
          <p:nvPr/>
        </p:nvSpPr>
        <p:spPr>
          <a:xfrm>
            <a:off x="400541" y="320596"/>
            <a:ext cx="8399582" cy="496996"/>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latin typeface="Arial" panose="020B0604020202020204" pitchFamily="34" charset="0"/>
                <a:cs typeface="Arial" panose="020B0604020202020204" pitchFamily="34" charset="0"/>
              </a:rPr>
              <a:t>Những nguyên tố hóa học là nhu cầu thiết yếu đối với cây trồng</a:t>
            </a:r>
            <a:r>
              <a:rPr lang="en-US" sz="2000">
                <a:latin typeface="Arial" panose="020B0604020202020204" pitchFamily="34" charset="0"/>
                <a:cs typeface="Arial" panose="020B0604020202020204" pitchFamily="34" charset="0"/>
              </a:rPr>
              <a:t> là:</a:t>
            </a:r>
          </a:p>
        </p:txBody>
      </p:sp>
      <p:sp>
        <p:nvSpPr>
          <p:cNvPr id="4" name="TextBox 3">
            <a:extLst>
              <a:ext uri="{FF2B5EF4-FFF2-40B4-BE49-F238E27FC236}">
                <a16:creationId xmlns:a16="http://schemas.microsoft.com/office/drawing/2014/main" id="{6E447B45-2606-8C3E-3055-DD49991FE502}"/>
              </a:ext>
            </a:extLst>
          </p:cNvPr>
          <p:cNvSpPr txBox="1"/>
          <p:nvPr/>
        </p:nvSpPr>
        <p:spPr>
          <a:xfrm>
            <a:off x="466972" y="1511391"/>
            <a:ext cx="7840782" cy="496996"/>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N</a:t>
            </a:r>
            <a:r>
              <a:rPr lang="vi-VN" sz="2000">
                <a:latin typeface="Arial" panose="020B0604020202020204" pitchFamily="34" charset="0"/>
                <a:cs typeface="Arial" panose="020B0604020202020204" pitchFamily="34" charset="0"/>
              </a:rPr>
              <a:t>hững nguyên tố hóa học đó được cây trồng hấp thụ dưới dạng</a:t>
            </a:r>
            <a:r>
              <a:rPr lang="en-US" sz="2000">
                <a:latin typeface="Arial" panose="020B0604020202020204" pitchFamily="34" charset="0"/>
                <a:cs typeface="Arial" panose="020B0604020202020204" pitchFamily="34" charset="0"/>
              </a:rPr>
              <a:t>:</a:t>
            </a:r>
          </a:p>
        </p:txBody>
      </p:sp>
      <p:grpSp>
        <p:nvGrpSpPr>
          <p:cNvPr id="10" name="Group 9">
            <a:extLst>
              <a:ext uri="{FF2B5EF4-FFF2-40B4-BE49-F238E27FC236}">
                <a16:creationId xmlns:a16="http://schemas.microsoft.com/office/drawing/2014/main" id="{383F18A9-C133-D8C4-30FC-72C12E3E7A56}"/>
              </a:ext>
            </a:extLst>
          </p:cNvPr>
          <p:cNvGrpSpPr/>
          <p:nvPr/>
        </p:nvGrpSpPr>
        <p:grpSpPr>
          <a:xfrm>
            <a:off x="466972" y="879230"/>
            <a:ext cx="5402382" cy="570523"/>
            <a:chOff x="466972" y="816707"/>
            <a:chExt cx="5402382" cy="570523"/>
          </a:xfrm>
        </p:grpSpPr>
        <p:sp>
          <p:nvSpPr>
            <p:cNvPr id="8" name="Arrow: Notched Right 7">
              <a:extLst>
                <a:ext uri="{FF2B5EF4-FFF2-40B4-BE49-F238E27FC236}">
                  <a16:creationId xmlns:a16="http://schemas.microsoft.com/office/drawing/2014/main" id="{9D6F36BD-0EF5-5CCB-0856-D369FA71C999}"/>
                </a:ext>
              </a:extLst>
            </p:cNvPr>
            <p:cNvSpPr/>
            <p:nvPr/>
          </p:nvSpPr>
          <p:spPr>
            <a:xfrm>
              <a:off x="466972" y="914401"/>
              <a:ext cx="586153" cy="375137"/>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54CF73F-03D9-FD0B-ECFE-F89C3102D60D}"/>
                </a:ext>
              </a:extLst>
            </p:cNvPr>
            <p:cNvSpPr/>
            <p:nvPr/>
          </p:nvSpPr>
          <p:spPr>
            <a:xfrm>
              <a:off x="1109785" y="816707"/>
              <a:ext cx="4759569" cy="570523"/>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kern="0">
                  <a:solidFill>
                    <a:srgbClr val="000000"/>
                  </a:solidFill>
                  <a:effectLst/>
                  <a:ea typeface="Calibri" panose="020F0502020204030204" pitchFamily="34" charset="0"/>
                </a:rPr>
                <a:t>N, P, K, Ca, Mg, S, Si, B, Zn, Fe, Cu,…</a:t>
              </a:r>
              <a:endParaRPr lang="en-US" sz="1600">
                <a:solidFill>
                  <a:srgbClr val="000000"/>
                </a:solidFill>
              </a:endParaRPr>
            </a:p>
          </p:txBody>
        </p:sp>
      </p:grpSp>
      <p:sp>
        <p:nvSpPr>
          <p:cNvPr id="11" name="TextBox 10">
            <a:extLst>
              <a:ext uri="{FF2B5EF4-FFF2-40B4-BE49-F238E27FC236}">
                <a16:creationId xmlns:a16="http://schemas.microsoft.com/office/drawing/2014/main" id="{F6B47333-9A54-37EE-5041-B7F65EFC47D7}"/>
              </a:ext>
            </a:extLst>
          </p:cNvPr>
          <p:cNvSpPr txBox="1"/>
          <p:nvPr/>
        </p:nvSpPr>
        <p:spPr>
          <a:xfrm>
            <a:off x="466972" y="3207916"/>
            <a:ext cx="6559059" cy="496996"/>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latin typeface="Arial" panose="020B0604020202020204" pitchFamily="34" charset="0"/>
                <a:cs typeface="Arial" panose="020B0604020202020204" pitchFamily="34" charset="0"/>
              </a:rPr>
              <a:t>Những nguyên tố được cây hấp thụ với khối lượng</a:t>
            </a:r>
            <a:r>
              <a:rPr lang="en-US" sz="2000">
                <a:latin typeface="Arial" panose="020B0604020202020204" pitchFamily="34" charset="0"/>
                <a:cs typeface="Arial" panose="020B0604020202020204" pitchFamily="34" charset="0"/>
              </a:rPr>
              <a:t>:</a:t>
            </a:r>
            <a:endParaRPr lang="vi-VN" sz="2000">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A62CB5BF-B660-44AA-C2E6-EE0BD57CEC5F}"/>
              </a:ext>
            </a:extLst>
          </p:cNvPr>
          <p:cNvGrpSpPr/>
          <p:nvPr/>
        </p:nvGrpSpPr>
        <p:grpSpPr>
          <a:xfrm>
            <a:off x="466972" y="2062209"/>
            <a:ext cx="2198074" cy="570523"/>
            <a:chOff x="466972" y="816707"/>
            <a:chExt cx="2198074" cy="570523"/>
          </a:xfrm>
        </p:grpSpPr>
        <p:sp>
          <p:nvSpPr>
            <p:cNvPr id="13" name="Arrow: Notched Right 12">
              <a:extLst>
                <a:ext uri="{FF2B5EF4-FFF2-40B4-BE49-F238E27FC236}">
                  <a16:creationId xmlns:a16="http://schemas.microsoft.com/office/drawing/2014/main" id="{6A7E964A-6119-E06D-7A20-B2C49C40F5E9}"/>
                </a:ext>
              </a:extLst>
            </p:cNvPr>
            <p:cNvSpPr/>
            <p:nvPr/>
          </p:nvSpPr>
          <p:spPr>
            <a:xfrm>
              <a:off x="466972" y="914401"/>
              <a:ext cx="586153" cy="375137"/>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8E31F18-62FB-9EA5-61F3-1460C272A4A2}"/>
                </a:ext>
              </a:extLst>
            </p:cNvPr>
            <p:cNvSpPr/>
            <p:nvPr/>
          </p:nvSpPr>
          <p:spPr>
            <a:xfrm>
              <a:off x="1109785" y="816707"/>
              <a:ext cx="1555261" cy="570523"/>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ea typeface="Calibri" panose="020F0502020204030204" pitchFamily="34" charset="0"/>
                </a:rPr>
                <a:t>Hợp chất</a:t>
              </a:r>
              <a:endParaRPr lang="en-US" sz="1600">
                <a:solidFill>
                  <a:srgbClr val="000000"/>
                </a:solidFill>
              </a:endParaRPr>
            </a:p>
          </p:txBody>
        </p:sp>
      </p:grpSp>
      <p:sp>
        <p:nvSpPr>
          <p:cNvPr id="15" name="TextBox 14">
            <a:extLst>
              <a:ext uri="{FF2B5EF4-FFF2-40B4-BE49-F238E27FC236}">
                <a16:creationId xmlns:a16="http://schemas.microsoft.com/office/drawing/2014/main" id="{0CBF8CF3-9C76-5507-7B55-BE1AE25D70AC}"/>
              </a:ext>
            </a:extLst>
          </p:cNvPr>
          <p:cNvSpPr txBox="1"/>
          <p:nvPr/>
        </p:nvSpPr>
        <p:spPr>
          <a:xfrm>
            <a:off x="466972" y="2608461"/>
            <a:ext cx="4378566" cy="496996"/>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latin typeface="Arial" panose="020B0604020202020204" pitchFamily="34" charset="0"/>
                <a:cs typeface="Arial" panose="020B0604020202020204" pitchFamily="34" charset="0"/>
              </a:rPr>
              <a:t>Cây hấp thụ các nguyên tố đó từ</a:t>
            </a:r>
            <a:r>
              <a:rPr lang="en-US" sz="2000">
                <a:latin typeface="Arial" panose="020B0604020202020204" pitchFamily="34" charset="0"/>
                <a:cs typeface="Arial" panose="020B0604020202020204" pitchFamily="34" charset="0"/>
              </a:rPr>
              <a:t>:</a:t>
            </a:r>
          </a:p>
        </p:txBody>
      </p:sp>
      <p:grpSp>
        <p:nvGrpSpPr>
          <p:cNvPr id="16" name="Group 15">
            <a:extLst>
              <a:ext uri="{FF2B5EF4-FFF2-40B4-BE49-F238E27FC236}">
                <a16:creationId xmlns:a16="http://schemas.microsoft.com/office/drawing/2014/main" id="{3E6CC97D-AA8C-AC11-EB40-21F497722259}"/>
              </a:ext>
            </a:extLst>
          </p:cNvPr>
          <p:cNvGrpSpPr/>
          <p:nvPr/>
        </p:nvGrpSpPr>
        <p:grpSpPr>
          <a:xfrm>
            <a:off x="4956911" y="2604327"/>
            <a:ext cx="1639274" cy="570523"/>
            <a:chOff x="466972" y="816707"/>
            <a:chExt cx="1639274" cy="570523"/>
          </a:xfrm>
        </p:grpSpPr>
        <p:sp>
          <p:nvSpPr>
            <p:cNvPr id="17" name="Arrow: Notched Right 16">
              <a:extLst>
                <a:ext uri="{FF2B5EF4-FFF2-40B4-BE49-F238E27FC236}">
                  <a16:creationId xmlns:a16="http://schemas.microsoft.com/office/drawing/2014/main" id="{828C27EB-1F8B-CD3E-A9AD-1885DE44BD14}"/>
                </a:ext>
              </a:extLst>
            </p:cNvPr>
            <p:cNvSpPr/>
            <p:nvPr/>
          </p:nvSpPr>
          <p:spPr>
            <a:xfrm>
              <a:off x="466972" y="914401"/>
              <a:ext cx="586153" cy="375137"/>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AE8FFE7-D339-CD64-E60C-66A4E668FBD9}"/>
                </a:ext>
              </a:extLst>
            </p:cNvPr>
            <p:cNvSpPr/>
            <p:nvPr/>
          </p:nvSpPr>
          <p:spPr>
            <a:xfrm>
              <a:off x="1109785" y="816707"/>
              <a:ext cx="996461" cy="570523"/>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ea typeface="Calibri" panose="020F0502020204030204" pitchFamily="34" charset="0"/>
                </a:rPr>
                <a:t>Đất</a:t>
              </a:r>
              <a:endParaRPr lang="en-US" sz="1600">
                <a:solidFill>
                  <a:srgbClr val="000000"/>
                </a:solidFill>
              </a:endParaRPr>
            </a:p>
          </p:txBody>
        </p:sp>
      </p:grpSp>
      <p:grpSp>
        <p:nvGrpSpPr>
          <p:cNvPr id="24" name="Group 23">
            <a:extLst>
              <a:ext uri="{FF2B5EF4-FFF2-40B4-BE49-F238E27FC236}">
                <a16:creationId xmlns:a16="http://schemas.microsoft.com/office/drawing/2014/main" id="{29B007B6-EEBC-9CDF-914E-F4729DEA6CE9}"/>
              </a:ext>
            </a:extLst>
          </p:cNvPr>
          <p:cNvGrpSpPr/>
          <p:nvPr/>
        </p:nvGrpSpPr>
        <p:grpSpPr>
          <a:xfrm>
            <a:off x="418128" y="3881313"/>
            <a:ext cx="7959964" cy="570524"/>
            <a:chOff x="418128" y="3881313"/>
            <a:chExt cx="7959964" cy="570524"/>
          </a:xfrm>
        </p:grpSpPr>
        <p:sp>
          <p:nvSpPr>
            <p:cNvPr id="20" name="Arrow: Notched Right 19">
              <a:extLst>
                <a:ext uri="{FF2B5EF4-FFF2-40B4-BE49-F238E27FC236}">
                  <a16:creationId xmlns:a16="http://schemas.microsoft.com/office/drawing/2014/main" id="{7C4D027D-3A5E-11DA-DA37-FEF824DD7C3F}"/>
                </a:ext>
              </a:extLst>
            </p:cNvPr>
            <p:cNvSpPr/>
            <p:nvPr/>
          </p:nvSpPr>
          <p:spPr>
            <a:xfrm>
              <a:off x="418128" y="3979008"/>
              <a:ext cx="586153" cy="375137"/>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202705-4F8E-9ED2-DA06-7F55EA0AE483}"/>
                </a:ext>
              </a:extLst>
            </p:cNvPr>
            <p:cNvSpPr/>
            <p:nvPr/>
          </p:nvSpPr>
          <p:spPr>
            <a:xfrm>
              <a:off x="1060941" y="3881314"/>
              <a:ext cx="1822936" cy="570523"/>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ea typeface="Calibri" panose="020F0502020204030204" pitchFamily="34" charset="0"/>
                </a:rPr>
                <a:t>Lớn: N, P, K</a:t>
              </a:r>
              <a:endParaRPr lang="en-US" sz="1600">
                <a:solidFill>
                  <a:srgbClr val="000000"/>
                </a:solidFill>
              </a:endParaRPr>
            </a:p>
          </p:txBody>
        </p:sp>
        <p:sp>
          <p:nvSpPr>
            <p:cNvPr id="22" name="Rectangle 21">
              <a:extLst>
                <a:ext uri="{FF2B5EF4-FFF2-40B4-BE49-F238E27FC236}">
                  <a16:creationId xmlns:a16="http://schemas.microsoft.com/office/drawing/2014/main" id="{C0DBFBE4-7CBF-26DF-84AF-4E57865B7F2C}"/>
                </a:ext>
              </a:extLst>
            </p:cNvPr>
            <p:cNvSpPr/>
            <p:nvPr/>
          </p:nvSpPr>
          <p:spPr>
            <a:xfrm>
              <a:off x="3245340" y="3881313"/>
              <a:ext cx="2749059" cy="570523"/>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ea typeface="Calibri" panose="020F0502020204030204" pitchFamily="34" charset="0"/>
                </a:rPr>
                <a:t>Trung bình: Ca, Mg, S</a:t>
              </a:r>
              <a:endParaRPr lang="en-US" sz="1600">
                <a:solidFill>
                  <a:srgbClr val="000000"/>
                </a:solidFill>
              </a:endParaRPr>
            </a:p>
          </p:txBody>
        </p:sp>
        <p:sp>
          <p:nvSpPr>
            <p:cNvPr id="23" name="Rectangle 22">
              <a:extLst>
                <a:ext uri="{FF2B5EF4-FFF2-40B4-BE49-F238E27FC236}">
                  <a16:creationId xmlns:a16="http://schemas.microsoft.com/office/drawing/2014/main" id="{DAB61F45-EF4D-37E3-B6C5-4E63230ECFB5}"/>
                </a:ext>
              </a:extLst>
            </p:cNvPr>
            <p:cNvSpPr/>
            <p:nvPr/>
          </p:nvSpPr>
          <p:spPr>
            <a:xfrm>
              <a:off x="6359771" y="3881313"/>
              <a:ext cx="2018321" cy="570523"/>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ea typeface="Calibri" panose="020F0502020204030204" pitchFamily="34" charset="0"/>
                </a:rPr>
                <a:t>Nhỏ: Fe, Cu,…</a:t>
              </a:r>
              <a:endParaRPr lang="en-US" sz="1600">
                <a:solidFill>
                  <a:srgbClr val="000000"/>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left)">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1"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pic>
        <p:nvPicPr>
          <p:cNvPr id="3" name="Picture 2" descr="A poster with a plant with different colored leaves&#10;&#10;Description automatically generated">
            <a:extLst>
              <a:ext uri="{FF2B5EF4-FFF2-40B4-BE49-F238E27FC236}">
                <a16:creationId xmlns:a16="http://schemas.microsoft.com/office/drawing/2014/main" id="{3A359876-B122-2C37-DF4C-A672A37BAAC1}"/>
              </a:ext>
            </a:extLst>
          </p:cNvPr>
          <p:cNvPicPr>
            <a:picLocks noChangeAspect="1"/>
          </p:cNvPicPr>
          <p:nvPr/>
        </p:nvPicPr>
        <p:blipFill>
          <a:blip r:embed="rId3"/>
          <a:stretch>
            <a:fillRect/>
          </a:stretch>
        </p:blipFill>
        <p:spPr>
          <a:xfrm>
            <a:off x="5456903" y="0"/>
            <a:ext cx="3687097" cy="5143500"/>
          </a:xfrm>
          <a:prstGeom prst="rect">
            <a:avLst/>
          </a:prstGeom>
        </p:spPr>
      </p:pic>
      <p:grpSp>
        <p:nvGrpSpPr>
          <p:cNvPr id="9" name="Group 8">
            <a:extLst>
              <a:ext uri="{FF2B5EF4-FFF2-40B4-BE49-F238E27FC236}">
                <a16:creationId xmlns:a16="http://schemas.microsoft.com/office/drawing/2014/main" id="{3A3680B0-74CE-6459-6ABB-3E29808DE705}"/>
              </a:ext>
            </a:extLst>
          </p:cNvPr>
          <p:cNvGrpSpPr/>
          <p:nvPr/>
        </p:nvGrpSpPr>
        <p:grpSpPr>
          <a:xfrm>
            <a:off x="272190" y="641293"/>
            <a:ext cx="5003195" cy="3860913"/>
            <a:chOff x="264375" y="453911"/>
            <a:chExt cx="5003195" cy="3860913"/>
          </a:xfrm>
        </p:grpSpPr>
        <p:pic>
          <p:nvPicPr>
            <p:cNvPr id="2" name="Picture 32">
              <a:extLst>
                <a:ext uri="{FF2B5EF4-FFF2-40B4-BE49-F238E27FC236}">
                  <a16:creationId xmlns:a16="http://schemas.microsoft.com/office/drawing/2014/main" id="{E95AC909-DA08-3E77-9FB3-7BD132B819DE}"/>
                </a:ext>
              </a:extLst>
            </p:cNvPr>
            <p:cNvPicPr>
              <a:picLocks noChangeAspect="1"/>
            </p:cNvPicPr>
            <p:nvPr/>
          </p:nvPicPr>
          <p:blipFill>
            <a:blip r:embed="rId4"/>
            <a:srcRect/>
            <a:stretch>
              <a:fillRect/>
            </a:stretch>
          </p:blipFill>
          <p:spPr>
            <a:xfrm>
              <a:off x="1709357" y="453911"/>
              <a:ext cx="2113230" cy="1656244"/>
            </a:xfrm>
            <a:prstGeom prst="rect">
              <a:avLst/>
            </a:prstGeom>
          </p:spPr>
        </p:pic>
        <p:sp>
          <p:nvSpPr>
            <p:cNvPr id="8" name="TextBox 7">
              <a:extLst>
                <a:ext uri="{FF2B5EF4-FFF2-40B4-BE49-F238E27FC236}">
                  <a16:creationId xmlns:a16="http://schemas.microsoft.com/office/drawing/2014/main" id="{F153A129-63C7-6C2E-A6EE-B7C4A3066D54}"/>
                </a:ext>
              </a:extLst>
            </p:cNvPr>
            <p:cNvSpPr txBox="1"/>
            <p:nvPr/>
          </p:nvSpPr>
          <p:spPr>
            <a:xfrm>
              <a:off x="264375" y="1971169"/>
              <a:ext cx="5003195" cy="2343655"/>
            </a:xfrm>
            <a:prstGeom prst="rect">
              <a:avLst/>
            </a:prstGeom>
            <a:noFill/>
          </p:spPr>
          <p:txBody>
            <a:bodyPr wrap="square">
              <a:spAutoFit/>
            </a:bodyPr>
            <a:lstStyle/>
            <a:p>
              <a:pPr algn="just">
                <a:lnSpc>
                  <a:spcPct val="150000"/>
                </a:lnSpc>
              </a:pPr>
              <a:r>
                <a:rPr lang="en-US" sz="2000" b="1" i="1">
                  <a:solidFill>
                    <a:srgbClr val="FF0000"/>
                  </a:solidFill>
                  <a:effectLst/>
                  <a:latin typeface="Arial" panose="020B0604020202020204" pitchFamily="34" charset="0"/>
                  <a:ea typeface="Calibri" panose="020F0502020204030204" pitchFamily="34" charset="0"/>
                  <a:cs typeface="Arial" panose="020B0604020202020204" pitchFamily="34" charset="0"/>
                </a:rPr>
                <a:t>Em hãy đọc thông tin mục I – SGK tr.68 và trả lời câu hỏi:</a:t>
              </a:r>
            </a:p>
            <a:p>
              <a:pPr marL="285750" indent="-285750" algn="just">
                <a:lnSpc>
                  <a:spcPct val="150000"/>
                </a:lnSpc>
                <a:buFont typeface="Arial" panose="020B0604020202020204" pitchFamily="34" charset="0"/>
                <a:buChar char="•"/>
              </a:pPr>
              <a:r>
                <a:rPr lang="vi-VN" sz="2000">
                  <a:effectLst/>
                  <a:latin typeface="Arial" panose="020B0604020202020204" pitchFamily="34" charset="0"/>
                  <a:ea typeface="Calibri" panose="020F0502020204030204" pitchFamily="34" charset="0"/>
                  <a:cs typeface="Arial" panose="020B0604020202020204" pitchFamily="34" charset="0"/>
                </a:rPr>
                <a:t>Phân bón hóa học là gì? </a:t>
              </a:r>
              <a:endParaRPr lang="en-US" sz="2000">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50000"/>
                </a:lnSpc>
                <a:buFont typeface="Arial" panose="020B0604020202020204" pitchFamily="34" charset="0"/>
                <a:buChar char="•"/>
              </a:pPr>
              <a:r>
                <a:rPr lang="vi-VN" sz="2000">
                  <a:effectLst/>
                  <a:latin typeface="Arial" panose="020B0604020202020204" pitchFamily="34" charset="0"/>
                  <a:ea typeface="Calibri" panose="020F0502020204030204" pitchFamily="34" charset="0"/>
                  <a:cs typeface="Arial" panose="020B0604020202020204" pitchFamily="34" charset="0"/>
                </a:rPr>
                <a:t>Theo nhu cầu của cây trồng, phân bón được chia thành những loại nào?</a:t>
              </a:r>
              <a:endParaRPr lang="en-US" sz="240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74783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grpSp>
        <p:nvGrpSpPr>
          <p:cNvPr id="1410" name="Google Shape;1410;p62"/>
          <p:cNvGrpSpPr/>
          <p:nvPr/>
        </p:nvGrpSpPr>
        <p:grpSpPr>
          <a:xfrm>
            <a:off x="-118868" y="4099124"/>
            <a:ext cx="1600303" cy="1044376"/>
            <a:chOff x="1164425" y="4291100"/>
            <a:chExt cx="1089925" cy="757225"/>
          </a:xfrm>
        </p:grpSpPr>
        <p:sp>
          <p:nvSpPr>
            <p:cNvPr id="1411" name="Google Shape;1411;p62"/>
            <p:cNvSpPr/>
            <p:nvPr/>
          </p:nvSpPr>
          <p:spPr>
            <a:xfrm>
              <a:off x="1208475" y="4507025"/>
              <a:ext cx="1003275" cy="51450"/>
            </a:xfrm>
            <a:custGeom>
              <a:avLst/>
              <a:gdLst/>
              <a:ahLst/>
              <a:cxnLst/>
              <a:rect l="l" t="t" r="r" b="b"/>
              <a:pathLst>
                <a:path w="40131" h="2058" extrusionOk="0">
                  <a:moveTo>
                    <a:pt x="1" y="1"/>
                  </a:moveTo>
                  <a:lnTo>
                    <a:pt x="1" y="2057"/>
                  </a:lnTo>
                  <a:lnTo>
                    <a:pt x="40130" y="2057"/>
                  </a:lnTo>
                  <a:lnTo>
                    <a:pt x="401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62"/>
            <p:cNvSpPr/>
            <p:nvPr/>
          </p:nvSpPr>
          <p:spPr>
            <a:xfrm>
              <a:off x="1208475" y="4778775"/>
              <a:ext cx="1003275" cy="51425"/>
            </a:xfrm>
            <a:custGeom>
              <a:avLst/>
              <a:gdLst/>
              <a:ahLst/>
              <a:cxnLst/>
              <a:rect l="l" t="t" r="r" b="b"/>
              <a:pathLst>
                <a:path w="40131" h="2057" extrusionOk="0">
                  <a:moveTo>
                    <a:pt x="1" y="0"/>
                  </a:moveTo>
                  <a:lnTo>
                    <a:pt x="1" y="2057"/>
                  </a:lnTo>
                  <a:lnTo>
                    <a:pt x="40130" y="2057"/>
                  </a:lnTo>
                  <a:lnTo>
                    <a:pt x="4013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62"/>
            <p:cNvSpPr/>
            <p:nvPr/>
          </p:nvSpPr>
          <p:spPr>
            <a:xfrm>
              <a:off x="1991400" y="4291100"/>
              <a:ext cx="173350" cy="755025"/>
            </a:xfrm>
            <a:custGeom>
              <a:avLst/>
              <a:gdLst/>
              <a:ahLst/>
              <a:cxnLst/>
              <a:rect l="l" t="t" r="r" b="b"/>
              <a:pathLst>
                <a:path w="6934" h="30201" extrusionOk="0">
                  <a:moveTo>
                    <a:pt x="3379" y="1"/>
                  </a:moveTo>
                  <a:lnTo>
                    <a:pt x="0" y="2086"/>
                  </a:lnTo>
                  <a:lnTo>
                    <a:pt x="0" y="30201"/>
                  </a:lnTo>
                  <a:lnTo>
                    <a:pt x="6933" y="30201"/>
                  </a:lnTo>
                  <a:lnTo>
                    <a:pt x="6933" y="2086"/>
                  </a:lnTo>
                  <a:lnTo>
                    <a:pt x="33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62"/>
            <p:cNvSpPr/>
            <p:nvPr/>
          </p:nvSpPr>
          <p:spPr>
            <a:xfrm>
              <a:off x="2075125" y="4291100"/>
              <a:ext cx="89625" cy="755025"/>
            </a:xfrm>
            <a:custGeom>
              <a:avLst/>
              <a:gdLst/>
              <a:ahLst/>
              <a:cxnLst/>
              <a:rect l="l" t="t" r="r" b="b"/>
              <a:pathLst>
                <a:path w="3585" h="30201" extrusionOk="0">
                  <a:moveTo>
                    <a:pt x="30" y="1"/>
                  </a:moveTo>
                  <a:lnTo>
                    <a:pt x="0" y="30"/>
                  </a:lnTo>
                  <a:lnTo>
                    <a:pt x="2967" y="2380"/>
                  </a:lnTo>
                  <a:lnTo>
                    <a:pt x="3026" y="30201"/>
                  </a:lnTo>
                  <a:lnTo>
                    <a:pt x="3584" y="30201"/>
                  </a:lnTo>
                  <a:lnTo>
                    <a:pt x="3584" y="2086"/>
                  </a:lnTo>
                  <a:lnTo>
                    <a:pt x="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62"/>
            <p:cNvSpPr/>
            <p:nvPr/>
          </p:nvSpPr>
          <p:spPr>
            <a:xfrm>
              <a:off x="1757100" y="4291100"/>
              <a:ext cx="173350" cy="755025"/>
            </a:xfrm>
            <a:custGeom>
              <a:avLst/>
              <a:gdLst/>
              <a:ahLst/>
              <a:cxnLst/>
              <a:rect l="l" t="t" r="r" b="b"/>
              <a:pathLst>
                <a:path w="6934" h="30201" extrusionOk="0">
                  <a:moveTo>
                    <a:pt x="3379" y="1"/>
                  </a:moveTo>
                  <a:lnTo>
                    <a:pt x="1" y="2086"/>
                  </a:lnTo>
                  <a:lnTo>
                    <a:pt x="1" y="30201"/>
                  </a:lnTo>
                  <a:lnTo>
                    <a:pt x="6934" y="30201"/>
                  </a:lnTo>
                  <a:lnTo>
                    <a:pt x="6934" y="2086"/>
                  </a:lnTo>
                  <a:lnTo>
                    <a:pt x="33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62"/>
            <p:cNvSpPr/>
            <p:nvPr/>
          </p:nvSpPr>
          <p:spPr>
            <a:xfrm>
              <a:off x="1840825" y="4291100"/>
              <a:ext cx="89625" cy="755025"/>
            </a:xfrm>
            <a:custGeom>
              <a:avLst/>
              <a:gdLst/>
              <a:ahLst/>
              <a:cxnLst/>
              <a:rect l="l" t="t" r="r" b="b"/>
              <a:pathLst>
                <a:path w="3585" h="30201" extrusionOk="0">
                  <a:moveTo>
                    <a:pt x="30" y="1"/>
                  </a:moveTo>
                  <a:lnTo>
                    <a:pt x="1" y="30"/>
                  </a:lnTo>
                  <a:lnTo>
                    <a:pt x="2939" y="2380"/>
                  </a:lnTo>
                  <a:lnTo>
                    <a:pt x="3027" y="30201"/>
                  </a:lnTo>
                  <a:lnTo>
                    <a:pt x="3585" y="30201"/>
                  </a:lnTo>
                  <a:lnTo>
                    <a:pt x="3585" y="2086"/>
                  </a:lnTo>
                  <a:lnTo>
                    <a:pt x="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62"/>
            <p:cNvSpPr/>
            <p:nvPr/>
          </p:nvSpPr>
          <p:spPr>
            <a:xfrm>
              <a:off x="1513275" y="4291100"/>
              <a:ext cx="173350" cy="755025"/>
            </a:xfrm>
            <a:custGeom>
              <a:avLst/>
              <a:gdLst/>
              <a:ahLst/>
              <a:cxnLst/>
              <a:rect l="l" t="t" r="r" b="b"/>
              <a:pathLst>
                <a:path w="6934" h="30201" extrusionOk="0">
                  <a:moveTo>
                    <a:pt x="3379" y="1"/>
                  </a:moveTo>
                  <a:lnTo>
                    <a:pt x="0" y="2086"/>
                  </a:lnTo>
                  <a:lnTo>
                    <a:pt x="0" y="30201"/>
                  </a:lnTo>
                  <a:lnTo>
                    <a:pt x="6934" y="30201"/>
                  </a:lnTo>
                  <a:lnTo>
                    <a:pt x="6934" y="2086"/>
                  </a:lnTo>
                  <a:lnTo>
                    <a:pt x="33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62"/>
            <p:cNvSpPr/>
            <p:nvPr/>
          </p:nvSpPr>
          <p:spPr>
            <a:xfrm>
              <a:off x="1595525" y="4291100"/>
              <a:ext cx="89625" cy="755025"/>
            </a:xfrm>
            <a:custGeom>
              <a:avLst/>
              <a:gdLst/>
              <a:ahLst/>
              <a:cxnLst/>
              <a:rect l="l" t="t" r="r" b="b"/>
              <a:pathLst>
                <a:path w="3585" h="30201" extrusionOk="0">
                  <a:moveTo>
                    <a:pt x="30" y="1"/>
                  </a:moveTo>
                  <a:lnTo>
                    <a:pt x="1" y="30"/>
                  </a:lnTo>
                  <a:lnTo>
                    <a:pt x="2938" y="2380"/>
                  </a:lnTo>
                  <a:lnTo>
                    <a:pt x="3027" y="30201"/>
                  </a:lnTo>
                  <a:lnTo>
                    <a:pt x="3585" y="30201"/>
                  </a:lnTo>
                  <a:lnTo>
                    <a:pt x="3585" y="2086"/>
                  </a:lnTo>
                  <a:lnTo>
                    <a:pt x="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62"/>
            <p:cNvSpPr/>
            <p:nvPr/>
          </p:nvSpPr>
          <p:spPr>
            <a:xfrm>
              <a:off x="1278250" y="4291100"/>
              <a:ext cx="174100" cy="755025"/>
            </a:xfrm>
            <a:custGeom>
              <a:avLst/>
              <a:gdLst/>
              <a:ahLst/>
              <a:cxnLst/>
              <a:rect l="l" t="t" r="r" b="b"/>
              <a:pathLst>
                <a:path w="6964" h="30201" extrusionOk="0">
                  <a:moveTo>
                    <a:pt x="3408" y="1"/>
                  </a:moveTo>
                  <a:lnTo>
                    <a:pt x="1" y="2086"/>
                  </a:lnTo>
                  <a:lnTo>
                    <a:pt x="1" y="30201"/>
                  </a:lnTo>
                  <a:lnTo>
                    <a:pt x="6963" y="30201"/>
                  </a:lnTo>
                  <a:lnTo>
                    <a:pt x="6963" y="2086"/>
                  </a:lnTo>
                  <a:lnTo>
                    <a:pt x="340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62"/>
            <p:cNvSpPr/>
            <p:nvPr/>
          </p:nvSpPr>
          <p:spPr>
            <a:xfrm>
              <a:off x="1361250" y="4291100"/>
              <a:ext cx="89625" cy="755025"/>
            </a:xfrm>
            <a:custGeom>
              <a:avLst/>
              <a:gdLst/>
              <a:ahLst/>
              <a:cxnLst/>
              <a:rect l="l" t="t" r="r" b="b"/>
              <a:pathLst>
                <a:path w="3585" h="30201" extrusionOk="0">
                  <a:moveTo>
                    <a:pt x="30" y="1"/>
                  </a:moveTo>
                  <a:lnTo>
                    <a:pt x="0" y="30"/>
                  </a:lnTo>
                  <a:lnTo>
                    <a:pt x="2938" y="2380"/>
                  </a:lnTo>
                  <a:lnTo>
                    <a:pt x="2997" y="30201"/>
                  </a:lnTo>
                  <a:lnTo>
                    <a:pt x="3584" y="30201"/>
                  </a:lnTo>
                  <a:lnTo>
                    <a:pt x="3584" y="2086"/>
                  </a:lnTo>
                  <a:lnTo>
                    <a:pt x="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62"/>
            <p:cNvSpPr/>
            <p:nvPr/>
          </p:nvSpPr>
          <p:spPr>
            <a:xfrm>
              <a:off x="2046475" y="4507025"/>
              <a:ext cx="52175" cy="44650"/>
            </a:xfrm>
            <a:custGeom>
              <a:avLst/>
              <a:gdLst/>
              <a:ahLst/>
              <a:cxnLst/>
              <a:rect l="l" t="t" r="r" b="b"/>
              <a:pathLst>
                <a:path w="2087" h="1786" extrusionOk="0">
                  <a:moveTo>
                    <a:pt x="1205" y="1"/>
                  </a:moveTo>
                  <a:cubicBezTo>
                    <a:pt x="412" y="1"/>
                    <a:pt x="1" y="970"/>
                    <a:pt x="559" y="1528"/>
                  </a:cubicBezTo>
                  <a:cubicBezTo>
                    <a:pt x="746" y="1706"/>
                    <a:pt x="969" y="1786"/>
                    <a:pt x="1186" y="1786"/>
                  </a:cubicBezTo>
                  <a:cubicBezTo>
                    <a:pt x="1650" y="1786"/>
                    <a:pt x="2086" y="1422"/>
                    <a:pt x="2086" y="882"/>
                  </a:cubicBezTo>
                  <a:cubicBezTo>
                    <a:pt x="2086" y="412"/>
                    <a:pt x="1704" y="1"/>
                    <a:pt x="12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62"/>
            <p:cNvSpPr/>
            <p:nvPr/>
          </p:nvSpPr>
          <p:spPr>
            <a:xfrm>
              <a:off x="1812200" y="4507025"/>
              <a:ext cx="52150" cy="44650"/>
            </a:xfrm>
            <a:custGeom>
              <a:avLst/>
              <a:gdLst/>
              <a:ahLst/>
              <a:cxnLst/>
              <a:rect l="l" t="t" r="r" b="b"/>
              <a:pathLst>
                <a:path w="2086" h="1786" extrusionOk="0">
                  <a:moveTo>
                    <a:pt x="1205" y="1"/>
                  </a:moveTo>
                  <a:cubicBezTo>
                    <a:pt x="411" y="1"/>
                    <a:pt x="0" y="970"/>
                    <a:pt x="558" y="1528"/>
                  </a:cubicBezTo>
                  <a:cubicBezTo>
                    <a:pt x="736" y="1706"/>
                    <a:pt x="956" y="1786"/>
                    <a:pt x="1172" y="1786"/>
                  </a:cubicBezTo>
                  <a:cubicBezTo>
                    <a:pt x="1636" y="1786"/>
                    <a:pt x="2086" y="1422"/>
                    <a:pt x="2086" y="882"/>
                  </a:cubicBezTo>
                  <a:cubicBezTo>
                    <a:pt x="2086" y="412"/>
                    <a:pt x="1704" y="1"/>
                    <a:pt x="12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62"/>
            <p:cNvSpPr/>
            <p:nvPr/>
          </p:nvSpPr>
          <p:spPr>
            <a:xfrm>
              <a:off x="1569825" y="4507025"/>
              <a:ext cx="52175" cy="44650"/>
            </a:xfrm>
            <a:custGeom>
              <a:avLst/>
              <a:gdLst/>
              <a:ahLst/>
              <a:cxnLst/>
              <a:rect l="l" t="t" r="r" b="b"/>
              <a:pathLst>
                <a:path w="2087" h="1786" extrusionOk="0">
                  <a:moveTo>
                    <a:pt x="1205" y="1"/>
                  </a:moveTo>
                  <a:cubicBezTo>
                    <a:pt x="412" y="1"/>
                    <a:pt x="1" y="970"/>
                    <a:pt x="559" y="1528"/>
                  </a:cubicBezTo>
                  <a:cubicBezTo>
                    <a:pt x="737" y="1706"/>
                    <a:pt x="956" y="1786"/>
                    <a:pt x="1173" y="1786"/>
                  </a:cubicBezTo>
                  <a:cubicBezTo>
                    <a:pt x="1636" y="1786"/>
                    <a:pt x="2086" y="1422"/>
                    <a:pt x="2086" y="882"/>
                  </a:cubicBezTo>
                  <a:cubicBezTo>
                    <a:pt x="2086" y="412"/>
                    <a:pt x="1675" y="1"/>
                    <a:pt x="12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62"/>
            <p:cNvSpPr/>
            <p:nvPr/>
          </p:nvSpPr>
          <p:spPr>
            <a:xfrm>
              <a:off x="1335550" y="4507025"/>
              <a:ext cx="52150" cy="44650"/>
            </a:xfrm>
            <a:custGeom>
              <a:avLst/>
              <a:gdLst/>
              <a:ahLst/>
              <a:cxnLst/>
              <a:rect l="l" t="t" r="r" b="b"/>
              <a:pathLst>
                <a:path w="2086" h="1786" extrusionOk="0">
                  <a:moveTo>
                    <a:pt x="1205" y="1"/>
                  </a:moveTo>
                  <a:cubicBezTo>
                    <a:pt x="382" y="1"/>
                    <a:pt x="0" y="970"/>
                    <a:pt x="558" y="1528"/>
                  </a:cubicBezTo>
                  <a:cubicBezTo>
                    <a:pt x="736" y="1706"/>
                    <a:pt x="956" y="1786"/>
                    <a:pt x="1172" y="1786"/>
                  </a:cubicBezTo>
                  <a:cubicBezTo>
                    <a:pt x="1636" y="1786"/>
                    <a:pt x="2086" y="1422"/>
                    <a:pt x="2086" y="882"/>
                  </a:cubicBezTo>
                  <a:cubicBezTo>
                    <a:pt x="2086" y="412"/>
                    <a:pt x="1675" y="1"/>
                    <a:pt x="12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62"/>
            <p:cNvSpPr/>
            <p:nvPr/>
          </p:nvSpPr>
          <p:spPr>
            <a:xfrm>
              <a:off x="2054550" y="4778025"/>
              <a:ext cx="44100" cy="44100"/>
            </a:xfrm>
            <a:custGeom>
              <a:avLst/>
              <a:gdLst/>
              <a:ahLst/>
              <a:cxnLst/>
              <a:rect l="l" t="t" r="r" b="b"/>
              <a:pathLst>
                <a:path w="1764" h="1764" extrusionOk="0">
                  <a:moveTo>
                    <a:pt x="882" y="1"/>
                  </a:moveTo>
                  <a:cubicBezTo>
                    <a:pt x="383" y="1"/>
                    <a:pt x="1" y="383"/>
                    <a:pt x="1" y="882"/>
                  </a:cubicBezTo>
                  <a:cubicBezTo>
                    <a:pt x="1" y="1382"/>
                    <a:pt x="383" y="1764"/>
                    <a:pt x="882" y="1764"/>
                  </a:cubicBezTo>
                  <a:cubicBezTo>
                    <a:pt x="1381" y="1764"/>
                    <a:pt x="1763" y="1382"/>
                    <a:pt x="1763" y="882"/>
                  </a:cubicBezTo>
                  <a:cubicBezTo>
                    <a:pt x="1763" y="383"/>
                    <a:pt x="1381" y="1"/>
                    <a:pt x="8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62"/>
            <p:cNvSpPr/>
            <p:nvPr/>
          </p:nvSpPr>
          <p:spPr>
            <a:xfrm>
              <a:off x="1812200" y="4778025"/>
              <a:ext cx="52150" cy="44425"/>
            </a:xfrm>
            <a:custGeom>
              <a:avLst/>
              <a:gdLst/>
              <a:ahLst/>
              <a:cxnLst/>
              <a:rect l="l" t="t" r="r" b="b"/>
              <a:pathLst>
                <a:path w="2086" h="1777" extrusionOk="0">
                  <a:moveTo>
                    <a:pt x="1205" y="1"/>
                  </a:moveTo>
                  <a:cubicBezTo>
                    <a:pt x="411" y="1"/>
                    <a:pt x="0" y="941"/>
                    <a:pt x="558" y="1499"/>
                  </a:cubicBezTo>
                  <a:cubicBezTo>
                    <a:pt x="741" y="1691"/>
                    <a:pt x="968" y="1777"/>
                    <a:pt x="1190" y="1777"/>
                  </a:cubicBezTo>
                  <a:cubicBezTo>
                    <a:pt x="1647" y="1777"/>
                    <a:pt x="2086" y="1416"/>
                    <a:pt x="2086" y="882"/>
                  </a:cubicBezTo>
                  <a:cubicBezTo>
                    <a:pt x="2086" y="383"/>
                    <a:pt x="1704" y="1"/>
                    <a:pt x="12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62"/>
            <p:cNvSpPr/>
            <p:nvPr/>
          </p:nvSpPr>
          <p:spPr>
            <a:xfrm>
              <a:off x="1569825" y="4778025"/>
              <a:ext cx="52175" cy="44425"/>
            </a:xfrm>
            <a:custGeom>
              <a:avLst/>
              <a:gdLst/>
              <a:ahLst/>
              <a:cxnLst/>
              <a:rect l="l" t="t" r="r" b="b"/>
              <a:pathLst>
                <a:path w="2087" h="1777" extrusionOk="0">
                  <a:moveTo>
                    <a:pt x="1205" y="1"/>
                  </a:moveTo>
                  <a:cubicBezTo>
                    <a:pt x="412" y="1"/>
                    <a:pt x="1" y="941"/>
                    <a:pt x="559" y="1499"/>
                  </a:cubicBezTo>
                  <a:cubicBezTo>
                    <a:pt x="741" y="1691"/>
                    <a:pt x="968" y="1777"/>
                    <a:pt x="1190" y="1777"/>
                  </a:cubicBezTo>
                  <a:cubicBezTo>
                    <a:pt x="1647" y="1777"/>
                    <a:pt x="2086" y="1416"/>
                    <a:pt x="2086" y="882"/>
                  </a:cubicBezTo>
                  <a:cubicBezTo>
                    <a:pt x="2086" y="383"/>
                    <a:pt x="1675" y="1"/>
                    <a:pt x="12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62"/>
            <p:cNvSpPr/>
            <p:nvPr/>
          </p:nvSpPr>
          <p:spPr>
            <a:xfrm>
              <a:off x="1335550" y="4778025"/>
              <a:ext cx="52150" cy="44425"/>
            </a:xfrm>
            <a:custGeom>
              <a:avLst/>
              <a:gdLst/>
              <a:ahLst/>
              <a:cxnLst/>
              <a:rect l="l" t="t" r="r" b="b"/>
              <a:pathLst>
                <a:path w="2086" h="1777" extrusionOk="0">
                  <a:moveTo>
                    <a:pt x="1205" y="1"/>
                  </a:moveTo>
                  <a:cubicBezTo>
                    <a:pt x="382" y="1"/>
                    <a:pt x="0" y="941"/>
                    <a:pt x="558" y="1499"/>
                  </a:cubicBezTo>
                  <a:cubicBezTo>
                    <a:pt x="741" y="1691"/>
                    <a:pt x="968" y="1777"/>
                    <a:pt x="1190" y="1777"/>
                  </a:cubicBezTo>
                  <a:cubicBezTo>
                    <a:pt x="1647" y="1777"/>
                    <a:pt x="2086" y="1416"/>
                    <a:pt x="2086" y="882"/>
                  </a:cubicBezTo>
                  <a:cubicBezTo>
                    <a:pt x="2086" y="383"/>
                    <a:pt x="1675" y="1"/>
                    <a:pt x="12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62"/>
            <p:cNvSpPr/>
            <p:nvPr/>
          </p:nvSpPr>
          <p:spPr>
            <a:xfrm>
              <a:off x="2124325" y="4862500"/>
              <a:ext cx="130025" cy="185825"/>
            </a:xfrm>
            <a:custGeom>
              <a:avLst/>
              <a:gdLst/>
              <a:ahLst/>
              <a:cxnLst/>
              <a:rect l="l" t="t" r="r" b="b"/>
              <a:pathLst>
                <a:path w="5201" h="7433" extrusionOk="0">
                  <a:moveTo>
                    <a:pt x="5200" y="0"/>
                  </a:moveTo>
                  <a:lnTo>
                    <a:pt x="5200" y="0"/>
                  </a:lnTo>
                  <a:cubicBezTo>
                    <a:pt x="2409" y="1322"/>
                    <a:pt x="412" y="4260"/>
                    <a:pt x="1" y="7286"/>
                  </a:cubicBezTo>
                  <a:lnTo>
                    <a:pt x="1616" y="7433"/>
                  </a:lnTo>
                  <a:cubicBezTo>
                    <a:pt x="2321" y="6787"/>
                    <a:pt x="3115" y="6228"/>
                    <a:pt x="3937" y="5729"/>
                  </a:cubicBezTo>
                  <a:cubicBezTo>
                    <a:pt x="3836" y="5712"/>
                    <a:pt x="3733" y="5704"/>
                    <a:pt x="3630" y="5704"/>
                  </a:cubicBezTo>
                  <a:cubicBezTo>
                    <a:pt x="3198" y="5704"/>
                    <a:pt x="2765" y="5850"/>
                    <a:pt x="2409" y="6111"/>
                  </a:cubicBezTo>
                  <a:cubicBezTo>
                    <a:pt x="3232" y="5141"/>
                    <a:pt x="4113" y="4260"/>
                    <a:pt x="5024" y="3379"/>
                  </a:cubicBezTo>
                  <a:lnTo>
                    <a:pt x="5024" y="3379"/>
                  </a:lnTo>
                  <a:cubicBezTo>
                    <a:pt x="3496" y="4054"/>
                    <a:pt x="2145" y="5053"/>
                    <a:pt x="1029" y="6346"/>
                  </a:cubicBezTo>
                  <a:cubicBezTo>
                    <a:pt x="1675" y="3878"/>
                    <a:pt x="3467" y="1881"/>
                    <a:pt x="5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62"/>
            <p:cNvSpPr/>
            <p:nvPr/>
          </p:nvSpPr>
          <p:spPr>
            <a:xfrm>
              <a:off x="1164425" y="4871300"/>
              <a:ext cx="249000" cy="174825"/>
            </a:xfrm>
            <a:custGeom>
              <a:avLst/>
              <a:gdLst/>
              <a:ahLst/>
              <a:cxnLst/>
              <a:rect l="l" t="t" r="r" b="b"/>
              <a:pathLst>
                <a:path w="9960" h="6993" extrusionOk="0">
                  <a:moveTo>
                    <a:pt x="3437" y="1"/>
                  </a:moveTo>
                  <a:lnTo>
                    <a:pt x="5905" y="5230"/>
                  </a:lnTo>
                  <a:cubicBezTo>
                    <a:pt x="4407" y="3291"/>
                    <a:pt x="2409" y="1764"/>
                    <a:pt x="118" y="882"/>
                  </a:cubicBezTo>
                  <a:lnTo>
                    <a:pt x="118" y="882"/>
                  </a:lnTo>
                  <a:cubicBezTo>
                    <a:pt x="1939" y="2145"/>
                    <a:pt x="3290" y="3937"/>
                    <a:pt x="4612" y="5700"/>
                  </a:cubicBezTo>
                  <a:cubicBezTo>
                    <a:pt x="3261" y="4701"/>
                    <a:pt x="1675" y="4026"/>
                    <a:pt x="0" y="3702"/>
                  </a:cubicBezTo>
                  <a:lnTo>
                    <a:pt x="0" y="3702"/>
                  </a:lnTo>
                  <a:cubicBezTo>
                    <a:pt x="1704" y="4437"/>
                    <a:pt x="3202" y="5553"/>
                    <a:pt x="4377" y="6993"/>
                  </a:cubicBezTo>
                  <a:lnTo>
                    <a:pt x="9166" y="6993"/>
                  </a:lnTo>
                  <a:cubicBezTo>
                    <a:pt x="9460" y="6699"/>
                    <a:pt x="9724" y="6346"/>
                    <a:pt x="9959" y="6023"/>
                  </a:cubicBezTo>
                  <a:cubicBezTo>
                    <a:pt x="9548" y="6023"/>
                    <a:pt x="9107" y="6082"/>
                    <a:pt x="8696" y="6258"/>
                  </a:cubicBezTo>
                  <a:lnTo>
                    <a:pt x="9577" y="4789"/>
                  </a:lnTo>
                  <a:lnTo>
                    <a:pt x="9577" y="4789"/>
                  </a:lnTo>
                  <a:cubicBezTo>
                    <a:pt x="8960" y="4878"/>
                    <a:pt x="8402" y="5142"/>
                    <a:pt x="7903" y="5553"/>
                  </a:cubicBezTo>
                  <a:lnTo>
                    <a:pt x="8373" y="3027"/>
                  </a:lnTo>
                  <a:lnTo>
                    <a:pt x="8373" y="3027"/>
                  </a:lnTo>
                  <a:cubicBezTo>
                    <a:pt x="7697" y="3614"/>
                    <a:pt x="7198" y="4378"/>
                    <a:pt x="6904" y="5230"/>
                  </a:cubicBezTo>
                  <a:cubicBezTo>
                    <a:pt x="6404" y="3115"/>
                    <a:pt x="5171" y="1264"/>
                    <a:pt x="34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62"/>
            <p:cNvSpPr/>
            <p:nvPr/>
          </p:nvSpPr>
          <p:spPr>
            <a:xfrm>
              <a:off x="1851850" y="4839000"/>
              <a:ext cx="224025" cy="205650"/>
            </a:xfrm>
            <a:custGeom>
              <a:avLst/>
              <a:gdLst/>
              <a:ahLst/>
              <a:cxnLst/>
              <a:rect l="l" t="t" r="r" b="b"/>
              <a:pathLst>
                <a:path w="8961" h="8226" extrusionOk="0">
                  <a:moveTo>
                    <a:pt x="5670" y="0"/>
                  </a:moveTo>
                  <a:lnTo>
                    <a:pt x="5670" y="0"/>
                  </a:lnTo>
                  <a:cubicBezTo>
                    <a:pt x="3996" y="1763"/>
                    <a:pt x="3408" y="4319"/>
                    <a:pt x="4172" y="6610"/>
                  </a:cubicBezTo>
                  <a:cubicBezTo>
                    <a:pt x="3232" y="5376"/>
                    <a:pt x="2028" y="4348"/>
                    <a:pt x="617" y="3672"/>
                  </a:cubicBezTo>
                  <a:lnTo>
                    <a:pt x="617" y="3672"/>
                  </a:lnTo>
                  <a:lnTo>
                    <a:pt x="2850" y="6933"/>
                  </a:lnTo>
                  <a:cubicBezTo>
                    <a:pt x="2096" y="6368"/>
                    <a:pt x="1195" y="6074"/>
                    <a:pt x="258" y="6074"/>
                  </a:cubicBezTo>
                  <a:cubicBezTo>
                    <a:pt x="172" y="6074"/>
                    <a:pt x="86" y="6077"/>
                    <a:pt x="0" y="6081"/>
                  </a:cubicBezTo>
                  <a:cubicBezTo>
                    <a:pt x="764" y="6434"/>
                    <a:pt x="1499" y="7550"/>
                    <a:pt x="2028" y="8226"/>
                  </a:cubicBezTo>
                  <a:lnTo>
                    <a:pt x="7521" y="8226"/>
                  </a:lnTo>
                  <a:cubicBezTo>
                    <a:pt x="8021" y="8226"/>
                    <a:pt x="8520" y="8079"/>
                    <a:pt x="8961" y="7785"/>
                  </a:cubicBezTo>
                  <a:cubicBezTo>
                    <a:pt x="8569" y="7629"/>
                    <a:pt x="8138" y="7550"/>
                    <a:pt x="7712" y="7550"/>
                  </a:cubicBezTo>
                  <a:cubicBezTo>
                    <a:pt x="7498" y="7550"/>
                    <a:pt x="7286" y="7570"/>
                    <a:pt x="7080" y="7609"/>
                  </a:cubicBezTo>
                  <a:cubicBezTo>
                    <a:pt x="7697" y="7110"/>
                    <a:pt x="8285" y="6551"/>
                    <a:pt x="8814" y="5935"/>
                  </a:cubicBezTo>
                  <a:lnTo>
                    <a:pt x="8814" y="5935"/>
                  </a:lnTo>
                  <a:lnTo>
                    <a:pt x="6493" y="6610"/>
                  </a:lnTo>
                  <a:cubicBezTo>
                    <a:pt x="7139" y="5729"/>
                    <a:pt x="7786" y="4848"/>
                    <a:pt x="8432" y="3996"/>
                  </a:cubicBezTo>
                  <a:lnTo>
                    <a:pt x="8432" y="3996"/>
                  </a:lnTo>
                  <a:cubicBezTo>
                    <a:pt x="7521" y="4289"/>
                    <a:pt x="6728" y="4789"/>
                    <a:pt x="6082" y="5494"/>
                  </a:cubicBezTo>
                  <a:cubicBezTo>
                    <a:pt x="6229" y="3408"/>
                    <a:pt x="6816" y="2497"/>
                    <a:pt x="8079" y="735"/>
                  </a:cubicBezTo>
                  <a:lnTo>
                    <a:pt x="8079" y="735"/>
                  </a:lnTo>
                  <a:cubicBezTo>
                    <a:pt x="6493" y="2292"/>
                    <a:pt x="5876" y="2497"/>
                    <a:pt x="5142" y="4701"/>
                  </a:cubicBezTo>
                  <a:cubicBezTo>
                    <a:pt x="5083" y="2586"/>
                    <a:pt x="5200" y="2057"/>
                    <a:pt x="56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Arrow: Pentagon 12">
            <a:extLst>
              <a:ext uri="{FF2B5EF4-FFF2-40B4-BE49-F238E27FC236}">
                <a16:creationId xmlns:a16="http://schemas.microsoft.com/office/drawing/2014/main" id="{562E9809-8C35-80A2-989E-EB45B3691E11}"/>
              </a:ext>
            </a:extLst>
          </p:cNvPr>
          <p:cNvSpPr/>
          <p:nvPr/>
        </p:nvSpPr>
        <p:spPr>
          <a:xfrm>
            <a:off x="0" y="675608"/>
            <a:ext cx="2618154" cy="687754"/>
          </a:xfrm>
          <a:prstGeom prst="homePlat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Khái niệm</a:t>
            </a:r>
          </a:p>
        </p:txBody>
      </p:sp>
      <p:sp>
        <p:nvSpPr>
          <p:cNvPr id="15" name="TextBox 14">
            <a:extLst>
              <a:ext uri="{FF2B5EF4-FFF2-40B4-BE49-F238E27FC236}">
                <a16:creationId xmlns:a16="http://schemas.microsoft.com/office/drawing/2014/main" id="{BAE0156C-E162-9D0C-0884-0496F69BE258}"/>
              </a:ext>
            </a:extLst>
          </p:cNvPr>
          <p:cNvSpPr txBox="1"/>
          <p:nvPr/>
        </p:nvSpPr>
        <p:spPr>
          <a:xfrm>
            <a:off x="2750802" y="210221"/>
            <a:ext cx="5152051" cy="1420325"/>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2000"/>
              <a:t>L</a:t>
            </a:r>
            <a:r>
              <a:rPr lang="vi-VN" sz="2000"/>
              <a:t>à những hóa chất có chứa các nguyên tố dinh dưỡng dùng để bón cho cây</a:t>
            </a:r>
            <a:r>
              <a:rPr lang="en-US" sz="2000"/>
              <a:t>.</a:t>
            </a:r>
          </a:p>
          <a:p>
            <a:pPr marL="285750" indent="-285750" algn="just">
              <a:lnSpc>
                <a:spcPct val="150000"/>
              </a:lnSpc>
              <a:buFont typeface="Arial" panose="020B0604020202020204" pitchFamily="34" charset="0"/>
              <a:buChar char="•"/>
            </a:pPr>
            <a:r>
              <a:rPr lang="en-US" sz="2000"/>
              <a:t>Mục đích: </a:t>
            </a:r>
            <a:r>
              <a:rPr lang="vi-VN" sz="2000"/>
              <a:t>nâng cao năng suất cây trồng.</a:t>
            </a:r>
            <a:endParaRPr lang="en-US" sz="2000"/>
          </a:p>
        </p:txBody>
      </p:sp>
      <p:sp>
        <p:nvSpPr>
          <p:cNvPr id="2" name="Arrow: Pentagon 1">
            <a:extLst>
              <a:ext uri="{FF2B5EF4-FFF2-40B4-BE49-F238E27FC236}">
                <a16:creationId xmlns:a16="http://schemas.microsoft.com/office/drawing/2014/main" id="{BA1811CF-198C-1E09-6232-B00099E31810}"/>
              </a:ext>
            </a:extLst>
          </p:cNvPr>
          <p:cNvSpPr/>
          <p:nvPr/>
        </p:nvSpPr>
        <p:spPr>
          <a:xfrm>
            <a:off x="0" y="1993325"/>
            <a:ext cx="2618154" cy="687754"/>
          </a:xfrm>
          <a:prstGeom prst="homePlat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Phân loại</a:t>
            </a:r>
          </a:p>
        </p:txBody>
      </p:sp>
      <p:grpSp>
        <p:nvGrpSpPr>
          <p:cNvPr id="5" name="Group 4">
            <a:extLst>
              <a:ext uri="{FF2B5EF4-FFF2-40B4-BE49-F238E27FC236}">
                <a16:creationId xmlns:a16="http://schemas.microsoft.com/office/drawing/2014/main" id="{83614CD4-6220-A318-ABF3-A9B034E15AAA}"/>
              </a:ext>
            </a:extLst>
          </p:cNvPr>
          <p:cNvGrpSpPr/>
          <p:nvPr/>
        </p:nvGrpSpPr>
        <p:grpSpPr>
          <a:xfrm>
            <a:off x="2467143" y="2681079"/>
            <a:ext cx="1672531" cy="1804375"/>
            <a:chOff x="2750801" y="2396334"/>
            <a:chExt cx="1672531" cy="1804375"/>
          </a:xfrm>
        </p:grpSpPr>
        <p:sp>
          <p:nvSpPr>
            <p:cNvPr id="3" name="Rectangle: Rounded Corners 2">
              <a:extLst>
                <a:ext uri="{FF2B5EF4-FFF2-40B4-BE49-F238E27FC236}">
                  <a16:creationId xmlns:a16="http://schemas.microsoft.com/office/drawing/2014/main" id="{788CA87E-C275-4A8D-7CC0-5BCD665AC899}"/>
                </a:ext>
              </a:extLst>
            </p:cNvPr>
            <p:cNvSpPr/>
            <p:nvPr/>
          </p:nvSpPr>
          <p:spPr>
            <a:xfrm>
              <a:off x="2750801" y="2946579"/>
              <a:ext cx="1672531" cy="1254130"/>
            </a:xfrm>
            <a:prstGeom prst="roundRect">
              <a:avLst>
                <a:gd name="adj" fmla="val 9524"/>
              </a:avLst>
            </a:prstGeom>
            <a:solidFill>
              <a:schemeClr val="bg1"/>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Phân bón đa lượng</a:t>
              </a:r>
            </a:p>
          </p:txBody>
        </p:sp>
        <p:pic>
          <p:nvPicPr>
            <p:cNvPr id="4" name="Picture 3">
              <a:extLst>
                <a:ext uri="{FF2B5EF4-FFF2-40B4-BE49-F238E27FC236}">
                  <a16:creationId xmlns:a16="http://schemas.microsoft.com/office/drawing/2014/main" id="{CBEB53FD-D78C-1DC4-1F19-5F382F8AC1A0}"/>
                </a:ext>
              </a:extLst>
            </p:cNvPr>
            <p:cNvPicPr>
              <a:picLocks noChangeAspect="1"/>
            </p:cNvPicPr>
            <p:nvPr/>
          </p:nvPicPr>
          <p:blipFill>
            <a:blip r:embed="rId3"/>
            <a:stretch>
              <a:fillRect/>
            </a:stretch>
          </p:blipFill>
          <p:spPr>
            <a:xfrm>
              <a:off x="3304067" y="2396334"/>
              <a:ext cx="565997" cy="775363"/>
            </a:xfrm>
            <a:prstGeom prst="rect">
              <a:avLst/>
            </a:prstGeom>
          </p:spPr>
        </p:pic>
      </p:grpSp>
      <p:grpSp>
        <p:nvGrpSpPr>
          <p:cNvPr id="6" name="Group 5">
            <a:extLst>
              <a:ext uri="{FF2B5EF4-FFF2-40B4-BE49-F238E27FC236}">
                <a16:creationId xmlns:a16="http://schemas.microsoft.com/office/drawing/2014/main" id="{C30FF96C-7786-6D13-A140-CA4232DAE316}"/>
              </a:ext>
            </a:extLst>
          </p:cNvPr>
          <p:cNvGrpSpPr/>
          <p:nvPr/>
        </p:nvGrpSpPr>
        <p:grpSpPr>
          <a:xfrm>
            <a:off x="4558623" y="2681081"/>
            <a:ext cx="1672531" cy="1804374"/>
            <a:chOff x="2750801" y="2396335"/>
            <a:chExt cx="1672531" cy="1804374"/>
          </a:xfrm>
        </p:grpSpPr>
        <p:sp>
          <p:nvSpPr>
            <p:cNvPr id="7" name="Rectangle: Rounded Corners 6">
              <a:extLst>
                <a:ext uri="{FF2B5EF4-FFF2-40B4-BE49-F238E27FC236}">
                  <a16:creationId xmlns:a16="http://schemas.microsoft.com/office/drawing/2014/main" id="{108476D6-2ECC-C7D6-3A54-C7C0A3330436}"/>
                </a:ext>
              </a:extLst>
            </p:cNvPr>
            <p:cNvSpPr/>
            <p:nvPr/>
          </p:nvSpPr>
          <p:spPr>
            <a:xfrm>
              <a:off x="2750801" y="2946579"/>
              <a:ext cx="1672531" cy="1254130"/>
            </a:xfrm>
            <a:prstGeom prst="roundRect">
              <a:avLst>
                <a:gd name="adj" fmla="val 9524"/>
              </a:avLst>
            </a:prstGeom>
            <a:solidFill>
              <a:schemeClr val="bg1"/>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Phân bón trung lượng</a:t>
              </a:r>
            </a:p>
          </p:txBody>
        </p:sp>
        <p:pic>
          <p:nvPicPr>
            <p:cNvPr id="8" name="Picture 7">
              <a:extLst>
                <a:ext uri="{FF2B5EF4-FFF2-40B4-BE49-F238E27FC236}">
                  <a16:creationId xmlns:a16="http://schemas.microsoft.com/office/drawing/2014/main" id="{7FC35134-B348-28BE-AA34-A4433464DB1A}"/>
                </a:ext>
              </a:extLst>
            </p:cNvPr>
            <p:cNvPicPr>
              <a:picLocks noChangeAspect="1"/>
            </p:cNvPicPr>
            <p:nvPr/>
          </p:nvPicPr>
          <p:blipFill>
            <a:blip r:embed="rId3"/>
            <a:stretch>
              <a:fillRect/>
            </a:stretch>
          </p:blipFill>
          <p:spPr>
            <a:xfrm>
              <a:off x="3304067" y="2396335"/>
              <a:ext cx="565997" cy="775363"/>
            </a:xfrm>
            <a:prstGeom prst="rect">
              <a:avLst/>
            </a:prstGeom>
          </p:spPr>
        </p:pic>
      </p:grpSp>
      <p:grpSp>
        <p:nvGrpSpPr>
          <p:cNvPr id="9" name="Group 8">
            <a:extLst>
              <a:ext uri="{FF2B5EF4-FFF2-40B4-BE49-F238E27FC236}">
                <a16:creationId xmlns:a16="http://schemas.microsoft.com/office/drawing/2014/main" id="{2A756217-9B53-8255-B345-533BBE0E9EB3}"/>
              </a:ext>
            </a:extLst>
          </p:cNvPr>
          <p:cNvGrpSpPr/>
          <p:nvPr/>
        </p:nvGrpSpPr>
        <p:grpSpPr>
          <a:xfrm>
            <a:off x="6639229" y="2681080"/>
            <a:ext cx="1672531" cy="1804374"/>
            <a:chOff x="2750801" y="2396335"/>
            <a:chExt cx="1672531" cy="1804374"/>
          </a:xfrm>
        </p:grpSpPr>
        <p:sp>
          <p:nvSpPr>
            <p:cNvPr id="11" name="Rectangle: Rounded Corners 10">
              <a:extLst>
                <a:ext uri="{FF2B5EF4-FFF2-40B4-BE49-F238E27FC236}">
                  <a16:creationId xmlns:a16="http://schemas.microsoft.com/office/drawing/2014/main" id="{793D881A-6381-DE14-8142-277E140B6DA2}"/>
                </a:ext>
              </a:extLst>
            </p:cNvPr>
            <p:cNvSpPr/>
            <p:nvPr/>
          </p:nvSpPr>
          <p:spPr>
            <a:xfrm>
              <a:off x="2750801" y="2946579"/>
              <a:ext cx="1672531" cy="1254130"/>
            </a:xfrm>
            <a:prstGeom prst="roundRect">
              <a:avLst>
                <a:gd name="adj" fmla="val 9524"/>
              </a:avLst>
            </a:prstGeom>
            <a:solidFill>
              <a:schemeClr val="bg1"/>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Phân bón </a:t>
              </a:r>
            </a:p>
            <a:p>
              <a:pPr algn="ctr">
                <a:lnSpc>
                  <a:spcPct val="150000"/>
                </a:lnSpc>
              </a:pPr>
              <a:r>
                <a:rPr lang="en-US" sz="2000">
                  <a:solidFill>
                    <a:srgbClr val="000000"/>
                  </a:solidFill>
                </a:rPr>
                <a:t>vi lượng</a:t>
              </a:r>
            </a:p>
          </p:txBody>
        </p:sp>
        <p:pic>
          <p:nvPicPr>
            <p:cNvPr id="12" name="Picture 11">
              <a:extLst>
                <a:ext uri="{FF2B5EF4-FFF2-40B4-BE49-F238E27FC236}">
                  <a16:creationId xmlns:a16="http://schemas.microsoft.com/office/drawing/2014/main" id="{FF09F2EF-6000-3694-2201-C71071B6923F}"/>
                </a:ext>
              </a:extLst>
            </p:cNvPr>
            <p:cNvPicPr>
              <a:picLocks noChangeAspect="1"/>
            </p:cNvPicPr>
            <p:nvPr/>
          </p:nvPicPr>
          <p:blipFill>
            <a:blip r:embed="rId3"/>
            <a:stretch>
              <a:fillRect/>
            </a:stretch>
          </p:blipFill>
          <p:spPr>
            <a:xfrm>
              <a:off x="3304067" y="2396335"/>
              <a:ext cx="565997" cy="775363"/>
            </a:xfrm>
            <a:prstGeom prst="rect">
              <a:avLst/>
            </a:prstGeom>
          </p:spPr>
        </p:pic>
      </p:grpSp>
      <p:sp>
        <p:nvSpPr>
          <p:cNvPr id="16" name="TextBox 15">
            <a:extLst>
              <a:ext uri="{FF2B5EF4-FFF2-40B4-BE49-F238E27FC236}">
                <a16:creationId xmlns:a16="http://schemas.microsoft.com/office/drawing/2014/main" id="{82BD350B-9E58-B82C-11E3-FF847250B6E3}"/>
              </a:ext>
            </a:extLst>
          </p:cNvPr>
          <p:cNvSpPr txBox="1"/>
          <p:nvPr/>
        </p:nvSpPr>
        <p:spPr>
          <a:xfrm>
            <a:off x="2750802" y="2167314"/>
            <a:ext cx="4712676" cy="400110"/>
          </a:xfrm>
          <a:prstGeom prst="rect">
            <a:avLst/>
          </a:prstGeom>
          <a:noFill/>
        </p:spPr>
        <p:txBody>
          <a:bodyPr wrap="square">
            <a:spAutoFit/>
          </a:bodyPr>
          <a:lstStyle/>
          <a:p>
            <a:pPr marL="342900" indent="-342900">
              <a:buFont typeface="Arial" panose="020B0604020202020204" pitchFamily="34" charset="0"/>
              <a:buChar char="•"/>
            </a:pPr>
            <a:r>
              <a:rPr lang="en-US" sz="2000"/>
              <a:t>Theo nhu cầu của cây trồng: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par>
                          <p:cTn id="21" fill="hold">
                            <p:stCondLst>
                              <p:cond delay="1000"/>
                            </p:stCondLst>
                            <p:childTnLst>
                              <p:par>
                                <p:cTn id="22" presetID="37"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450" decel="100000" fill="hold"/>
                                        <p:tgtEl>
                                          <p:spTgt spid="5"/>
                                        </p:tgtEl>
                                        <p:attrNameLst>
                                          <p:attrName>ppt_y</p:attrName>
                                        </p:attrNameLst>
                                      </p:cBhvr>
                                      <p:tavLst>
                                        <p:tav tm="0">
                                          <p:val>
                                            <p:strVal val="#ppt_y+1"/>
                                          </p:val>
                                        </p:tav>
                                        <p:tav tm="100000">
                                          <p:val>
                                            <p:strVal val="#ppt_y-.03"/>
                                          </p:val>
                                        </p:tav>
                                      </p:tavLst>
                                    </p:anim>
                                    <p:anim calcmode="lin" valueType="num">
                                      <p:cBhvr>
                                        <p:cTn id="27"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par>
                          <p:cTn id="28" fill="hold">
                            <p:stCondLst>
                              <p:cond delay="1500"/>
                            </p:stCondLst>
                            <p:childTnLst>
                              <p:par>
                                <p:cTn id="29" presetID="37"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450" decel="100000" fill="hold"/>
                                        <p:tgtEl>
                                          <p:spTgt spid="6"/>
                                        </p:tgtEl>
                                        <p:attrNameLst>
                                          <p:attrName>ppt_y</p:attrName>
                                        </p:attrNameLst>
                                      </p:cBhvr>
                                      <p:tavLst>
                                        <p:tav tm="0">
                                          <p:val>
                                            <p:strVal val="#ppt_y+1"/>
                                          </p:val>
                                        </p:tav>
                                        <p:tav tm="100000">
                                          <p:val>
                                            <p:strVal val="#ppt_y-.03"/>
                                          </p:val>
                                        </p:tav>
                                      </p:tavLst>
                                    </p:anim>
                                    <p:anim calcmode="lin" valueType="num">
                                      <p:cBhvr>
                                        <p:cTn id="34" dur="50" accel="100000" fill="hold">
                                          <p:stCondLst>
                                            <p:cond delay="450"/>
                                          </p:stCondLst>
                                        </p:cTn>
                                        <p:tgtEl>
                                          <p:spTgt spid="6"/>
                                        </p:tgtEl>
                                        <p:attrNameLst>
                                          <p:attrName>ppt_y</p:attrName>
                                        </p:attrNameLst>
                                      </p:cBhvr>
                                      <p:tavLst>
                                        <p:tav tm="0">
                                          <p:val>
                                            <p:strVal val="#ppt_y-.03"/>
                                          </p:val>
                                        </p:tav>
                                        <p:tav tm="100000">
                                          <p:val>
                                            <p:strVal val="#ppt_y"/>
                                          </p:val>
                                        </p:tav>
                                      </p:tavLst>
                                    </p:anim>
                                  </p:childTnLst>
                                </p:cTn>
                              </p:par>
                            </p:childTnLst>
                          </p:cTn>
                        </p:par>
                        <p:par>
                          <p:cTn id="35" fill="hold">
                            <p:stCondLst>
                              <p:cond delay="2000"/>
                            </p:stCondLst>
                            <p:childTnLst>
                              <p:par>
                                <p:cTn id="36" presetID="37" presetClass="entr" presetSubtype="0"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anim calcmode="lin" valueType="num">
                                      <p:cBhvr>
                                        <p:cTn id="39" dur="500" fill="hold"/>
                                        <p:tgtEl>
                                          <p:spTgt spid="9"/>
                                        </p:tgtEl>
                                        <p:attrNameLst>
                                          <p:attrName>ppt_x</p:attrName>
                                        </p:attrNameLst>
                                      </p:cBhvr>
                                      <p:tavLst>
                                        <p:tav tm="0">
                                          <p:val>
                                            <p:strVal val="#ppt_x"/>
                                          </p:val>
                                        </p:tav>
                                        <p:tav tm="100000">
                                          <p:val>
                                            <p:strVal val="#ppt_x"/>
                                          </p:val>
                                        </p:tav>
                                      </p:tavLst>
                                    </p:anim>
                                    <p:anim calcmode="lin" valueType="num">
                                      <p:cBhvr>
                                        <p:cTn id="40" dur="450" decel="100000" fill="hold"/>
                                        <p:tgtEl>
                                          <p:spTgt spid="9"/>
                                        </p:tgtEl>
                                        <p:attrNameLst>
                                          <p:attrName>ppt_y</p:attrName>
                                        </p:attrNameLst>
                                      </p:cBhvr>
                                      <p:tavLst>
                                        <p:tav tm="0">
                                          <p:val>
                                            <p:strVal val="#ppt_y+1"/>
                                          </p:val>
                                        </p:tav>
                                        <p:tav tm="100000">
                                          <p:val>
                                            <p:strVal val="#ppt_y-.03"/>
                                          </p:val>
                                        </p:tav>
                                      </p:tavLst>
                                    </p:anim>
                                    <p:anim calcmode="lin" valueType="num">
                                      <p:cBhvr>
                                        <p:cTn id="41" dur="50" accel="100000" fill="hold">
                                          <p:stCondLst>
                                            <p:cond delay="45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2" grpId="0" animBg="1"/>
      <p:bldP spid="16" grpId="0"/>
    </p:bldLst>
  </p:timing>
</p:sld>
</file>

<file path=ppt/theme/theme1.xml><?xml version="1.0" encoding="utf-8"?>
<a:theme xmlns:a="http://schemas.openxmlformats.org/drawingml/2006/main" name=" Farm Production Thesis XL by Slidesgo">
  <a:themeElements>
    <a:clrScheme name="Simple Light">
      <a:dk1>
        <a:srgbClr val="FFF8E7"/>
      </a:dk1>
      <a:lt1>
        <a:srgbClr val="FFFFFF"/>
      </a:lt1>
      <a:dk2>
        <a:srgbClr val="84B100"/>
      </a:dk2>
      <a:lt2>
        <a:srgbClr val="52321D"/>
      </a:lt2>
      <a:accent1>
        <a:srgbClr val="FAAA17"/>
      </a:accent1>
      <a:accent2>
        <a:srgbClr val="84B100"/>
      </a:accent2>
      <a:accent3>
        <a:srgbClr val="AFD43F"/>
      </a:accent3>
      <a:accent4>
        <a:srgbClr val="E33B3A"/>
      </a:accent4>
      <a:accent5>
        <a:srgbClr val="EBC590"/>
      </a:accent5>
      <a:accent6>
        <a:srgbClr val="52321D"/>
      </a:accent6>
      <a:hlink>
        <a:srgbClr val="84B1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 Farm Production Thesis XL by Slidesgo">
  <a:themeElements>
    <a:clrScheme name="Simple Light">
      <a:dk1>
        <a:srgbClr val="FFF8E7"/>
      </a:dk1>
      <a:lt1>
        <a:srgbClr val="FFFFFF"/>
      </a:lt1>
      <a:dk2>
        <a:srgbClr val="84B100"/>
      </a:dk2>
      <a:lt2>
        <a:srgbClr val="52321D"/>
      </a:lt2>
      <a:accent1>
        <a:srgbClr val="FAAA17"/>
      </a:accent1>
      <a:accent2>
        <a:srgbClr val="84B100"/>
      </a:accent2>
      <a:accent3>
        <a:srgbClr val="AFD43F"/>
      </a:accent3>
      <a:accent4>
        <a:srgbClr val="E33B3A"/>
      </a:accent4>
      <a:accent5>
        <a:srgbClr val="EBC590"/>
      </a:accent5>
      <a:accent6>
        <a:srgbClr val="52321D"/>
      </a:accent6>
      <a:hlink>
        <a:srgbClr val="84B1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 Farm Production Thesis XL by Slidesgo">
  <a:themeElements>
    <a:clrScheme name="Simple Light">
      <a:dk1>
        <a:srgbClr val="FFF8E7"/>
      </a:dk1>
      <a:lt1>
        <a:srgbClr val="FFFFFF"/>
      </a:lt1>
      <a:dk2>
        <a:srgbClr val="84B100"/>
      </a:dk2>
      <a:lt2>
        <a:srgbClr val="52321D"/>
      </a:lt2>
      <a:accent1>
        <a:srgbClr val="FAAA17"/>
      </a:accent1>
      <a:accent2>
        <a:srgbClr val="84B100"/>
      </a:accent2>
      <a:accent3>
        <a:srgbClr val="AFD43F"/>
      </a:accent3>
      <a:accent4>
        <a:srgbClr val="E33B3A"/>
      </a:accent4>
      <a:accent5>
        <a:srgbClr val="EBC590"/>
      </a:accent5>
      <a:accent6>
        <a:srgbClr val="52321D"/>
      </a:accent6>
      <a:hlink>
        <a:srgbClr val="84B1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1272</TotalTime>
  <Words>2467</Words>
  <Application>Microsoft Office PowerPoint</Application>
  <PresentationFormat>On-screen Show (16:9)</PresentationFormat>
  <Paragraphs>288</Paragraphs>
  <Slides>53</Slides>
  <Notes>46</Notes>
  <HiddenSlides>0</HiddenSlides>
  <MMClips>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53</vt:i4>
      </vt:variant>
    </vt:vector>
  </HeadingPairs>
  <TitlesOfParts>
    <vt:vector size="67" baseType="lpstr">
      <vt:lpstr>Calibri</vt:lpstr>
      <vt:lpstr>Livvic</vt:lpstr>
      <vt:lpstr>Arial</vt:lpstr>
      <vt:lpstr>Poppins Light</vt:lpstr>
      <vt:lpstr>Cabin Sketch</vt:lpstr>
      <vt:lpstr>Roboto Condensed Light</vt:lpstr>
      <vt:lpstr>Libre Baskerville</vt:lpstr>
      <vt:lpstr>Patrick Hand</vt:lpstr>
      <vt:lpstr>Montserrat</vt:lpstr>
      <vt:lpstr>Poppins</vt:lpstr>
      <vt:lpstr>Cambria Math</vt:lpstr>
      <vt:lpstr> Farm Production Thesis XL by Slidesgo</vt:lpstr>
      <vt:lpstr>1_ Farm Production Thesis XL by Slidesgo</vt:lpstr>
      <vt:lpstr>2_ Farm Production Thesis XL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Ngo Thi Huong Giang</cp:lastModifiedBy>
  <cp:revision>14</cp:revision>
  <dcterms:modified xsi:type="dcterms:W3CDTF">2023-11-26T09:09:21Z</dcterms:modified>
</cp:coreProperties>
</file>