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Lst>
  <p:notesMasterIdLst>
    <p:notesMasterId r:id="rId47"/>
  </p:notesMasterIdLst>
  <p:sldIdLst>
    <p:sldId id="282" r:id="rId3"/>
    <p:sldId id="275" r:id="rId4"/>
    <p:sldId id="283" r:id="rId5"/>
    <p:sldId id="256" r:id="rId6"/>
    <p:sldId id="273" r:id="rId7"/>
    <p:sldId id="284" r:id="rId8"/>
    <p:sldId id="285" r:id="rId9"/>
    <p:sldId id="278" r:id="rId10"/>
    <p:sldId id="286" r:id="rId11"/>
    <p:sldId id="287" r:id="rId12"/>
    <p:sldId id="288" r:id="rId13"/>
    <p:sldId id="258" r:id="rId14"/>
    <p:sldId id="289" r:id="rId15"/>
    <p:sldId id="310" r:id="rId16"/>
    <p:sldId id="290" r:id="rId17"/>
    <p:sldId id="309" r:id="rId18"/>
    <p:sldId id="291" r:id="rId19"/>
    <p:sldId id="262" r:id="rId20"/>
    <p:sldId id="292" r:id="rId21"/>
    <p:sldId id="311" r:id="rId22"/>
    <p:sldId id="293" r:id="rId23"/>
    <p:sldId id="260" r:id="rId24"/>
    <p:sldId id="294" r:id="rId25"/>
    <p:sldId id="261" r:id="rId26"/>
    <p:sldId id="295" r:id="rId27"/>
    <p:sldId id="296" r:id="rId28"/>
    <p:sldId id="297" r:id="rId29"/>
    <p:sldId id="298" r:id="rId30"/>
    <p:sldId id="271" r:id="rId31"/>
    <p:sldId id="266" r:id="rId32"/>
    <p:sldId id="301" r:id="rId33"/>
    <p:sldId id="312" r:id="rId34"/>
    <p:sldId id="303" r:id="rId35"/>
    <p:sldId id="304" r:id="rId36"/>
    <p:sldId id="305" r:id="rId37"/>
    <p:sldId id="306" r:id="rId38"/>
    <p:sldId id="307" r:id="rId39"/>
    <p:sldId id="314" r:id="rId40"/>
    <p:sldId id="313" r:id="rId41"/>
    <p:sldId id="308" r:id="rId42"/>
    <p:sldId id="267" r:id="rId43"/>
    <p:sldId id="257" r:id="rId44"/>
    <p:sldId id="269" r:id="rId45"/>
    <p:sldId id="302" r:id="rId46"/>
  </p:sldIdLst>
  <p:sldSz cx="9144000" cy="5143500" type="screen16x9"/>
  <p:notesSz cx="6858000" cy="9144000"/>
  <p:embeddedFontLst>
    <p:embeddedFont>
      <p:font typeface="Barlow" charset="0"/>
      <p:regular r:id="rId48"/>
      <p:bold r:id="rId49"/>
      <p:italic r:id="rId50"/>
      <p:boldItalic r:id="rId51"/>
    </p:embeddedFont>
    <p:embeddedFont>
      <p:font typeface="Calibri Light" charset="0"/>
      <p:regular r:id="rId52"/>
      <p:italic r:id="rId53"/>
    </p:embeddedFont>
    <p:embeddedFont>
      <p:font typeface="Calibri" pitchFamily="34" charset="0"/>
      <p:regular r:id="rId54"/>
      <p:bold r:id="rId55"/>
      <p:italic r:id="rId56"/>
      <p:boldItalic r:id="rId57"/>
    </p:embeddedFont>
    <p:embeddedFont>
      <p:font typeface="Fredoka" charset="-79"/>
      <p:regular r:id="rId58"/>
      <p:bold r:id="rId59"/>
    </p:embeddedFont>
    <p:embeddedFont>
      <p:font typeface="Anaheim" charset="0"/>
      <p:regular r:id="rId60"/>
    </p:embeddedFont>
    <p:embeddedFont>
      <p:font typeface="Barlow Medium"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guide id="3" pos="5311">
          <p15:clr>
            <a:srgbClr val="747775"/>
          </p15:clr>
        </p15:guide>
        <p15:guide id="4" pos="449">
          <p15:clr>
            <a:srgbClr val="747775"/>
          </p15:clr>
        </p15:guide>
        <p15:guide id="5" orient="horz" pos="2903">
          <p15:clr>
            <a:srgbClr val="747775"/>
          </p15:clr>
        </p15:guide>
        <p15:guide id="6" orient="horz" pos="36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F5"/>
    <a:srgbClr val="000000"/>
    <a:srgbClr val="C8B3EE"/>
    <a:srgbClr val="F7A3E5"/>
    <a:srgbClr val="40AAB8"/>
    <a:srgbClr val="DBBFB3"/>
    <a:srgbClr val="D8C7C2"/>
    <a:srgbClr val="F7F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C4B45D6-74F7-41E0-A5C2-518AFFD86B7A}">
  <a:tblStyle styleId="{DC4B45D6-74F7-41E0-A5C2-518AFFD86B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6" autoAdjust="0"/>
    <p:restoredTop sz="94660"/>
  </p:normalViewPr>
  <p:slideViewPr>
    <p:cSldViewPr snapToGrid="0">
      <p:cViewPr>
        <p:scale>
          <a:sx n="84" d="100"/>
          <a:sy n="84" d="100"/>
        </p:scale>
        <p:origin x="-390" y="-210"/>
      </p:cViewPr>
      <p:guideLst>
        <p:guide orient="horz" pos="1620"/>
        <p:guide orient="horz" pos="2903"/>
        <p:guide orient="horz" pos="363"/>
        <p:guide pos="2880"/>
        <p:guide pos="5311"/>
        <p:guide pos="4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236359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4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f3a84bc607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f3a84bc607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15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f3a84bc607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f3a84bc607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584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1957239c22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1957239c22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251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7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90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7011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47097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6840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95272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1401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58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14018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14018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6651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1957239c22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1957239c2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62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e713e4c63f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e713e4c63f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95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1957239c2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11957239c2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84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1957239c2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1957239c2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1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22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1957239c22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1957239c22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94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119f9f20aa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119f9f20aa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12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f3a84bc60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f3a84bc60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6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1957239c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1957239c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64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f3a84bc607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f3a84bc607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363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flipH="1">
            <a:off x="87231" y="47072"/>
            <a:ext cx="8941161" cy="4338406"/>
            <a:chOff x="151480" y="47072"/>
            <a:chExt cx="8941161" cy="4338406"/>
          </a:xfrm>
        </p:grpSpPr>
        <p:sp>
          <p:nvSpPr>
            <p:cNvPr id="11" name="Google Shape;11;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7927">
              <a:off x="7873508" y="251040"/>
              <a:ext cx="1136311" cy="64805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713725" y="1199475"/>
            <a:ext cx="5228400" cy="207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200"/>
              <a:buNone/>
              <a:defRPr sz="4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745475" y="3425000"/>
            <a:ext cx="3647400" cy="51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None/>
              <a:defRPr sz="1600">
                <a:solidFill>
                  <a:schemeClr val="accent2"/>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p:nvPr/>
        </p:nvSpPr>
        <p:spPr>
          <a:xfrm rot="6211797" flipH="1">
            <a:off x="7321315" y="3712624"/>
            <a:ext cx="2440650" cy="1999609"/>
          </a:xfrm>
          <a:custGeom>
            <a:avLst/>
            <a:gdLst/>
            <a:ahLst/>
            <a:cxnLst/>
            <a:rect l="l" t="t" r="r" b="b"/>
            <a:pathLst>
              <a:path w="15943" h="13062" extrusionOk="0">
                <a:moveTo>
                  <a:pt x="2262" y="1"/>
                </a:moveTo>
                <a:cubicBezTo>
                  <a:pt x="2036" y="120"/>
                  <a:pt x="1834" y="251"/>
                  <a:pt x="1631" y="417"/>
                </a:cubicBezTo>
                <a:lnTo>
                  <a:pt x="1727" y="536"/>
                </a:lnTo>
                <a:cubicBezTo>
                  <a:pt x="1917" y="382"/>
                  <a:pt x="2132" y="251"/>
                  <a:pt x="2334" y="132"/>
                </a:cubicBezTo>
                <a:lnTo>
                  <a:pt x="2262" y="1"/>
                </a:lnTo>
                <a:close/>
                <a:moveTo>
                  <a:pt x="1084" y="953"/>
                </a:moveTo>
                <a:cubicBezTo>
                  <a:pt x="929" y="1144"/>
                  <a:pt x="774" y="1358"/>
                  <a:pt x="643" y="1560"/>
                </a:cubicBezTo>
                <a:lnTo>
                  <a:pt x="774" y="1632"/>
                </a:lnTo>
                <a:cubicBezTo>
                  <a:pt x="893" y="1429"/>
                  <a:pt x="1036" y="1239"/>
                  <a:pt x="1203" y="1048"/>
                </a:cubicBezTo>
                <a:lnTo>
                  <a:pt x="1084" y="953"/>
                </a:lnTo>
                <a:close/>
                <a:moveTo>
                  <a:pt x="310" y="2227"/>
                </a:moveTo>
                <a:cubicBezTo>
                  <a:pt x="203" y="2465"/>
                  <a:pt x="131" y="2727"/>
                  <a:pt x="96" y="2965"/>
                </a:cubicBezTo>
                <a:lnTo>
                  <a:pt x="238" y="2989"/>
                </a:lnTo>
                <a:cubicBezTo>
                  <a:pt x="286" y="2751"/>
                  <a:pt x="357" y="2513"/>
                  <a:pt x="441" y="2287"/>
                </a:cubicBezTo>
                <a:lnTo>
                  <a:pt x="310" y="2227"/>
                </a:lnTo>
                <a:close/>
                <a:moveTo>
                  <a:pt x="15062" y="2679"/>
                </a:moveTo>
                <a:lnTo>
                  <a:pt x="14990" y="2799"/>
                </a:lnTo>
                <a:cubicBezTo>
                  <a:pt x="15181" y="2918"/>
                  <a:pt x="15347" y="3096"/>
                  <a:pt x="15478" y="3299"/>
                </a:cubicBezTo>
                <a:lnTo>
                  <a:pt x="15597" y="3227"/>
                </a:lnTo>
                <a:cubicBezTo>
                  <a:pt x="15455" y="3001"/>
                  <a:pt x="15276" y="2810"/>
                  <a:pt x="15062" y="2679"/>
                </a:cubicBezTo>
                <a:close/>
                <a:moveTo>
                  <a:pt x="0" y="3715"/>
                </a:moveTo>
                <a:lnTo>
                  <a:pt x="0" y="3775"/>
                </a:lnTo>
                <a:cubicBezTo>
                  <a:pt x="0" y="4001"/>
                  <a:pt x="12" y="4239"/>
                  <a:pt x="60" y="4465"/>
                </a:cubicBezTo>
                <a:lnTo>
                  <a:pt x="215" y="4442"/>
                </a:lnTo>
                <a:cubicBezTo>
                  <a:pt x="167" y="4227"/>
                  <a:pt x="155" y="4001"/>
                  <a:pt x="155" y="3775"/>
                </a:cubicBezTo>
                <a:lnTo>
                  <a:pt x="155" y="3715"/>
                </a:lnTo>
                <a:close/>
                <a:moveTo>
                  <a:pt x="15883" y="3942"/>
                </a:moveTo>
                <a:lnTo>
                  <a:pt x="15728" y="3977"/>
                </a:lnTo>
                <a:cubicBezTo>
                  <a:pt x="15776" y="4132"/>
                  <a:pt x="15788" y="4287"/>
                  <a:pt x="15788" y="4442"/>
                </a:cubicBezTo>
                <a:cubicBezTo>
                  <a:pt x="15788" y="4525"/>
                  <a:pt x="15788" y="4608"/>
                  <a:pt x="15776" y="4692"/>
                </a:cubicBezTo>
                <a:lnTo>
                  <a:pt x="15919" y="4704"/>
                </a:lnTo>
                <a:cubicBezTo>
                  <a:pt x="15943" y="4608"/>
                  <a:pt x="15943" y="4537"/>
                  <a:pt x="15943" y="4442"/>
                </a:cubicBezTo>
                <a:cubicBezTo>
                  <a:pt x="15943" y="4287"/>
                  <a:pt x="15919" y="4108"/>
                  <a:pt x="15883" y="3942"/>
                </a:cubicBezTo>
                <a:close/>
                <a:moveTo>
                  <a:pt x="369" y="5168"/>
                </a:moveTo>
                <a:lnTo>
                  <a:pt x="238" y="5204"/>
                </a:lnTo>
                <a:cubicBezTo>
                  <a:pt x="334" y="5442"/>
                  <a:pt x="429" y="5668"/>
                  <a:pt x="548" y="5894"/>
                </a:cubicBezTo>
                <a:lnTo>
                  <a:pt x="667" y="5835"/>
                </a:lnTo>
                <a:cubicBezTo>
                  <a:pt x="548" y="5620"/>
                  <a:pt x="441" y="5382"/>
                  <a:pt x="369" y="5168"/>
                </a:cubicBezTo>
                <a:close/>
                <a:moveTo>
                  <a:pt x="15597" y="5382"/>
                </a:moveTo>
                <a:cubicBezTo>
                  <a:pt x="15514" y="5596"/>
                  <a:pt x="15395" y="5799"/>
                  <a:pt x="15240" y="6013"/>
                </a:cubicBezTo>
                <a:lnTo>
                  <a:pt x="15359" y="6097"/>
                </a:lnTo>
                <a:cubicBezTo>
                  <a:pt x="15514" y="5882"/>
                  <a:pt x="15645" y="5656"/>
                  <a:pt x="15728" y="5442"/>
                </a:cubicBezTo>
                <a:lnTo>
                  <a:pt x="15597" y="5382"/>
                </a:lnTo>
                <a:close/>
                <a:moveTo>
                  <a:pt x="1096" y="6430"/>
                </a:moveTo>
                <a:lnTo>
                  <a:pt x="989" y="6513"/>
                </a:lnTo>
                <a:cubicBezTo>
                  <a:pt x="1131" y="6728"/>
                  <a:pt x="1310" y="6906"/>
                  <a:pt x="1500" y="7073"/>
                </a:cubicBezTo>
                <a:lnTo>
                  <a:pt x="1608" y="6954"/>
                </a:lnTo>
                <a:cubicBezTo>
                  <a:pt x="1429" y="6799"/>
                  <a:pt x="1250" y="6620"/>
                  <a:pt x="1096" y="6430"/>
                </a:cubicBezTo>
                <a:close/>
                <a:moveTo>
                  <a:pt x="14764" y="6561"/>
                </a:moveTo>
                <a:cubicBezTo>
                  <a:pt x="14621" y="6728"/>
                  <a:pt x="14419" y="6906"/>
                  <a:pt x="14228" y="7073"/>
                </a:cubicBezTo>
                <a:lnTo>
                  <a:pt x="14324" y="7192"/>
                </a:lnTo>
                <a:cubicBezTo>
                  <a:pt x="14526" y="7013"/>
                  <a:pt x="14705" y="6847"/>
                  <a:pt x="14871" y="6668"/>
                </a:cubicBezTo>
                <a:lnTo>
                  <a:pt x="14764" y="6561"/>
                </a:lnTo>
                <a:close/>
                <a:moveTo>
                  <a:pt x="2191" y="7382"/>
                </a:moveTo>
                <a:lnTo>
                  <a:pt x="2120" y="7513"/>
                </a:lnTo>
                <a:cubicBezTo>
                  <a:pt x="2322" y="7644"/>
                  <a:pt x="2548" y="7752"/>
                  <a:pt x="2786" y="7859"/>
                </a:cubicBezTo>
                <a:lnTo>
                  <a:pt x="2846" y="7704"/>
                </a:lnTo>
                <a:cubicBezTo>
                  <a:pt x="2608" y="7621"/>
                  <a:pt x="2393" y="7501"/>
                  <a:pt x="2191" y="7382"/>
                </a:cubicBezTo>
                <a:close/>
                <a:moveTo>
                  <a:pt x="13645" y="7525"/>
                </a:moveTo>
                <a:lnTo>
                  <a:pt x="13431" y="7692"/>
                </a:lnTo>
                <a:cubicBezTo>
                  <a:pt x="13311" y="7787"/>
                  <a:pt x="13169" y="7882"/>
                  <a:pt x="13050" y="7978"/>
                </a:cubicBezTo>
                <a:lnTo>
                  <a:pt x="13145" y="8097"/>
                </a:lnTo>
                <a:cubicBezTo>
                  <a:pt x="13264" y="8002"/>
                  <a:pt x="13383" y="7906"/>
                  <a:pt x="13514" y="7811"/>
                </a:cubicBezTo>
                <a:lnTo>
                  <a:pt x="13740" y="7644"/>
                </a:lnTo>
                <a:lnTo>
                  <a:pt x="13645" y="7525"/>
                </a:lnTo>
                <a:close/>
                <a:moveTo>
                  <a:pt x="3548" y="7942"/>
                </a:moveTo>
                <a:lnTo>
                  <a:pt x="3501" y="8097"/>
                </a:lnTo>
                <a:cubicBezTo>
                  <a:pt x="3727" y="8156"/>
                  <a:pt x="3977" y="8216"/>
                  <a:pt x="4227" y="8263"/>
                </a:cubicBezTo>
                <a:lnTo>
                  <a:pt x="4263" y="8109"/>
                </a:lnTo>
                <a:cubicBezTo>
                  <a:pt x="4001" y="8061"/>
                  <a:pt x="3763" y="8002"/>
                  <a:pt x="3548" y="7942"/>
                </a:cubicBezTo>
                <a:close/>
                <a:moveTo>
                  <a:pt x="4989" y="8216"/>
                </a:moveTo>
                <a:lnTo>
                  <a:pt x="4977" y="8359"/>
                </a:lnTo>
                <a:cubicBezTo>
                  <a:pt x="5191" y="8394"/>
                  <a:pt x="5453" y="8406"/>
                  <a:pt x="5715" y="8418"/>
                </a:cubicBezTo>
                <a:lnTo>
                  <a:pt x="5727" y="8275"/>
                </a:lnTo>
                <a:cubicBezTo>
                  <a:pt x="5465" y="8263"/>
                  <a:pt x="5215" y="8240"/>
                  <a:pt x="4989" y="8216"/>
                </a:cubicBezTo>
                <a:close/>
                <a:moveTo>
                  <a:pt x="6465" y="8287"/>
                </a:moveTo>
                <a:lnTo>
                  <a:pt x="6465" y="8442"/>
                </a:lnTo>
                <a:cubicBezTo>
                  <a:pt x="6715" y="8454"/>
                  <a:pt x="6954" y="8454"/>
                  <a:pt x="7204" y="8454"/>
                </a:cubicBezTo>
                <a:lnTo>
                  <a:pt x="7204" y="8299"/>
                </a:lnTo>
                <a:cubicBezTo>
                  <a:pt x="6954" y="8299"/>
                  <a:pt x="6715" y="8287"/>
                  <a:pt x="6465" y="8287"/>
                </a:cubicBezTo>
                <a:close/>
                <a:moveTo>
                  <a:pt x="7954" y="8311"/>
                </a:moveTo>
                <a:lnTo>
                  <a:pt x="7954" y="8466"/>
                </a:lnTo>
                <a:cubicBezTo>
                  <a:pt x="8204" y="8466"/>
                  <a:pt x="8442" y="8466"/>
                  <a:pt x="8692" y="8478"/>
                </a:cubicBezTo>
                <a:lnTo>
                  <a:pt x="8692" y="8335"/>
                </a:lnTo>
                <a:cubicBezTo>
                  <a:pt x="8454" y="8335"/>
                  <a:pt x="8204" y="8311"/>
                  <a:pt x="7954" y="8311"/>
                </a:cubicBezTo>
                <a:close/>
                <a:moveTo>
                  <a:pt x="9454" y="8383"/>
                </a:moveTo>
                <a:lnTo>
                  <a:pt x="9442" y="8525"/>
                </a:lnTo>
                <a:cubicBezTo>
                  <a:pt x="9692" y="8561"/>
                  <a:pt x="9942" y="8585"/>
                  <a:pt x="10168" y="8621"/>
                </a:cubicBezTo>
                <a:lnTo>
                  <a:pt x="10192" y="8466"/>
                </a:lnTo>
                <a:cubicBezTo>
                  <a:pt x="9954" y="8418"/>
                  <a:pt x="9716" y="8406"/>
                  <a:pt x="9454" y="8383"/>
                </a:cubicBezTo>
                <a:close/>
                <a:moveTo>
                  <a:pt x="10930" y="8621"/>
                </a:moveTo>
                <a:lnTo>
                  <a:pt x="10895" y="8764"/>
                </a:lnTo>
                <a:cubicBezTo>
                  <a:pt x="11133" y="8823"/>
                  <a:pt x="11371" y="8895"/>
                  <a:pt x="11597" y="8978"/>
                </a:cubicBezTo>
                <a:lnTo>
                  <a:pt x="11645" y="8835"/>
                </a:lnTo>
                <a:cubicBezTo>
                  <a:pt x="11418" y="8752"/>
                  <a:pt x="11180" y="8680"/>
                  <a:pt x="10930" y="8621"/>
                </a:cubicBezTo>
                <a:close/>
                <a:moveTo>
                  <a:pt x="12478" y="8454"/>
                </a:moveTo>
                <a:cubicBezTo>
                  <a:pt x="12264" y="8633"/>
                  <a:pt x="12097" y="8799"/>
                  <a:pt x="11942" y="8978"/>
                </a:cubicBezTo>
                <a:lnTo>
                  <a:pt x="12038" y="9073"/>
                </a:lnTo>
                <a:cubicBezTo>
                  <a:pt x="12192" y="8895"/>
                  <a:pt x="12371" y="8740"/>
                  <a:pt x="12573" y="8573"/>
                </a:cubicBezTo>
                <a:lnTo>
                  <a:pt x="12478" y="8454"/>
                </a:lnTo>
                <a:close/>
                <a:moveTo>
                  <a:pt x="12335" y="9133"/>
                </a:moveTo>
                <a:lnTo>
                  <a:pt x="12264" y="9276"/>
                </a:lnTo>
                <a:cubicBezTo>
                  <a:pt x="12466" y="9371"/>
                  <a:pt x="12680" y="9514"/>
                  <a:pt x="12871" y="9657"/>
                </a:cubicBezTo>
                <a:lnTo>
                  <a:pt x="12978" y="9537"/>
                </a:lnTo>
                <a:cubicBezTo>
                  <a:pt x="12764" y="9395"/>
                  <a:pt x="12561" y="9252"/>
                  <a:pt x="12335" y="9133"/>
                </a:cubicBezTo>
                <a:close/>
                <a:moveTo>
                  <a:pt x="11478" y="9573"/>
                </a:moveTo>
                <a:cubicBezTo>
                  <a:pt x="11347" y="9787"/>
                  <a:pt x="11240" y="10026"/>
                  <a:pt x="11145" y="10252"/>
                </a:cubicBezTo>
                <a:lnTo>
                  <a:pt x="11287" y="10299"/>
                </a:lnTo>
                <a:cubicBezTo>
                  <a:pt x="11359" y="10085"/>
                  <a:pt x="11454" y="9871"/>
                  <a:pt x="11597" y="9645"/>
                </a:cubicBezTo>
                <a:lnTo>
                  <a:pt x="11478" y="9573"/>
                </a:lnTo>
                <a:close/>
                <a:moveTo>
                  <a:pt x="13514" y="10061"/>
                </a:moveTo>
                <a:lnTo>
                  <a:pt x="13395" y="10168"/>
                </a:lnTo>
                <a:cubicBezTo>
                  <a:pt x="13573" y="10347"/>
                  <a:pt x="13704" y="10549"/>
                  <a:pt x="13800" y="10764"/>
                </a:cubicBezTo>
                <a:lnTo>
                  <a:pt x="13931" y="10704"/>
                </a:lnTo>
                <a:cubicBezTo>
                  <a:pt x="13823" y="10478"/>
                  <a:pt x="13692" y="10264"/>
                  <a:pt x="13514" y="10061"/>
                </a:cubicBezTo>
                <a:close/>
                <a:moveTo>
                  <a:pt x="10966" y="10990"/>
                </a:moveTo>
                <a:lnTo>
                  <a:pt x="10966" y="11157"/>
                </a:lnTo>
                <a:cubicBezTo>
                  <a:pt x="10966" y="11371"/>
                  <a:pt x="11002" y="11562"/>
                  <a:pt x="11061" y="11752"/>
                </a:cubicBezTo>
                <a:lnTo>
                  <a:pt x="11192" y="11728"/>
                </a:lnTo>
                <a:cubicBezTo>
                  <a:pt x="11145" y="11550"/>
                  <a:pt x="11121" y="11359"/>
                  <a:pt x="11121" y="11157"/>
                </a:cubicBezTo>
                <a:lnTo>
                  <a:pt x="11121" y="11014"/>
                </a:lnTo>
                <a:lnTo>
                  <a:pt x="10966" y="10990"/>
                </a:lnTo>
                <a:close/>
                <a:moveTo>
                  <a:pt x="13990" y="11442"/>
                </a:moveTo>
                <a:lnTo>
                  <a:pt x="13990" y="11514"/>
                </a:lnTo>
                <a:cubicBezTo>
                  <a:pt x="13990" y="11740"/>
                  <a:pt x="13943" y="11954"/>
                  <a:pt x="13871" y="12145"/>
                </a:cubicBezTo>
                <a:lnTo>
                  <a:pt x="14002" y="12204"/>
                </a:lnTo>
                <a:cubicBezTo>
                  <a:pt x="14085" y="11990"/>
                  <a:pt x="14121" y="11752"/>
                  <a:pt x="14133" y="11514"/>
                </a:cubicBezTo>
                <a:lnTo>
                  <a:pt x="14133" y="11442"/>
                </a:lnTo>
                <a:close/>
                <a:moveTo>
                  <a:pt x="11537" y="12335"/>
                </a:moveTo>
                <a:lnTo>
                  <a:pt x="11430" y="12443"/>
                </a:lnTo>
                <a:cubicBezTo>
                  <a:pt x="11597" y="12633"/>
                  <a:pt x="11823" y="12800"/>
                  <a:pt x="12038" y="12907"/>
                </a:cubicBezTo>
                <a:lnTo>
                  <a:pt x="12097" y="12764"/>
                </a:lnTo>
                <a:cubicBezTo>
                  <a:pt x="11895" y="12669"/>
                  <a:pt x="11704" y="12514"/>
                  <a:pt x="11537" y="12335"/>
                </a:cubicBezTo>
                <a:close/>
                <a:moveTo>
                  <a:pt x="13454" y="12693"/>
                </a:moveTo>
                <a:cubicBezTo>
                  <a:pt x="13442" y="12705"/>
                  <a:pt x="13431" y="12705"/>
                  <a:pt x="13407" y="12728"/>
                </a:cubicBezTo>
                <a:cubicBezTo>
                  <a:pt x="13228" y="12847"/>
                  <a:pt x="13026" y="12919"/>
                  <a:pt x="12800" y="12919"/>
                </a:cubicBezTo>
                <a:lnTo>
                  <a:pt x="12800" y="13062"/>
                </a:lnTo>
                <a:cubicBezTo>
                  <a:pt x="13050" y="13062"/>
                  <a:pt x="13276" y="12990"/>
                  <a:pt x="13502" y="12847"/>
                </a:cubicBezTo>
                <a:cubicBezTo>
                  <a:pt x="13514" y="12847"/>
                  <a:pt x="13526" y="12824"/>
                  <a:pt x="13538" y="12812"/>
                </a:cubicBezTo>
                <a:lnTo>
                  <a:pt x="13454" y="12693"/>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7600944" flipH="1">
            <a:off x="3712025" y="-985364"/>
            <a:ext cx="1719939" cy="2022191"/>
          </a:xfrm>
          <a:custGeom>
            <a:avLst/>
            <a:gdLst/>
            <a:ahLst/>
            <a:cxnLst/>
            <a:rect l="l" t="t" r="r" b="b"/>
            <a:pathLst>
              <a:path w="13014" h="15301" extrusionOk="0">
                <a:moveTo>
                  <a:pt x="5763" y="1"/>
                </a:moveTo>
                <a:cubicBezTo>
                  <a:pt x="5620" y="1"/>
                  <a:pt x="5501" y="24"/>
                  <a:pt x="5382" y="72"/>
                </a:cubicBezTo>
                <a:cubicBezTo>
                  <a:pt x="5263" y="120"/>
                  <a:pt x="5156" y="191"/>
                  <a:pt x="5049" y="286"/>
                </a:cubicBezTo>
                <a:lnTo>
                  <a:pt x="5156" y="382"/>
                </a:lnTo>
                <a:cubicBezTo>
                  <a:pt x="5239" y="310"/>
                  <a:pt x="5334" y="239"/>
                  <a:pt x="5453" y="203"/>
                </a:cubicBezTo>
                <a:cubicBezTo>
                  <a:pt x="5560" y="167"/>
                  <a:pt x="5656" y="143"/>
                  <a:pt x="5775" y="143"/>
                </a:cubicBezTo>
                <a:lnTo>
                  <a:pt x="5799" y="143"/>
                </a:lnTo>
                <a:lnTo>
                  <a:pt x="5799" y="1"/>
                </a:lnTo>
                <a:close/>
                <a:moveTo>
                  <a:pt x="119" y="12"/>
                </a:moveTo>
                <a:lnTo>
                  <a:pt x="0" y="84"/>
                </a:lnTo>
                <a:cubicBezTo>
                  <a:pt x="143" y="298"/>
                  <a:pt x="286" y="489"/>
                  <a:pt x="465" y="679"/>
                </a:cubicBezTo>
                <a:lnTo>
                  <a:pt x="572" y="596"/>
                </a:lnTo>
                <a:cubicBezTo>
                  <a:pt x="405" y="417"/>
                  <a:pt x="262" y="227"/>
                  <a:pt x="119" y="12"/>
                </a:cubicBezTo>
                <a:close/>
                <a:moveTo>
                  <a:pt x="6489" y="286"/>
                </a:moveTo>
                <a:lnTo>
                  <a:pt x="6394" y="382"/>
                </a:lnTo>
                <a:cubicBezTo>
                  <a:pt x="6477" y="477"/>
                  <a:pt x="6584" y="608"/>
                  <a:pt x="6596" y="822"/>
                </a:cubicBezTo>
                <a:lnTo>
                  <a:pt x="6513" y="905"/>
                </a:lnTo>
                <a:lnTo>
                  <a:pt x="6608" y="1013"/>
                </a:lnTo>
                <a:cubicBezTo>
                  <a:pt x="6656" y="977"/>
                  <a:pt x="6692" y="941"/>
                  <a:pt x="6715" y="893"/>
                </a:cubicBezTo>
                <a:lnTo>
                  <a:pt x="6751" y="858"/>
                </a:lnTo>
                <a:lnTo>
                  <a:pt x="6751" y="834"/>
                </a:lnTo>
                <a:cubicBezTo>
                  <a:pt x="6751" y="620"/>
                  <a:pt x="6656" y="429"/>
                  <a:pt x="6489" y="286"/>
                </a:cubicBezTo>
                <a:close/>
                <a:moveTo>
                  <a:pt x="1119" y="1084"/>
                </a:moveTo>
                <a:lnTo>
                  <a:pt x="1036" y="1203"/>
                </a:lnTo>
                <a:cubicBezTo>
                  <a:pt x="1239" y="1358"/>
                  <a:pt x="1453" y="1489"/>
                  <a:pt x="1667" y="1608"/>
                </a:cubicBezTo>
                <a:lnTo>
                  <a:pt x="1727" y="1489"/>
                </a:lnTo>
                <a:cubicBezTo>
                  <a:pt x="1524" y="1370"/>
                  <a:pt x="1310" y="1239"/>
                  <a:pt x="1119" y="1084"/>
                </a:cubicBezTo>
                <a:close/>
                <a:moveTo>
                  <a:pt x="4632" y="917"/>
                </a:moveTo>
                <a:cubicBezTo>
                  <a:pt x="4572" y="1120"/>
                  <a:pt x="4525" y="1334"/>
                  <a:pt x="4525" y="1560"/>
                </a:cubicBezTo>
                <a:lnTo>
                  <a:pt x="4525" y="1572"/>
                </a:lnTo>
                <a:lnTo>
                  <a:pt x="4525" y="1679"/>
                </a:lnTo>
                <a:lnTo>
                  <a:pt x="4656" y="1667"/>
                </a:lnTo>
                <a:lnTo>
                  <a:pt x="4656" y="1572"/>
                </a:lnTo>
                <a:lnTo>
                  <a:pt x="4584" y="1572"/>
                </a:lnTo>
                <a:lnTo>
                  <a:pt x="4656" y="1560"/>
                </a:lnTo>
                <a:cubicBezTo>
                  <a:pt x="4656" y="1358"/>
                  <a:pt x="4703" y="1155"/>
                  <a:pt x="4763" y="965"/>
                </a:cubicBezTo>
                <a:lnTo>
                  <a:pt x="4632" y="917"/>
                </a:lnTo>
                <a:close/>
                <a:moveTo>
                  <a:pt x="5918" y="1334"/>
                </a:moveTo>
                <a:cubicBezTo>
                  <a:pt x="5703" y="1477"/>
                  <a:pt x="5477" y="1572"/>
                  <a:pt x="5263" y="1667"/>
                </a:cubicBezTo>
                <a:lnTo>
                  <a:pt x="5322" y="1798"/>
                </a:lnTo>
                <a:cubicBezTo>
                  <a:pt x="5560" y="1715"/>
                  <a:pt x="5799" y="1596"/>
                  <a:pt x="5989" y="1477"/>
                </a:cubicBezTo>
                <a:lnTo>
                  <a:pt x="5918" y="1334"/>
                </a:lnTo>
                <a:close/>
                <a:moveTo>
                  <a:pt x="2417" y="1751"/>
                </a:moveTo>
                <a:lnTo>
                  <a:pt x="2370" y="1906"/>
                </a:lnTo>
                <a:cubicBezTo>
                  <a:pt x="2608" y="1989"/>
                  <a:pt x="2846" y="2048"/>
                  <a:pt x="3096" y="2084"/>
                </a:cubicBezTo>
                <a:lnTo>
                  <a:pt x="3132" y="1917"/>
                </a:lnTo>
                <a:cubicBezTo>
                  <a:pt x="2893" y="1894"/>
                  <a:pt x="2655" y="1834"/>
                  <a:pt x="2417" y="1751"/>
                </a:cubicBezTo>
                <a:close/>
                <a:moveTo>
                  <a:pt x="4584" y="1870"/>
                </a:moveTo>
                <a:cubicBezTo>
                  <a:pt x="4346" y="1917"/>
                  <a:pt x="4096" y="1941"/>
                  <a:pt x="3858" y="1965"/>
                </a:cubicBezTo>
                <a:lnTo>
                  <a:pt x="3858" y="2108"/>
                </a:lnTo>
                <a:cubicBezTo>
                  <a:pt x="4096" y="2096"/>
                  <a:pt x="4346" y="2072"/>
                  <a:pt x="4620" y="2025"/>
                </a:cubicBezTo>
                <a:lnTo>
                  <a:pt x="4584" y="1870"/>
                </a:lnTo>
                <a:close/>
                <a:moveTo>
                  <a:pt x="4810" y="2382"/>
                </a:moveTo>
                <a:lnTo>
                  <a:pt x="4679" y="2429"/>
                </a:lnTo>
                <a:cubicBezTo>
                  <a:pt x="4763" y="2668"/>
                  <a:pt x="4870" y="2882"/>
                  <a:pt x="5025" y="3108"/>
                </a:cubicBezTo>
                <a:lnTo>
                  <a:pt x="5132" y="3037"/>
                </a:lnTo>
                <a:cubicBezTo>
                  <a:pt x="4989" y="2810"/>
                  <a:pt x="4882" y="2608"/>
                  <a:pt x="4810" y="2382"/>
                </a:cubicBezTo>
                <a:close/>
                <a:moveTo>
                  <a:pt x="5584" y="3596"/>
                </a:moveTo>
                <a:lnTo>
                  <a:pt x="5477" y="3703"/>
                </a:lnTo>
                <a:cubicBezTo>
                  <a:pt x="5644" y="3882"/>
                  <a:pt x="5834" y="4049"/>
                  <a:pt x="6049" y="4215"/>
                </a:cubicBezTo>
                <a:lnTo>
                  <a:pt x="6132" y="4096"/>
                </a:lnTo>
                <a:cubicBezTo>
                  <a:pt x="5930" y="3930"/>
                  <a:pt x="5751" y="3763"/>
                  <a:pt x="5584" y="3596"/>
                </a:cubicBezTo>
                <a:close/>
                <a:moveTo>
                  <a:pt x="6751" y="4489"/>
                </a:moveTo>
                <a:lnTo>
                  <a:pt x="6668" y="4632"/>
                </a:lnTo>
                <a:lnTo>
                  <a:pt x="6763" y="4668"/>
                </a:lnTo>
                <a:cubicBezTo>
                  <a:pt x="6942" y="4775"/>
                  <a:pt x="7132" y="4870"/>
                  <a:pt x="7346" y="4965"/>
                </a:cubicBezTo>
                <a:lnTo>
                  <a:pt x="7406" y="4834"/>
                </a:lnTo>
                <a:cubicBezTo>
                  <a:pt x="7192" y="4727"/>
                  <a:pt x="7013" y="4644"/>
                  <a:pt x="6834" y="4537"/>
                </a:cubicBezTo>
                <a:lnTo>
                  <a:pt x="6751" y="4489"/>
                </a:lnTo>
                <a:close/>
                <a:moveTo>
                  <a:pt x="8085" y="5144"/>
                </a:moveTo>
                <a:lnTo>
                  <a:pt x="8025" y="5287"/>
                </a:lnTo>
                <a:lnTo>
                  <a:pt x="8311" y="5406"/>
                </a:lnTo>
                <a:lnTo>
                  <a:pt x="8716" y="5585"/>
                </a:lnTo>
                <a:lnTo>
                  <a:pt x="8775" y="5442"/>
                </a:lnTo>
                <a:lnTo>
                  <a:pt x="8370" y="5263"/>
                </a:lnTo>
                <a:lnTo>
                  <a:pt x="8085" y="5144"/>
                </a:lnTo>
                <a:close/>
                <a:moveTo>
                  <a:pt x="9430" y="5739"/>
                </a:moveTo>
                <a:lnTo>
                  <a:pt x="9370" y="5882"/>
                </a:lnTo>
                <a:cubicBezTo>
                  <a:pt x="9621" y="6001"/>
                  <a:pt x="9823" y="6120"/>
                  <a:pt x="10025" y="6239"/>
                </a:cubicBezTo>
                <a:lnTo>
                  <a:pt x="10085" y="6097"/>
                </a:lnTo>
                <a:cubicBezTo>
                  <a:pt x="9882" y="5977"/>
                  <a:pt x="9668" y="5858"/>
                  <a:pt x="9430" y="5739"/>
                </a:cubicBezTo>
                <a:close/>
                <a:moveTo>
                  <a:pt x="10716" y="6513"/>
                </a:moveTo>
                <a:lnTo>
                  <a:pt x="10633" y="6632"/>
                </a:lnTo>
                <a:cubicBezTo>
                  <a:pt x="10823" y="6787"/>
                  <a:pt x="11002" y="6954"/>
                  <a:pt x="11180" y="7132"/>
                </a:cubicBezTo>
                <a:lnTo>
                  <a:pt x="11287" y="7025"/>
                </a:lnTo>
                <a:cubicBezTo>
                  <a:pt x="11109" y="6847"/>
                  <a:pt x="10918" y="6668"/>
                  <a:pt x="10716" y="6513"/>
                </a:cubicBezTo>
                <a:close/>
                <a:moveTo>
                  <a:pt x="11787" y="7585"/>
                </a:moveTo>
                <a:lnTo>
                  <a:pt x="11668" y="7680"/>
                </a:lnTo>
                <a:cubicBezTo>
                  <a:pt x="11823" y="7871"/>
                  <a:pt x="11966" y="8085"/>
                  <a:pt x="12085" y="8287"/>
                </a:cubicBezTo>
                <a:lnTo>
                  <a:pt x="12228" y="8216"/>
                </a:lnTo>
                <a:cubicBezTo>
                  <a:pt x="12085" y="7990"/>
                  <a:pt x="11942" y="7775"/>
                  <a:pt x="11787" y="7585"/>
                </a:cubicBezTo>
                <a:close/>
                <a:moveTo>
                  <a:pt x="12561" y="8883"/>
                </a:moveTo>
                <a:lnTo>
                  <a:pt x="12430" y="8942"/>
                </a:lnTo>
                <a:cubicBezTo>
                  <a:pt x="12490" y="9097"/>
                  <a:pt x="12549" y="9228"/>
                  <a:pt x="12597" y="9371"/>
                </a:cubicBezTo>
                <a:cubicBezTo>
                  <a:pt x="12621" y="9454"/>
                  <a:pt x="12657" y="9537"/>
                  <a:pt x="12680" y="9633"/>
                </a:cubicBezTo>
                <a:lnTo>
                  <a:pt x="12835" y="9597"/>
                </a:lnTo>
                <a:lnTo>
                  <a:pt x="12740" y="9335"/>
                </a:lnTo>
                <a:lnTo>
                  <a:pt x="12561" y="8883"/>
                </a:lnTo>
                <a:close/>
                <a:moveTo>
                  <a:pt x="10561" y="10549"/>
                </a:moveTo>
                <a:cubicBezTo>
                  <a:pt x="10299" y="10573"/>
                  <a:pt x="10049" y="10668"/>
                  <a:pt x="9847" y="10823"/>
                </a:cubicBezTo>
                <a:lnTo>
                  <a:pt x="9930" y="10942"/>
                </a:lnTo>
                <a:cubicBezTo>
                  <a:pt x="10121" y="10799"/>
                  <a:pt x="10347" y="10728"/>
                  <a:pt x="10573" y="10704"/>
                </a:cubicBezTo>
                <a:lnTo>
                  <a:pt x="10561" y="10549"/>
                </a:lnTo>
                <a:close/>
                <a:moveTo>
                  <a:pt x="12978" y="10323"/>
                </a:moveTo>
                <a:lnTo>
                  <a:pt x="12835" y="10335"/>
                </a:lnTo>
                <a:cubicBezTo>
                  <a:pt x="12847" y="10490"/>
                  <a:pt x="12859" y="10657"/>
                  <a:pt x="12859" y="10799"/>
                </a:cubicBezTo>
                <a:cubicBezTo>
                  <a:pt x="12859" y="10895"/>
                  <a:pt x="12847" y="10978"/>
                  <a:pt x="12847" y="11073"/>
                </a:cubicBezTo>
                <a:lnTo>
                  <a:pt x="13002" y="11085"/>
                </a:lnTo>
                <a:cubicBezTo>
                  <a:pt x="13014" y="11002"/>
                  <a:pt x="13014" y="10907"/>
                  <a:pt x="13014" y="10799"/>
                </a:cubicBezTo>
                <a:cubicBezTo>
                  <a:pt x="13014" y="10657"/>
                  <a:pt x="13002" y="10490"/>
                  <a:pt x="12978" y="10323"/>
                </a:cubicBezTo>
                <a:close/>
                <a:moveTo>
                  <a:pt x="11347" y="10609"/>
                </a:moveTo>
                <a:lnTo>
                  <a:pt x="11299" y="10752"/>
                </a:lnTo>
                <a:cubicBezTo>
                  <a:pt x="11371" y="10776"/>
                  <a:pt x="11454" y="10799"/>
                  <a:pt x="11526" y="10847"/>
                </a:cubicBezTo>
                <a:cubicBezTo>
                  <a:pt x="11656" y="10919"/>
                  <a:pt x="11776" y="11014"/>
                  <a:pt x="11895" y="11121"/>
                </a:cubicBezTo>
                <a:lnTo>
                  <a:pt x="12002" y="11014"/>
                </a:lnTo>
                <a:cubicBezTo>
                  <a:pt x="11883" y="10895"/>
                  <a:pt x="11752" y="10788"/>
                  <a:pt x="11597" y="10716"/>
                </a:cubicBezTo>
                <a:cubicBezTo>
                  <a:pt x="11526" y="10668"/>
                  <a:pt x="11430" y="10633"/>
                  <a:pt x="11347" y="10609"/>
                </a:cubicBezTo>
                <a:close/>
                <a:moveTo>
                  <a:pt x="9370" y="11442"/>
                </a:moveTo>
                <a:cubicBezTo>
                  <a:pt x="9323" y="11561"/>
                  <a:pt x="9311" y="11692"/>
                  <a:pt x="9311" y="11835"/>
                </a:cubicBezTo>
                <a:cubicBezTo>
                  <a:pt x="9311" y="11954"/>
                  <a:pt x="9323" y="12085"/>
                  <a:pt x="9370" y="12216"/>
                </a:cubicBezTo>
                <a:lnTo>
                  <a:pt x="9501" y="12169"/>
                </a:lnTo>
                <a:cubicBezTo>
                  <a:pt x="9454" y="12073"/>
                  <a:pt x="9442" y="11954"/>
                  <a:pt x="9442" y="11835"/>
                </a:cubicBezTo>
                <a:cubicBezTo>
                  <a:pt x="9442" y="11716"/>
                  <a:pt x="9466" y="11597"/>
                  <a:pt x="9501" y="11490"/>
                </a:cubicBezTo>
                <a:lnTo>
                  <a:pt x="9370" y="11442"/>
                </a:lnTo>
                <a:close/>
                <a:moveTo>
                  <a:pt x="12466" y="11621"/>
                </a:moveTo>
                <a:lnTo>
                  <a:pt x="12323" y="11692"/>
                </a:lnTo>
                <a:cubicBezTo>
                  <a:pt x="12407" y="11847"/>
                  <a:pt x="12478" y="12002"/>
                  <a:pt x="12526" y="12169"/>
                </a:cubicBezTo>
                <a:cubicBezTo>
                  <a:pt x="12478" y="12240"/>
                  <a:pt x="12418" y="12335"/>
                  <a:pt x="12359" y="12407"/>
                </a:cubicBezTo>
                <a:lnTo>
                  <a:pt x="12478" y="12502"/>
                </a:lnTo>
                <a:cubicBezTo>
                  <a:pt x="12502" y="12454"/>
                  <a:pt x="12549" y="12407"/>
                  <a:pt x="12585" y="12359"/>
                </a:cubicBezTo>
                <a:lnTo>
                  <a:pt x="12728" y="12335"/>
                </a:lnTo>
                <a:cubicBezTo>
                  <a:pt x="12716" y="12288"/>
                  <a:pt x="12704" y="12228"/>
                  <a:pt x="12680" y="12192"/>
                </a:cubicBezTo>
                <a:cubicBezTo>
                  <a:pt x="12728" y="12097"/>
                  <a:pt x="12776" y="12014"/>
                  <a:pt x="12799" y="11919"/>
                </a:cubicBezTo>
                <a:cubicBezTo>
                  <a:pt x="12823" y="11883"/>
                  <a:pt x="12823" y="11859"/>
                  <a:pt x="12835" y="11823"/>
                </a:cubicBezTo>
                <a:lnTo>
                  <a:pt x="12704" y="11788"/>
                </a:lnTo>
                <a:cubicBezTo>
                  <a:pt x="12680" y="11811"/>
                  <a:pt x="12680" y="11847"/>
                  <a:pt x="12669" y="11871"/>
                </a:cubicBezTo>
                <a:cubicBezTo>
                  <a:pt x="12657" y="11919"/>
                  <a:pt x="12645" y="11942"/>
                  <a:pt x="12621" y="11990"/>
                </a:cubicBezTo>
                <a:cubicBezTo>
                  <a:pt x="12585" y="11859"/>
                  <a:pt x="12526" y="11740"/>
                  <a:pt x="12466" y="11621"/>
                </a:cubicBezTo>
                <a:close/>
                <a:moveTo>
                  <a:pt x="9882" y="12764"/>
                </a:moveTo>
                <a:lnTo>
                  <a:pt x="9787" y="12871"/>
                </a:lnTo>
                <a:cubicBezTo>
                  <a:pt x="9978" y="13050"/>
                  <a:pt x="10204" y="13205"/>
                  <a:pt x="10442" y="13276"/>
                </a:cubicBezTo>
                <a:lnTo>
                  <a:pt x="10478" y="13145"/>
                </a:lnTo>
                <a:cubicBezTo>
                  <a:pt x="10263" y="13062"/>
                  <a:pt x="10061" y="12943"/>
                  <a:pt x="9882" y="12764"/>
                </a:cubicBezTo>
                <a:close/>
                <a:moveTo>
                  <a:pt x="11835" y="12907"/>
                </a:moveTo>
                <a:cubicBezTo>
                  <a:pt x="11633" y="13038"/>
                  <a:pt x="11406" y="13121"/>
                  <a:pt x="11180" y="13169"/>
                </a:cubicBezTo>
                <a:lnTo>
                  <a:pt x="11216" y="13324"/>
                </a:lnTo>
                <a:cubicBezTo>
                  <a:pt x="11454" y="13276"/>
                  <a:pt x="11692" y="13169"/>
                  <a:pt x="11907" y="13026"/>
                </a:cubicBezTo>
                <a:lnTo>
                  <a:pt x="11835" y="12907"/>
                </a:lnTo>
                <a:close/>
                <a:moveTo>
                  <a:pt x="12657" y="13085"/>
                </a:moveTo>
                <a:cubicBezTo>
                  <a:pt x="12657" y="13324"/>
                  <a:pt x="12645" y="13562"/>
                  <a:pt x="12597" y="13812"/>
                </a:cubicBezTo>
                <a:lnTo>
                  <a:pt x="12740" y="13836"/>
                </a:lnTo>
                <a:cubicBezTo>
                  <a:pt x="12788" y="13574"/>
                  <a:pt x="12799" y="13324"/>
                  <a:pt x="12799" y="13097"/>
                </a:cubicBezTo>
                <a:lnTo>
                  <a:pt x="12799" y="13085"/>
                </a:lnTo>
                <a:close/>
                <a:moveTo>
                  <a:pt x="12442" y="14538"/>
                </a:moveTo>
                <a:cubicBezTo>
                  <a:pt x="12383" y="14776"/>
                  <a:pt x="12311" y="15014"/>
                  <a:pt x="12252" y="15252"/>
                </a:cubicBezTo>
                <a:lnTo>
                  <a:pt x="12407" y="15300"/>
                </a:lnTo>
                <a:cubicBezTo>
                  <a:pt x="12466" y="15062"/>
                  <a:pt x="12538" y="14824"/>
                  <a:pt x="12597" y="14574"/>
                </a:cubicBezTo>
                <a:lnTo>
                  <a:pt x="12442" y="14538"/>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50845" y="47025"/>
            <a:ext cx="8975737" cy="5083241"/>
            <a:chOff x="50845" y="47025"/>
            <a:chExt cx="8975737" cy="5083241"/>
          </a:xfrm>
        </p:grpSpPr>
        <p:sp>
          <p:nvSpPr>
            <p:cNvPr id="154" name="Google Shape;154;p11"/>
            <p:cNvSpPr/>
            <p:nvPr/>
          </p:nvSpPr>
          <p:spPr>
            <a:xfrm>
              <a:off x="7382200" y="4702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786401" y="37561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7129459" y="9891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rot="8565780">
              <a:off x="254376" y="4174275"/>
              <a:ext cx="581472" cy="86859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7986048" y="8921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rot="-4946291">
              <a:off x="1130153" y="4133530"/>
              <a:ext cx="570958" cy="650514"/>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61" name="Google Shape;16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62" name="Google Shape;162;p11"/>
          <p:cNvGrpSpPr/>
          <p:nvPr/>
        </p:nvGrpSpPr>
        <p:grpSpPr>
          <a:xfrm>
            <a:off x="165222" y="120435"/>
            <a:ext cx="8861348" cy="4817808"/>
            <a:chOff x="165222" y="120435"/>
            <a:chExt cx="8861348" cy="4817808"/>
          </a:xfrm>
        </p:grpSpPr>
        <p:grpSp>
          <p:nvGrpSpPr>
            <p:cNvPr id="163" name="Google Shape;163;p11"/>
            <p:cNvGrpSpPr/>
            <p:nvPr/>
          </p:nvGrpSpPr>
          <p:grpSpPr>
            <a:xfrm>
              <a:off x="7498561" y="3516818"/>
              <a:ext cx="1528010" cy="1421425"/>
              <a:chOff x="920750" y="240450"/>
              <a:chExt cx="5619750" cy="5227750"/>
            </a:xfrm>
          </p:grpSpPr>
          <p:sp>
            <p:nvSpPr>
              <p:cNvPr id="164" name="Google Shape;164;p11"/>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1"/>
            <p:cNvGrpSpPr/>
            <p:nvPr/>
          </p:nvGrpSpPr>
          <p:grpSpPr>
            <a:xfrm>
              <a:off x="165222" y="120435"/>
              <a:ext cx="1412536" cy="1759606"/>
              <a:chOff x="1728250" y="237500"/>
              <a:chExt cx="4090750" cy="5095875"/>
            </a:xfrm>
          </p:grpSpPr>
          <p:sp>
            <p:nvSpPr>
              <p:cNvPr id="189" name="Google Shape;189;p11"/>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
  <p:cSld name="CUSTOM_9">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1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3"/>
          <p:cNvGrpSpPr/>
          <p:nvPr/>
        </p:nvGrpSpPr>
        <p:grpSpPr>
          <a:xfrm rot="-1609825">
            <a:off x="242151" y="4427014"/>
            <a:ext cx="561596" cy="572601"/>
            <a:chOff x="1301600" y="238450"/>
            <a:chExt cx="4846600" cy="4941575"/>
          </a:xfrm>
        </p:grpSpPr>
        <p:sp>
          <p:nvSpPr>
            <p:cNvPr id="222" name="Google Shape;222;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3"/>
          <p:cNvGrpSpPr/>
          <p:nvPr/>
        </p:nvGrpSpPr>
        <p:grpSpPr>
          <a:xfrm>
            <a:off x="351700" y="1436356"/>
            <a:ext cx="8722566" cy="3580273"/>
            <a:chOff x="351700" y="1436356"/>
            <a:chExt cx="8722566" cy="3580273"/>
          </a:xfrm>
        </p:grpSpPr>
        <p:grpSp>
          <p:nvGrpSpPr>
            <p:cNvPr id="226" name="Google Shape;226;p13"/>
            <p:cNvGrpSpPr/>
            <p:nvPr/>
          </p:nvGrpSpPr>
          <p:grpSpPr>
            <a:xfrm>
              <a:off x="351700" y="1436356"/>
              <a:ext cx="8722566" cy="3580273"/>
              <a:chOff x="351700" y="1436356"/>
              <a:chExt cx="8722566" cy="3580273"/>
            </a:xfrm>
          </p:grpSpPr>
          <p:sp>
            <p:nvSpPr>
              <p:cNvPr id="227" name="Google Shape;227;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3" name="Google Shape;233;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6" name="Google Shape;236;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9" name="Google Shape;239;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42" name="Google Shape;242;p13"/>
          <p:cNvGrpSpPr/>
          <p:nvPr/>
        </p:nvGrpSpPr>
        <p:grpSpPr>
          <a:xfrm rot="6317172">
            <a:off x="8201240" y="3504887"/>
            <a:ext cx="1463286" cy="786775"/>
            <a:chOff x="230900" y="984000"/>
            <a:chExt cx="6963575" cy="3744150"/>
          </a:xfrm>
        </p:grpSpPr>
        <p:sp>
          <p:nvSpPr>
            <p:cNvPr id="243" name="Google Shape;243;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3"/>
          <p:cNvGrpSpPr/>
          <p:nvPr/>
        </p:nvGrpSpPr>
        <p:grpSpPr>
          <a:xfrm>
            <a:off x="83191" y="114433"/>
            <a:ext cx="1006497" cy="936290"/>
            <a:chOff x="920750" y="240450"/>
            <a:chExt cx="5619750" cy="5227750"/>
          </a:xfrm>
        </p:grpSpPr>
        <p:sp>
          <p:nvSpPr>
            <p:cNvPr id="253" name="Google Shape;253;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1">
  <p:cSld name="CUSTOM_10">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1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80" name="Google Shape;280;p14"/>
          <p:cNvGrpSpPr/>
          <p:nvPr/>
        </p:nvGrpSpPr>
        <p:grpSpPr>
          <a:xfrm flipH="1">
            <a:off x="7971813" y="67672"/>
            <a:ext cx="1433776" cy="1616271"/>
            <a:chOff x="1462300" y="238775"/>
            <a:chExt cx="4518675" cy="5093825"/>
          </a:xfrm>
        </p:grpSpPr>
        <p:sp>
          <p:nvSpPr>
            <p:cNvPr id="281" name="Google Shape;281;p14"/>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14"/>
          <p:cNvGrpSpPr/>
          <p:nvPr/>
        </p:nvGrpSpPr>
        <p:grpSpPr>
          <a:xfrm rot="1283753">
            <a:off x="-26729" y="4445212"/>
            <a:ext cx="1249448" cy="742283"/>
            <a:chOff x="228650" y="628000"/>
            <a:chExt cx="6803150" cy="4041675"/>
          </a:xfrm>
        </p:grpSpPr>
        <p:sp>
          <p:nvSpPr>
            <p:cNvPr id="299" name="Google Shape;299;p14"/>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4"/>
          <p:cNvGrpSpPr/>
          <p:nvPr/>
        </p:nvGrpSpPr>
        <p:grpSpPr>
          <a:xfrm>
            <a:off x="331822" y="339994"/>
            <a:ext cx="8733060" cy="4721185"/>
            <a:chOff x="331822" y="339994"/>
            <a:chExt cx="8733060" cy="4721185"/>
          </a:xfrm>
        </p:grpSpPr>
        <p:sp>
          <p:nvSpPr>
            <p:cNvPr id="304" name="Google Shape;304;p14"/>
            <p:cNvSpPr/>
            <p:nvPr/>
          </p:nvSpPr>
          <p:spPr>
            <a:xfrm>
              <a:off x="331822" y="1485892"/>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323225" y="731224"/>
              <a:ext cx="421522" cy="519897"/>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4190" y="3399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958176" y="403665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024348" y="407326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4"/>
          <p:cNvSpPr txBox="1">
            <a:spLocks noGrp="1"/>
          </p:cNvSpPr>
          <p:nvPr>
            <p:ph type="title" idx="2"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0" name="Google Shape;310;p14"/>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 name="Google Shape;311;p14"/>
          <p:cNvSpPr txBox="1">
            <a:spLocks noGrp="1"/>
          </p:cNvSpPr>
          <p:nvPr>
            <p:ph type="subTitle" idx="3"/>
          </p:nvPr>
        </p:nvSpPr>
        <p:spPr>
          <a:xfrm>
            <a:off x="2879975" y="13984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14"/>
          <p:cNvSpPr txBox="1">
            <a:spLocks noGrp="1"/>
          </p:cNvSpPr>
          <p:nvPr>
            <p:ph type="title" idx="4"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3" name="Google Shape;313;p14"/>
          <p:cNvSpPr txBox="1">
            <a:spLocks noGrp="1"/>
          </p:cNvSpPr>
          <p:nvPr>
            <p:ph type="subTitle" idx="5"/>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 name="Google Shape;314;p14"/>
          <p:cNvSpPr txBox="1">
            <a:spLocks noGrp="1"/>
          </p:cNvSpPr>
          <p:nvPr>
            <p:ph type="subTitle" idx="6"/>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14"/>
          <p:cNvSpPr txBox="1">
            <a:spLocks noGrp="1"/>
          </p:cNvSpPr>
          <p:nvPr>
            <p:ph type="title" idx="7"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6" name="Google Shape;316;p14"/>
          <p:cNvSpPr txBox="1">
            <a:spLocks noGrp="1"/>
          </p:cNvSpPr>
          <p:nvPr>
            <p:ph type="subTitle" idx="8"/>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 name="Google Shape;317;p14"/>
          <p:cNvSpPr txBox="1">
            <a:spLocks noGrp="1"/>
          </p:cNvSpPr>
          <p:nvPr>
            <p:ph type="subTitle" idx="9"/>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CUSTOM">
    <p:bg>
      <p:bgPr>
        <a:blipFill>
          <a:blip r:embed="rId2">
            <a:alphaModFix/>
          </a:blip>
          <a:stretch>
            <a:fillRect/>
          </a:stretch>
        </a:blipFill>
        <a:effectLst/>
      </p:bgPr>
    </p:bg>
    <p:spTree>
      <p:nvGrpSpPr>
        <p:cNvPr id="1" name="Shape 318"/>
        <p:cNvGrpSpPr/>
        <p:nvPr/>
      </p:nvGrpSpPr>
      <p:grpSpPr>
        <a:xfrm>
          <a:off x="0" y="0"/>
          <a:ext cx="0" cy="0"/>
          <a:chOff x="0" y="0"/>
          <a:chExt cx="0" cy="0"/>
        </a:xfrm>
      </p:grpSpPr>
      <p:sp>
        <p:nvSpPr>
          <p:cNvPr id="319" name="Google Shape;319;p1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5"/>
          <p:cNvGrpSpPr/>
          <p:nvPr/>
        </p:nvGrpSpPr>
        <p:grpSpPr>
          <a:xfrm rot="6317172">
            <a:off x="7814940" y="342937"/>
            <a:ext cx="1463286" cy="786775"/>
            <a:chOff x="230900" y="984000"/>
            <a:chExt cx="6963575" cy="3744150"/>
          </a:xfrm>
        </p:grpSpPr>
        <p:sp>
          <p:nvSpPr>
            <p:cNvPr id="321" name="Google Shape;321;p15"/>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5"/>
          <p:cNvGrpSpPr/>
          <p:nvPr/>
        </p:nvGrpSpPr>
        <p:grpSpPr>
          <a:xfrm rot="-1609825">
            <a:off x="242151" y="4427014"/>
            <a:ext cx="561596" cy="572601"/>
            <a:chOff x="1301600" y="238450"/>
            <a:chExt cx="4846600" cy="4941575"/>
          </a:xfrm>
        </p:grpSpPr>
        <p:sp>
          <p:nvSpPr>
            <p:cNvPr id="331" name="Google Shape;331;p15"/>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5"/>
          <p:cNvSpPr txBox="1">
            <a:spLocks noGrp="1"/>
          </p:cNvSpPr>
          <p:nvPr>
            <p:ph type="title"/>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5" name="Google Shape;335;p1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15"/>
          <p:cNvSpPr txBox="1">
            <a:spLocks noGrp="1"/>
          </p:cNvSpPr>
          <p:nvPr>
            <p:ph type="title" idx="2"/>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1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15"/>
          <p:cNvSpPr txBox="1">
            <a:spLocks noGrp="1"/>
          </p:cNvSpPr>
          <p:nvPr>
            <p:ph type="title" idx="4"/>
          </p:nvPr>
        </p:nvSpPr>
        <p:spPr>
          <a:xfrm>
            <a:off x="720000"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15"/>
          <p:cNvSpPr txBox="1">
            <a:spLocks noGrp="1"/>
          </p:cNvSpPr>
          <p:nvPr>
            <p:ph type="subTitle" idx="5"/>
          </p:nvPr>
        </p:nvSpPr>
        <p:spPr>
          <a:xfrm>
            <a:off x="720000"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5"/>
          <p:cNvSpPr txBox="1">
            <a:spLocks noGrp="1"/>
          </p:cNvSpPr>
          <p:nvPr>
            <p:ph type="title" idx="6"/>
          </p:nvPr>
        </p:nvSpPr>
        <p:spPr>
          <a:xfrm>
            <a:off x="3419269"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15"/>
          <p:cNvSpPr txBox="1">
            <a:spLocks noGrp="1"/>
          </p:cNvSpPr>
          <p:nvPr>
            <p:ph type="subTitle" idx="7"/>
          </p:nvPr>
        </p:nvSpPr>
        <p:spPr>
          <a:xfrm>
            <a:off x="3419269"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5"/>
          <p:cNvSpPr txBox="1">
            <a:spLocks noGrp="1"/>
          </p:cNvSpPr>
          <p:nvPr>
            <p:ph type="title" idx="8"/>
          </p:nvPr>
        </p:nvSpPr>
        <p:spPr>
          <a:xfrm>
            <a:off x="6118548"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3" name="Google Shape;343;p15"/>
          <p:cNvSpPr txBox="1">
            <a:spLocks noGrp="1"/>
          </p:cNvSpPr>
          <p:nvPr>
            <p:ph type="subTitle" idx="9"/>
          </p:nvPr>
        </p:nvSpPr>
        <p:spPr>
          <a:xfrm>
            <a:off x="611854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15"/>
          <p:cNvSpPr txBox="1">
            <a:spLocks noGrp="1"/>
          </p:cNvSpPr>
          <p:nvPr>
            <p:ph type="title" idx="13"/>
          </p:nvPr>
        </p:nvSpPr>
        <p:spPr>
          <a:xfrm>
            <a:off x="6118548"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5" name="Google Shape;345;p15"/>
          <p:cNvSpPr txBox="1">
            <a:spLocks noGrp="1"/>
          </p:cNvSpPr>
          <p:nvPr>
            <p:ph type="subTitle" idx="14"/>
          </p:nvPr>
        </p:nvSpPr>
        <p:spPr>
          <a:xfrm>
            <a:off x="6118548"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15"/>
          <p:cNvSpPr txBox="1">
            <a:spLocks noGrp="1"/>
          </p:cNvSpPr>
          <p:nvPr>
            <p:ph type="title" idx="15" hasCustomPrompt="1"/>
          </p:nvPr>
        </p:nvSpPr>
        <p:spPr>
          <a:xfrm>
            <a:off x="1523700" y="1396375"/>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7" name="Google Shape;347;p15"/>
          <p:cNvSpPr txBox="1">
            <a:spLocks noGrp="1"/>
          </p:cNvSpPr>
          <p:nvPr>
            <p:ph type="title" idx="16" hasCustomPrompt="1"/>
          </p:nvPr>
        </p:nvSpPr>
        <p:spPr>
          <a:xfrm>
            <a:off x="4222969" y="139653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8" name="Google Shape;348;p15"/>
          <p:cNvSpPr txBox="1">
            <a:spLocks noGrp="1"/>
          </p:cNvSpPr>
          <p:nvPr>
            <p:ph type="title" idx="17" hasCustomPrompt="1"/>
          </p:nvPr>
        </p:nvSpPr>
        <p:spPr>
          <a:xfrm>
            <a:off x="6922248" y="139638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9" name="Google Shape;349;p15"/>
          <p:cNvSpPr txBox="1">
            <a:spLocks noGrp="1"/>
          </p:cNvSpPr>
          <p:nvPr>
            <p:ph type="title" idx="18" hasCustomPrompt="1"/>
          </p:nvPr>
        </p:nvSpPr>
        <p:spPr>
          <a:xfrm>
            <a:off x="1523700"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 name="Google Shape;350;p15"/>
          <p:cNvSpPr txBox="1">
            <a:spLocks noGrp="1"/>
          </p:cNvSpPr>
          <p:nvPr>
            <p:ph type="title" idx="19" hasCustomPrompt="1"/>
          </p:nvPr>
        </p:nvSpPr>
        <p:spPr>
          <a:xfrm>
            <a:off x="4222969"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1" name="Google Shape;351;p15"/>
          <p:cNvSpPr txBox="1">
            <a:spLocks noGrp="1"/>
          </p:cNvSpPr>
          <p:nvPr>
            <p:ph type="title" idx="20" hasCustomPrompt="1"/>
          </p:nvPr>
        </p:nvSpPr>
        <p:spPr>
          <a:xfrm>
            <a:off x="6922248" y="31620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2" name="Google Shape;352;p15"/>
          <p:cNvSpPr txBox="1">
            <a:spLocks noGrp="1"/>
          </p:cNvSpPr>
          <p:nvPr>
            <p:ph type="title" idx="21"/>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3" name="Google Shape;353;p15"/>
          <p:cNvGrpSpPr/>
          <p:nvPr/>
        </p:nvGrpSpPr>
        <p:grpSpPr>
          <a:xfrm>
            <a:off x="-205450" y="1436356"/>
            <a:ext cx="9279716" cy="3580273"/>
            <a:chOff x="-205450" y="1436356"/>
            <a:chExt cx="9279716" cy="3580273"/>
          </a:xfrm>
        </p:grpSpPr>
        <p:grpSp>
          <p:nvGrpSpPr>
            <p:cNvPr id="354" name="Google Shape;354;p15"/>
            <p:cNvGrpSpPr/>
            <p:nvPr/>
          </p:nvGrpSpPr>
          <p:grpSpPr>
            <a:xfrm>
              <a:off x="-205450" y="1436356"/>
              <a:ext cx="9279716" cy="3580273"/>
              <a:chOff x="-205450" y="1436356"/>
              <a:chExt cx="9279716" cy="3580273"/>
            </a:xfrm>
          </p:grpSpPr>
          <p:sp>
            <p:nvSpPr>
              <p:cNvPr id="355" name="Google Shape;355;p15"/>
              <p:cNvSpPr/>
              <p:nvPr/>
            </p:nvSpPr>
            <p:spPr>
              <a:xfrm>
                <a:off x="-205450" y="183525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rot="-9935296">
                <a:off x="3127956" y="3403871"/>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5"/>
            <p:cNvSpPr/>
            <p:nvPr/>
          </p:nvSpPr>
          <p:spPr>
            <a:xfrm>
              <a:off x="5885742" y="18764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5"/>
          <p:cNvGrpSpPr/>
          <p:nvPr/>
        </p:nvGrpSpPr>
        <p:grpSpPr>
          <a:xfrm>
            <a:off x="83191" y="114433"/>
            <a:ext cx="1006497" cy="936290"/>
            <a:chOff x="920750" y="240450"/>
            <a:chExt cx="5619750" cy="5227750"/>
          </a:xfrm>
        </p:grpSpPr>
        <p:sp>
          <p:nvSpPr>
            <p:cNvPr id="361" name="Google Shape;361;p15"/>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1">
    <p:bg>
      <p:bgPr>
        <a:blipFill>
          <a:blip r:embed="rId2">
            <a:alphaModFix/>
          </a:blip>
          <a:stretch>
            <a:fillRect/>
          </a:stretch>
        </a:blipFill>
        <a:effectLst/>
      </p:bgPr>
    </p:bg>
    <p:spTree>
      <p:nvGrpSpPr>
        <p:cNvPr id="1" name="Shape 385"/>
        <p:cNvGrpSpPr/>
        <p:nvPr/>
      </p:nvGrpSpPr>
      <p:grpSpPr>
        <a:xfrm>
          <a:off x="0" y="0"/>
          <a:ext cx="0" cy="0"/>
          <a:chOff x="0" y="0"/>
          <a:chExt cx="0" cy="0"/>
        </a:xfrm>
      </p:grpSpPr>
      <p:sp>
        <p:nvSpPr>
          <p:cNvPr id="386" name="Google Shape;386;p1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6"/>
          <p:cNvGrpSpPr/>
          <p:nvPr/>
        </p:nvGrpSpPr>
        <p:grpSpPr>
          <a:xfrm>
            <a:off x="-276650" y="107217"/>
            <a:ext cx="9630102" cy="5102821"/>
            <a:chOff x="-276650" y="107217"/>
            <a:chExt cx="9630102" cy="5102821"/>
          </a:xfrm>
        </p:grpSpPr>
        <p:sp>
          <p:nvSpPr>
            <p:cNvPr id="388" name="Google Shape;388;p16"/>
            <p:cNvSpPr/>
            <p:nvPr/>
          </p:nvSpPr>
          <p:spPr>
            <a:xfrm>
              <a:off x="-276650" y="240712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8392910" y="10721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rot="8546169">
              <a:off x="3551933" y="4721812"/>
              <a:ext cx="352725" cy="424736"/>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3092217" y="45336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8598875" y="24517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16"/>
          <p:cNvSpPr txBox="1">
            <a:spLocks noGrp="1"/>
          </p:cNvSpPr>
          <p:nvPr>
            <p:ph type="subTitle" idx="1"/>
          </p:nvPr>
        </p:nvSpPr>
        <p:spPr>
          <a:xfrm>
            <a:off x="605177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4" name="Google Shape;394;p16"/>
          <p:cNvSpPr txBox="1">
            <a:spLocks noGrp="1"/>
          </p:cNvSpPr>
          <p:nvPr>
            <p:ph type="subTitle" idx="2"/>
          </p:nvPr>
        </p:nvSpPr>
        <p:spPr>
          <a:xfrm>
            <a:off x="3382500"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5" name="Google Shape;395;p16"/>
          <p:cNvSpPr txBox="1">
            <a:spLocks noGrp="1"/>
          </p:cNvSpPr>
          <p:nvPr>
            <p:ph type="subTitle" idx="3"/>
          </p:nvPr>
        </p:nvSpPr>
        <p:spPr>
          <a:xfrm>
            <a:off x="71322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6" name="Google Shape;39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7" name="Google Shape;397;p16"/>
          <p:cNvSpPr txBox="1">
            <a:spLocks noGrp="1"/>
          </p:cNvSpPr>
          <p:nvPr>
            <p:ph type="title" idx="4" hasCustomPrompt="1"/>
          </p:nvPr>
        </p:nvSpPr>
        <p:spPr>
          <a:xfrm>
            <a:off x="4011000" y="2071978"/>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8" name="Google Shape;398;p16"/>
          <p:cNvSpPr txBox="1">
            <a:spLocks noGrp="1"/>
          </p:cNvSpPr>
          <p:nvPr>
            <p:ph type="title" idx="5" hasCustomPrompt="1"/>
          </p:nvPr>
        </p:nvSpPr>
        <p:spPr>
          <a:xfrm>
            <a:off x="667600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9" name="Google Shape;399;p16"/>
          <p:cNvSpPr txBox="1">
            <a:spLocks noGrp="1"/>
          </p:cNvSpPr>
          <p:nvPr>
            <p:ph type="title" idx="6" hasCustomPrompt="1"/>
          </p:nvPr>
        </p:nvSpPr>
        <p:spPr>
          <a:xfrm>
            <a:off x="127465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0" name="Google Shape;400;p16"/>
          <p:cNvSpPr txBox="1">
            <a:spLocks noGrp="1"/>
          </p:cNvSpPr>
          <p:nvPr>
            <p:ph type="title" idx="7"/>
          </p:nvPr>
        </p:nvSpPr>
        <p:spPr>
          <a:xfrm>
            <a:off x="1058824"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01" name="Google Shape;401;p16"/>
          <p:cNvSpPr txBox="1">
            <a:spLocks noGrp="1"/>
          </p:cNvSpPr>
          <p:nvPr>
            <p:ph type="title" idx="8"/>
          </p:nvPr>
        </p:nvSpPr>
        <p:spPr>
          <a:xfrm>
            <a:off x="3749548"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02" name="Google Shape;402;p16"/>
          <p:cNvSpPr txBox="1">
            <a:spLocks noGrp="1"/>
          </p:cNvSpPr>
          <p:nvPr>
            <p:ph type="title" idx="9"/>
          </p:nvPr>
        </p:nvSpPr>
        <p:spPr>
          <a:xfrm>
            <a:off x="6244475" y="3506100"/>
            <a:ext cx="19848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grpSp>
        <p:nvGrpSpPr>
          <p:cNvPr id="403" name="Google Shape;403;p16"/>
          <p:cNvGrpSpPr/>
          <p:nvPr/>
        </p:nvGrpSpPr>
        <p:grpSpPr>
          <a:xfrm>
            <a:off x="-22933" y="107234"/>
            <a:ext cx="9166924" cy="5999399"/>
            <a:chOff x="-22933" y="107234"/>
            <a:chExt cx="9166924" cy="5999399"/>
          </a:xfrm>
        </p:grpSpPr>
        <p:grpSp>
          <p:nvGrpSpPr>
            <p:cNvPr id="404" name="Google Shape;404;p16"/>
            <p:cNvGrpSpPr/>
            <p:nvPr/>
          </p:nvGrpSpPr>
          <p:grpSpPr>
            <a:xfrm>
              <a:off x="-22933" y="107234"/>
              <a:ext cx="1297763" cy="1462947"/>
              <a:chOff x="1462300" y="238775"/>
              <a:chExt cx="4518675" cy="5093825"/>
            </a:xfrm>
          </p:grpSpPr>
          <p:sp>
            <p:nvSpPr>
              <p:cNvPr id="405" name="Google Shape;405;p16"/>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rot="1860095">
              <a:off x="8098565" y="4220542"/>
              <a:ext cx="609388" cy="1862157"/>
              <a:chOff x="2927175" y="237525"/>
              <a:chExt cx="1675775" cy="5120800"/>
            </a:xfrm>
          </p:grpSpPr>
          <p:sp>
            <p:nvSpPr>
              <p:cNvPr id="423" name="Google Shape;423;p16"/>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432"/>
        <p:cNvGrpSpPr/>
        <p:nvPr/>
      </p:nvGrpSpPr>
      <p:grpSpPr>
        <a:xfrm>
          <a:off x="0" y="0"/>
          <a:ext cx="0" cy="0"/>
          <a:chOff x="0" y="0"/>
          <a:chExt cx="0" cy="0"/>
        </a:xfrm>
      </p:grpSpPr>
      <p:sp>
        <p:nvSpPr>
          <p:cNvPr id="433" name="Google Shape;433;p1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7"/>
          <p:cNvGrpSpPr/>
          <p:nvPr/>
        </p:nvGrpSpPr>
        <p:grpSpPr>
          <a:xfrm>
            <a:off x="112047" y="1638763"/>
            <a:ext cx="8999703" cy="3844049"/>
            <a:chOff x="112047" y="1638763"/>
            <a:chExt cx="8999703" cy="3844049"/>
          </a:xfrm>
        </p:grpSpPr>
        <p:sp>
          <p:nvSpPr>
            <p:cNvPr id="435" name="Google Shape;435;p17"/>
            <p:cNvSpPr/>
            <p:nvPr/>
          </p:nvSpPr>
          <p:spPr>
            <a:xfrm>
              <a:off x="8551375" y="1638763"/>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8300695" y="4486041"/>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303509" y="309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112047" y="20486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7"/>
          <p:cNvGrpSpPr/>
          <p:nvPr/>
        </p:nvGrpSpPr>
        <p:grpSpPr>
          <a:xfrm>
            <a:off x="8311069" y="4394678"/>
            <a:ext cx="994696" cy="925312"/>
            <a:chOff x="920750" y="240450"/>
            <a:chExt cx="5619750" cy="5227750"/>
          </a:xfrm>
        </p:grpSpPr>
        <p:sp>
          <p:nvSpPr>
            <p:cNvPr id="443" name="Google Shape;443;p17"/>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7"/>
          <p:cNvGrpSpPr/>
          <p:nvPr/>
        </p:nvGrpSpPr>
        <p:grpSpPr>
          <a:xfrm rot="661379">
            <a:off x="240903" y="4374874"/>
            <a:ext cx="1038960" cy="590047"/>
            <a:chOff x="228650" y="628000"/>
            <a:chExt cx="6803150" cy="4041675"/>
          </a:xfrm>
        </p:grpSpPr>
        <p:sp>
          <p:nvSpPr>
            <p:cNvPr id="468" name="Google Shape;468;p17"/>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7"/>
          <p:cNvSpPr txBox="1">
            <a:spLocks noGrp="1"/>
          </p:cNvSpPr>
          <p:nvPr>
            <p:ph type="title"/>
          </p:nvPr>
        </p:nvSpPr>
        <p:spPr>
          <a:xfrm>
            <a:off x="2425000"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3" name="Google Shape;473;p17"/>
          <p:cNvSpPr txBox="1">
            <a:spLocks noGrp="1"/>
          </p:cNvSpPr>
          <p:nvPr>
            <p:ph type="subTitle" idx="1"/>
          </p:nvPr>
        </p:nvSpPr>
        <p:spPr>
          <a:xfrm>
            <a:off x="2425000"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17"/>
          <p:cNvSpPr txBox="1">
            <a:spLocks noGrp="1"/>
          </p:cNvSpPr>
          <p:nvPr>
            <p:ph type="title" idx="2"/>
          </p:nvPr>
        </p:nvSpPr>
        <p:spPr>
          <a:xfrm>
            <a:off x="4740958"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5" name="Google Shape;475;p17"/>
          <p:cNvSpPr txBox="1">
            <a:spLocks noGrp="1"/>
          </p:cNvSpPr>
          <p:nvPr>
            <p:ph type="subTitle" idx="3"/>
          </p:nvPr>
        </p:nvSpPr>
        <p:spPr>
          <a:xfrm>
            <a:off x="4740958"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17"/>
          <p:cNvSpPr txBox="1">
            <a:spLocks noGrp="1"/>
          </p:cNvSpPr>
          <p:nvPr>
            <p:ph type="title" idx="4"/>
          </p:nvPr>
        </p:nvSpPr>
        <p:spPr>
          <a:xfrm>
            <a:off x="2425000"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7" name="Google Shape;477;p17"/>
          <p:cNvSpPr txBox="1">
            <a:spLocks noGrp="1"/>
          </p:cNvSpPr>
          <p:nvPr>
            <p:ph type="subTitle" idx="5"/>
          </p:nvPr>
        </p:nvSpPr>
        <p:spPr>
          <a:xfrm>
            <a:off x="2425000"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8" name="Google Shape;478;p17"/>
          <p:cNvSpPr txBox="1">
            <a:spLocks noGrp="1"/>
          </p:cNvSpPr>
          <p:nvPr>
            <p:ph type="subTitle" idx="6"/>
          </p:nvPr>
        </p:nvSpPr>
        <p:spPr>
          <a:xfrm>
            <a:off x="4740958"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17"/>
          <p:cNvSpPr txBox="1">
            <a:spLocks noGrp="1"/>
          </p:cNvSpPr>
          <p:nvPr>
            <p:ph type="title" idx="7"/>
          </p:nvPr>
        </p:nvSpPr>
        <p:spPr>
          <a:xfrm>
            <a:off x="4740958"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0" name="Google Shape;480;p17"/>
          <p:cNvSpPr txBox="1">
            <a:spLocks noGrp="1"/>
          </p:cNvSpPr>
          <p:nvPr>
            <p:ph type="title" idx="8"/>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
  <p:cSld name="CUSTOM_4">
    <p:bg>
      <p:bgPr>
        <a:blipFill>
          <a:blip r:embed="rId2">
            <a:alphaModFix/>
          </a:blip>
          <a:stretch>
            <a:fillRect/>
          </a:stretch>
        </a:blipFill>
        <a:effectLst/>
      </p:bgPr>
    </p:bg>
    <p:spTree>
      <p:nvGrpSpPr>
        <p:cNvPr id="1" name="Shape 481"/>
        <p:cNvGrpSpPr/>
        <p:nvPr/>
      </p:nvGrpSpPr>
      <p:grpSpPr>
        <a:xfrm>
          <a:off x="0" y="0"/>
          <a:ext cx="0" cy="0"/>
          <a:chOff x="0" y="0"/>
          <a:chExt cx="0" cy="0"/>
        </a:xfrm>
      </p:grpSpPr>
      <p:sp>
        <p:nvSpPr>
          <p:cNvPr id="482" name="Google Shape;482;p1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18"/>
          <p:cNvGrpSpPr/>
          <p:nvPr/>
        </p:nvGrpSpPr>
        <p:grpSpPr>
          <a:xfrm>
            <a:off x="820561" y="497548"/>
            <a:ext cx="8323428" cy="4683753"/>
            <a:chOff x="820561" y="497548"/>
            <a:chExt cx="8323428" cy="4683753"/>
          </a:xfrm>
        </p:grpSpPr>
        <p:sp>
          <p:nvSpPr>
            <p:cNvPr id="484" name="Google Shape;484;p18"/>
            <p:cNvSpPr/>
            <p:nvPr/>
          </p:nvSpPr>
          <p:spPr>
            <a:xfrm>
              <a:off x="8478000" y="1530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820561" y="497548"/>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2844455" y="45257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186412" y="42803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18"/>
          <p:cNvSpPr txBox="1">
            <a:spLocks noGrp="1"/>
          </p:cNvSpPr>
          <p:nvPr>
            <p:ph type="title"/>
          </p:nvPr>
        </p:nvSpPr>
        <p:spPr>
          <a:xfrm>
            <a:off x="869249" y="1865075"/>
            <a:ext cx="19848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0" name="Google Shape;490;p18"/>
          <p:cNvSpPr txBox="1">
            <a:spLocks noGrp="1"/>
          </p:cNvSpPr>
          <p:nvPr>
            <p:ph type="subTitle" idx="1"/>
          </p:nvPr>
        </p:nvSpPr>
        <p:spPr>
          <a:xfrm>
            <a:off x="8590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8"/>
          <p:cNvSpPr txBox="1">
            <a:spLocks noGrp="1"/>
          </p:cNvSpPr>
          <p:nvPr>
            <p:ph type="title" idx="2"/>
          </p:nvPr>
        </p:nvSpPr>
        <p:spPr>
          <a:xfrm>
            <a:off x="3759148"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2" name="Google Shape;492;p18"/>
          <p:cNvSpPr txBox="1">
            <a:spLocks noGrp="1"/>
          </p:cNvSpPr>
          <p:nvPr>
            <p:ph type="subTitle" idx="3"/>
          </p:nvPr>
        </p:nvSpPr>
        <p:spPr>
          <a:xfrm>
            <a:off x="3578998"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8"/>
          <p:cNvSpPr txBox="1">
            <a:spLocks noGrp="1"/>
          </p:cNvSpPr>
          <p:nvPr>
            <p:ph type="title" idx="4"/>
          </p:nvPr>
        </p:nvSpPr>
        <p:spPr>
          <a:xfrm>
            <a:off x="10295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4" name="Google Shape;494;p18"/>
          <p:cNvSpPr txBox="1">
            <a:spLocks noGrp="1"/>
          </p:cNvSpPr>
          <p:nvPr>
            <p:ph type="subTitle" idx="5"/>
          </p:nvPr>
        </p:nvSpPr>
        <p:spPr>
          <a:xfrm>
            <a:off x="8686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8"/>
          <p:cNvSpPr txBox="1">
            <a:spLocks noGrp="1"/>
          </p:cNvSpPr>
          <p:nvPr>
            <p:ph type="subTitle" idx="6"/>
          </p:nvPr>
        </p:nvSpPr>
        <p:spPr>
          <a:xfrm>
            <a:off x="3588598"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8"/>
          <p:cNvSpPr txBox="1">
            <a:spLocks noGrp="1"/>
          </p:cNvSpPr>
          <p:nvPr>
            <p:ph type="title" idx="7"/>
          </p:nvPr>
        </p:nvSpPr>
        <p:spPr>
          <a:xfrm>
            <a:off x="6479099"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7" name="Google Shape;497;p18"/>
          <p:cNvSpPr txBox="1">
            <a:spLocks noGrp="1"/>
          </p:cNvSpPr>
          <p:nvPr>
            <p:ph type="subTitle" idx="8"/>
          </p:nvPr>
        </p:nvSpPr>
        <p:spPr>
          <a:xfrm>
            <a:off x="63085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8"/>
          <p:cNvSpPr txBox="1">
            <a:spLocks noGrp="1"/>
          </p:cNvSpPr>
          <p:nvPr>
            <p:ph type="title" idx="9"/>
          </p:nvPr>
        </p:nvSpPr>
        <p:spPr>
          <a:xfrm>
            <a:off x="3749548"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9" name="Google Shape;499;p18"/>
          <p:cNvSpPr txBox="1">
            <a:spLocks noGrp="1"/>
          </p:cNvSpPr>
          <p:nvPr>
            <p:ph type="title" idx="13"/>
          </p:nvPr>
        </p:nvSpPr>
        <p:spPr>
          <a:xfrm>
            <a:off x="64694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00" name="Google Shape;500;p18"/>
          <p:cNvSpPr txBox="1">
            <a:spLocks noGrp="1"/>
          </p:cNvSpPr>
          <p:nvPr>
            <p:ph type="subTitle" idx="14"/>
          </p:nvPr>
        </p:nvSpPr>
        <p:spPr>
          <a:xfrm>
            <a:off x="62989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18"/>
          <p:cNvSpPr txBox="1">
            <a:spLocks noGrp="1"/>
          </p:cNvSpPr>
          <p:nvPr>
            <p:ph type="title" idx="15"/>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2" name="Google Shape;502;p18"/>
          <p:cNvGrpSpPr/>
          <p:nvPr/>
        </p:nvGrpSpPr>
        <p:grpSpPr>
          <a:xfrm>
            <a:off x="9" y="-29250"/>
            <a:ext cx="9046108" cy="5146743"/>
            <a:chOff x="9" y="-29250"/>
            <a:chExt cx="9046108" cy="5146743"/>
          </a:xfrm>
        </p:grpSpPr>
        <p:grpSp>
          <p:nvGrpSpPr>
            <p:cNvPr id="503" name="Google Shape;503;p18"/>
            <p:cNvGrpSpPr/>
            <p:nvPr/>
          </p:nvGrpSpPr>
          <p:grpSpPr>
            <a:xfrm rot="-1432388">
              <a:off x="274125" y="3650721"/>
              <a:ext cx="420291" cy="1443472"/>
              <a:chOff x="3054050" y="236475"/>
              <a:chExt cx="1501300" cy="5156150"/>
            </a:xfrm>
          </p:grpSpPr>
          <p:sp>
            <p:nvSpPr>
              <p:cNvPr id="504" name="Google Shape;504;p18"/>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18"/>
            <p:cNvGrpSpPr/>
            <p:nvPr/>
          </p:nvGrpSpPr>
          <p:grpSpPr>
            <a:xfrm rot="702686" flipH="1">
              <a:off x="7845078" y="66019"/>
              <a:ext cx="1076181" cy="1340606"/>
              <a:chOff x="1728250" y="237500"/>
              <a:chExt cx="4090750" cy="5095875"/>
            </a:xfrm>
          </p:grpSpPr>
          <p:sp>
            <p:nvSpPr>
              <p:cNvPr id="514" name="Google Shape;514;p18"/>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5">
    <p:bg>
      <p:bgPr>
        <a:blipFill>
          <a:blip r:embed="rId2">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txBox="1">
            <a:spLocks noGrp="1"/>
          </p:cNvSpPr>
          <p:nvPr>
            <p:ph type="title"/>
          </p:nvPr>
        </p:nvSpPr>
        <p:spPr>
          <a:xfrm>
            <a:off x="964499" y="35052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46" name="Google Shape;546;p19"/>
          <p:cNvSpPr txBox="1">
            <a:spLocks noGrp="1"/>
          </p:cNvSpPr>
          <p:nvPr>
            <p:ph type="subTitle" idx="1"/>
          </p:nvPr>
        </p:nvSpPr>
        <p:spPr>
          <a:xfrm>
            <a:off x="7644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7" name="Google Shape;547;p19"/>
          <p:cNvSpPr txBox="1">
            <a:spLocks noGrp="1"/>
          </p:cNvSpPr>
          <p:nvPr>
            <p:ph type="title" idx="2"/>
          </p:nvPr>
        </p:nvSpPr>
        <p:spPr>
          <a:xfrm>
            <a:off x="3662324" y="16649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48" name="Google Shape;548;p19"/>
          <p:cNvSpPr txBox="1">
            <a:spLocks noGrp="1"/>
          </p:cNvSpPr>
          <p:nvPr>
            <p:ph type="subTitle" idx="3"/>
          </p:nvPr>
        </p:nvSpPr>
        <p:spPr>
          <a:xfrm>
            <a:off x="3462225" y="1999748"/>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9" name="Google Shape;549;p19"/>
          <p:cNvSpPr txBox="1">
            <a:spLocks noGrp="1"/>
          </p:cNvSpPr>
          <p:nvPr>
            <p:ph type="title" idx="4"/>
          </p:nvPr>
        </p:nvSpPr>
        <p:spPr>
          <a:xfrm>
            <a:off x="6304350" y="3505275"/>
            <a:ext cx="19752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grpSp>
        <p:nvGrpSpPr>
          <p:cNvPr id="550" name="Google Shape;550;p19"/>
          <p:cNvGrpSpPr/>
          <p:nvPr/>
        </p:nvGrpSpPr>
        <p:grpSpPr>
          <a:xfrm flipH="1">
            <a:off x="183886" y="-276027"/>
            <a:ext cx="8960108" cy="5499278"/>
            <a:chOff x="183880" y="-317977"/>
            <a:chExt cx="8960108" cy="5499278"/>
          </a:xfrm>
        </p:grpSpPr>
        <p:sp>
          <p:nvSpPr>
            <p:cNvPr id="551" name="Google Shape;551;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9"/>
          <p:cNvSpPr txBox="1">
            <a:spLocks noGrp="1"/>
          </p:cNvSpPr>
          <p:nvPr>
            <p:ph type="subTitle" idx="5"/>
          </p:nvPr>
        </p:nvSpPr>
        <p:spPr>
          <a:xfrm>
            <a:off x="62043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57" name="Google Shape;557;p19"/>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58" name="Google Shape;558;p19"/>
          <p:cNvGrpSpPr/>
          <p:nvPr/>
        </p:nvGrpSpPr>
        <p:grpSpPr>
          <a:xfrm rot="1177724">
            <a:off x="315158" y="34640"/>
            <a:ext cx="437496" cy="1336893"/>
            <a:chOff x="2927175" y="237525"/>
            <a:chExt cx="1675775" cy="5120800"/>
          </a:xfrm>
        </p:grpSpPr>
        <p:sp>
          <p:nvSpPr>
            <p:cNvPr id="559" name="Google Shape;559;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9"/>
          <p:cNvGrpSpPr/>
          <p:nvPr/>
        </p:nvGrpSpPr>
        <p:grpSpPr>
          <a:xfrm rot="2382617">
            <a:off x="8505389" y="3608030"/>
            <a:ext cx="1196171" cy="969836"/>
            <a:chOff x="801950" y="234000"/>
            <a:chExt cx="5754825" cy="5011675"/>
          </a:xfrm>
        </p:grpSpPr>
        <p:sp>
          <p:nvSpPr>
            <p:cNvPr id="569" name="Google Shape;569;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78"/>
        <p:cNvGrpSpPr/>
        <p:nvPr/>
      </p:nvGrpSpPr>
      <p:grpSpPr>
        <a:xfrm>
          <a:off x="0" y="0"/>
          <a:ext cx="0" cy="0"/>
          <a:chOff x="0" y="0"/>
          <a:chExt cx="0" cy="0"/>
        </a:xfrm>
      </p:grpSpPr>
      <p:sp>
        <p:nvSpPr>
          <p:cNvPr id="579" name="Google Shape;579;p2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20"/>
          <p:cNvGrpSpPr/>
          <p:nvPr/>
        </p:nvGrpSpPr>
        <p:grpSpPr>
          <a:xfrm>
            <a:off x="165172" y="430866"/>
            <a:ext cx="8827941" cy="4486054"/>
            <a:chOff x="165172" y="430866"/>
            <a:chExt cx="8827941" cy="4486054"/>
          </a:xfrm>
        </p:grpSpPr>
        <p:sp>
          <p:nvSpPr>
            <p:cNvPr id="581" name="Google Shape;581;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586" name="Google Shape;586;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587" name="Google Shape;587;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7">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2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21"/>
          <p:cNvGrpSpPr/>
          <p:nvPr/>
        </p:nvGrpSpPr>
        <p:grpSpPr>
          <a:xfrm rot="-814160">
            <a:off x="7611682" y="115004"/>
            <a:ext cx="1084406" cy="874180"/>
            <a:chOff x="750100" y="236175"/>
            <a:chExt cx="6175375" cy="4978200"/>
          </a:xfrm>
        </p:grpSpPr>
        <p:sp>
          <p:nvSpPr>
            <p:cNvPr id="591" name="Google Shape;591;p2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348016" y="3827454"/>
            <a:ext cx="1113263" cy="1020664"/>
            <a:chOff x="828075" y="238325"/>
            <a:chExt cx="5656825" cy="5186300"/>
          </a:xfrm>
        </p:grpSpPr>
        <p:sp>
          <p:nvSpPr>
            <p:cNvPr id="598" name="Google Shape;598;p21"/>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1"/>
          <p:cNvGrpSpPr/>
          <p:nvPr/>
        </p:nvGrpSpPr>
        <p:grpSpPr>
          <a:xfrm>
            <a:off x="274600" y="357975"/>
            <a:ext cx="8508904" cy="4675339"/>
            <a:chOff x="274600" y="357975"/>
            <a:chExt cx="8508904" cy="4675339"/>
          </a:xfrm>
        </p:grpSpPr>
        <p:sp>
          <p:nvSpPr>
            <p:cNvPr id="602" name="Google Shape;602;p21"/>
            <p:cNvSpPr/>
            <p:nvPr/>
          </p:nvSpPr>
          <p:spPr>
            <a:xfrm>
              <a:off x="274600" y="35797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1613300" y="6467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8430776" y="46085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5701780" y="39097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7207459" y="40610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8002647" y="32924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21"/>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9" name="Google Shape;609;p21"/>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175650" y="390777"/>
            <a:ext cx="8257277" cy="4655474"/>
            <a:chOff x="175650" y="390777"/>
            <a:chExt cx="8257277" cy="4655474"/>
          </a:xfrm>
        </p:grpSpPr>
        <p:sp>
          <p:nvSpPr>
            <p:cNvPr id="23" name="Google Shape;23;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 name="Google Shape;30;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
  <p:cSld name="CUSTOM_8">
    <p:bg>
      <p:bgPr>
        <a:blipFill>
          <a:blip r:embed="rId2">
            <a:alphaModFix/>
          </a:blip>
          <a:stretch>
            <a:fillRect/>
          </a:stretch>
        </a:blipFill>
        <a:effectLst/>
      </p:bgPr>
    </p:bg>
    <p:spTree>
      <p:nvGrpSpPr>
        <p:cNvPr id="1" name="Shape 610"/>
        <p:cNvGrpSpPr/>
        <p:nvPr/>
      </p:nvGrpSpPr>
      <p:grpSpPr>
        <a:xfrm>
          <a:off x="0" y="0"/>
          <a:ext cx="0" cy="0"/>
          <a:chOff x="0" y="0"/>
          <a:chExt cx="0" cy="0"/>
        </a:xfrm>
      </p:grpSpPr>
      <p:sp>
        <p:nvSpPr>
          <p:cNvPr id="611" name="Google Shape;611;p2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2"/>
          <p:cNvGrpSpPr/>
          <p:nvPr/>
        </p:nvGrpSpPr>
        <p:grpSpPr>
          <a:xfrm rot="-8837556" flipH="1">
            <a:off x="8099167" y="773289"/>
            <a:ext cx="476977" cy="1457537"/>
            <a:chOff x="2927175" y="237525"/>
            <a:chExt cx="1675775" cy="5120800"/>
          </a:xfrm>
        </p:grpSpPr>
        <p:sp>
          <p:nvSpPr>
            <p:cNvPr id="613" name="Google Shape;613;p22"/>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2"/>
          <p:cNvGrpSpPr/>
          <p:nvPr/>
        </p:nvGrpSpPr>
        <p:grpSpPr>
          <a:xfrm rot="-2138510">
            <a:off x="588757" y="3105429"/>
            <a:ext cx="560364" cy="2014514"/>
            <a:chOff x="3070900" y="237500"/>
            <a:chExt cx="1436575" cy="5164500"/>
          </a:xfrm>
        </p:grpSpPr>
        <p:sp>
          <p:nvSpPr>
            <p:cNvPr id="623" name="Google Shape;623;p2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77675" y="1000175"/>
            <a:ext cx="8930195" cy="4094347"/>
            <a:chOff x="177675" y="1000175"/>
            <a:chExt cx="8930195" cy="4094347"/>
          </a:xfrm>
        </p:grpSpPr>
        <p:sp>
          <p:nvSpPr>
            <p:cNvPr id="632" name="Google Shape;632;p22"/>
            <p:cNvSpPr/>
            <p:nvPr/>
          </p:nvSpPr>
          <p:spPr>
            <a:xfrm>
              <a:off x="177675" y="10001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8076380" y="32810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8854072" y="33748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rot="3165810">
              <a:off x="8053290" y="3889194"/>
              <a:ext cx="754782" cy="112748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2"/>
          <p:cNvSpPr txBox="1">
            <a:spLocks noGrp="1"/>
          </p:cNvSpPr>
          <p:nvPr>
            <p:ph type="title"/>
          </p:nvPr>
        </p:nvSpPr>
        <p:spPr>
          <a:xfrm>
            <a:off x="1973500" y="29754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500"/>
              <a:buNone/>
              <a:defRPr sz="2100" b="0">
                <a:solidFill>
                  <a:schemeClr val="accent5"/>
                </a:solidFill>
              </a:defRPr>
            </a:lvl1pPr>
            <a:lvl2pPr lvl="1" rtl="0">
              <a:spcBef>
                <a:spcPts val="0"/>
              </a:spcBef>
              <a:spcAft>
                <a:spcPts val="0"/>
              </a:spcAft>
              <a:buClr>
                <a:schemeClr val="accent5"/>
              </a:buClr>
              <a:buSzPts val="3500"/>
              <a:buNone/>
              <a:defRPr>
                <a:solidFill>
                  <a:schemeClr val="accent5"/>
                </a:solidFill>
              </a:defRPr>
            </a:lvl2pPr>
            <a:lvl3pPr lvl="2" rtl="0">
              <a:spcBef>
                <a:spcPts val="0"/>
              </a:spcBef>
              <a:spcAft>
                <a:spcPts val="0"/>
              </a:spcAft>
              <a:buClr>
                <a:schemeClr val="accent5"/>
              </a:buClr>
              <a:buSzPts val="3500"/>
              <a:buNone/>
              <a:defRPr>
                <a:solidFill>
                  <a:schemeClr val="accent5"/>
                </a:solidFill>
              </a:defRPr>
            </a:lvl3pPr>
            <a:lvl4pPr lvl="3" rtl="0">
              <a:spcBef>
                <a:spcPts val="0"/>
              </a:spcBef>
              <a:spcAft>
                <a:spcPts val="0"/>
              </a:spcAft>
              <a:buClr>
                <a:schemeClr val="accent5"/>
              </a:buClr>
              <a:buSzPts val="3500"/>
              <a:buNone/>
              <a:defRPr>
                <a:solidFill>
                  <a:schemeClr val="accent5"/>
                </a:solidFill>
              </a:defRPr>
            </a:lvl4pPr>
            <a:lvl5pPr lvl="4" rtl="0">
              <a:spcBef>
                <a:spcPts val="0"/>
              </a:spcBef>
              <a:spcAft>
                <a:spcPts val="0"/>
              </a:spcAft>
              <a:buClr>
                <a:schemeClr val="accent5"/>
              </a:buClr>
              <a:buSzPts val="3500"/>
              <a:buNone/>
              <a:defRPr>
                <a:solidFill>
                  <a:schemeClr val="accent5"/>
                </a:solidFill>
              </a:defRPr>
            </a:lvl5pPr>
            <a:lvl6pPr lvl="5" rtl="0">
              <a:spcBef>
                <a:spcPts val="0"/>
              </a:spcBef>
              <a:spcAft>
                <a:spcPts val="0"/>
              </a:spcAft>
              <a:buClr>
                <a:schemeClr val="accent5"/>
              </a:buClr>
              <a:buSzPts val="3500"/>
              <a:buNone/>
              <a:defRPr>
                <a:solidFill>
                  <a:schemeClr val="accent5"/>
                </a:solidFill>
              </a:defRPr>
            </a:lvl6pPr>
            <a:lvl7pPr lvl="6" rtl="0">
              <a:spcBef>
                <a:spcPts val="0"/>
              </a:spcBef>
              <a:spcAft>
                <a:spcPts val="0"/>
              </a:spcAft>
              <a:buClr>
                <a:schemeClr val="accent5"/>
              </a:buClr>
              <a:buSzPts val="3500"/>
              <a:buNone/>
              <a:defRPr>
                <a:solidFill>
                  <a:schemeClr val="accent5"/>
                </a:solidFill>
              </a:defRPr>
            </a:lvl7pPr>
            <a:lvl8pPr lvl="7" rtl="0">
              <a:spcBef>
                <a:spcPts val="0"/>
              </a:spcBef>
              <a:spcAft>
                <a:spcPts val="0"/>
              </a:spcAft>
              <a:buClr>
                <a:schemeClr val="accent5"/>
              </a:buClr>
              <a:buSzPts val="3500"/>
              <a:buNone/>
              <a:defRPr>
                <a:solidFill>
                  <a:schemeClr val="accent5"/>
                </a:solidFill>
              </a:defRPr>
            </a:lvl8pPr>
            <a:lvl9pPr lvl="8" rtl="0">
              <a:spcBef>
                <a:spcPts val="0"/>
              </a:spcBef>
              <a:spcAft>
                <a:spcPts val="0"/>
              </a:spcAft>
              <a:buClr>
                <a:schemeClr val="accent5"/>
              </a:buClr>
              <a:buSzPts val="3500"/>
              <a:buNone/>
              <a:defRPr>
                <a:solidFill>
                  <a:schemeClr val="accent5"/>
                </a:solidFill>
              </a:defRPr>
            </a:lvl9pPr>
          </a:lstStyle>
          <a:p>
            <a:endParaRPr/>
          </a:p>
        </p:txBody>
      </p:sp>
      <p:sp>
        <p:nvSpPr>
          <p:cNvPr id="637" name="Google Shape;637;p22"/>
          <p:cNvSpPr txBox="1">
            <a:spLocks noGrp="1"/>
          </p:cNvSpPr>
          <p:nvPr>
            <p:ph type="title" idx="2"/>
          </p:nvPr>
        </p:nvSpPr>
        <p:spPr>
          <a:xfrm>
            <a:off x="4936000" y="15439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500"/>
              <a:buNone/>
              <a:defRPr sz="2100" b="0">
                <a:solidFill>
                  <a:schemeClr val="accent5"/>
                </a:solidFill>
              </a:defRPr>
            </a:lvl1pPr>
            <a:lvl2pPr lvl="1" rtl="0">
              <a:spcBef>
                <a:spcPts val="0"/>
              </a:spcBef>
              <a:spcAft>
                <a:spcPts val="0"/>
              </a:spcAft>
              <a:buClr>
                <a:schemeClr val="accent5"/>
              </a:buClr>
              <a:buSzPts val="3500"/>
              <a:buNone/>
              <a:defRPr>
                <a:solidFill>
                  <a:schemeClr val="accent5"/>
                </a:solidFill>
              </a:defRPr>
            </a:lvl2pPr>
            <a:lvl3pPr lvl="2" rtl="0">
              <a:spcBef>
                <a:spcPts val="0"/>
              </a:spcBef>
              <a:spcAft>
                <a:spcPts val="0"/>
              </a:spcAft>
              <a:buClr>
                <a:schemeClr val="accent5"/>
              </a:buClr>
              <a:buSzPts val="3500"/>
              <a:buNone/>
              <a:defRPr>
                <a:solidFill>
                  <a:schemeClr val="accent5"/>
                </a:solidFill>
              </a:defRPr>
            </a:lvl3pPr>
            <a:lvl4pPr lvl="3" rtl="0">
              <a:spcBef>
                <a:spcPts val="0"/>
              </a:spcBef>
              <a:spcAft>
                <a:spcPts val="0"/>
              </a:spcAft>
              <a:buClr>
                <a:schemeClr val="accent5"/>
              </a:buClr>
              <a:buSzPts val="3500"/>
              <a:buNone/>
              <a:defRPr>
                <a:solidFill>
                  <a:schemeClr val="accent5"/>
                </a:solidFill>
              </a:defRPr>
            </a:lvl4pPr>
            <a:lvl5pPr lvl="4" rtl="0">
              <a:spcBef>
                <a:spcPts val="0"/>
              </a:spcBef>
              <a:spcAft>
                <a:spcPts val="0"/>
              </a:spcAft>
              <a:buClr>
                <a:schemeClr val="accent5"/>
              </a:buClr>
              <a:buSzPts val="3500"/>
              <a:buNone/>
              <a:defRPr>
                <a:solidFill>
                  <a:schemeClr val="accent5"/>
                </a:solidFill>
              </a:defRPr>
            </a:lvl5pPr>
            <a:lvl6pPr lvl="5" rtl="0">
              <a:spcBef>
                <a:spcPts val="0"/>
              </a:spcBef>
              <a:spcAft>
                <a:spcPts val="0"/>
              </a:spcAft>
              <a:buClr>
                <a:schemeClr val="accent5"/>
              </a:buClr>
              <a:buSzPts val="3500"/>
              <a:buNone/>
              <a:defRPr>
                <a:solidFill>
                  <a:schemeClr val="accent5"/>
                </a:solidFill>
              </a:defRPr>
            </a:lvl6pPr>
            <a:lvl7pPr lvl="6" rtl="0">
              <a:spcBef>
                <a:spcPts val="0"/>
              </a:spcBef>
              <a:spcAft>
                <a:spcPts val="0"/>
              </a:spcAft>
              <a:buClr>
                <a:schemeClr val="accent5"/>
              </a:buClr>
              <a:buSzPts val="3500"/>
              <a:buNone/>
              <a:defRPr>
                <a:solidFill>
                  <a:schemeClr val="accent5"/>
                </a:solidFill>
              </a:defRPr>
            </a:lvl7pPr>
            <a:lvl8pPr lvl="7" rtl="0">
              <a:spcBef>
                <a:spcPts val="0"/>
              </a:spcBef>
              <a:spcAft>
                <a:spcPts val="0"/>
              </a:spcAft>
              <a:buClr>
                <a:schemeClr val="accent5"/>
              </a:buClr>
              <a:buSzPts val="3500"/>
              <a:buNone/>
              <a:defRPr>
                <a:solidFill>
                  <a:schemeClr val="accent5"/>
                </a:solidFill>
              </a:defRPr>
            </a:lvl8pPr>
            <a:lvl9pPr lvl="8" rtl="0">
              <a:spcBef>
                <a:spcPts val="0"/>
              </a:spcBef>
              <a:spcAft>
                <a:spcPts val="0"/>
              </a:spcAft>
              <a:buClr>
                <a:schemeClr val="accent5"/>
              </a:buClr>
              <a:buSzPts val="3500"/>
              <a:buNone/>
              <a:defRPr>
                <a:solidFill>
                  <a:schemeClr val="accent5"/>
                </a:solidFill>
              </a:defRPr>
            </a:lvl9pPr>
          </a:lstStyle>
          <a:p>
            <a:endParaRPr/>
          </a:p>
        </p:txBody>
      </p:sp>
      <p:sp>
        <p:nvSpPr>
          <p:cNvPr id="638" name="Google Shape;638;p22"/>
          <p:cNvSpPr txBox="1">
            <a:spLocks noGrp="1"/>
          </p:cNvSpPr>
          <p:nvPr>
            <p:ph type="subTitle" idx="1"/>
          </p:nvPr>
        </p:nvSpPr>
        <p:spPr>
          <a:xfrm>
            <a:off x="4817950" y="1844088"/>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9" name="Google Shape;639;p22"/>
          <p:cNvSpPr txBox="1">
            <a:spLocks noGrp="1"/>
          </p:cNvSpPr>
          <p:nvPr>
            <p:ph type="subTitle" idx="3"/>
          </p:nvPr>
        </p:nvSpPr>
        <p:spPr>
          <a:xfrm>
            <a:off x="1855450" y="3350400"/>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0" name="Google Shape;640;p22"/>
          <p:cNvSpPr txBox="1">
            <a:spLocks noGrp="1"/>
          </p:cNvSpPr>
          <p:nvPr>
            <p:ph type="title" idx="4"/>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CUSTOM_11">
    <p:bg>
      <p:bgPr>
        <a:blipFill>
          <a:blip r:embed="rId2">
            <a:alphaModFix/>
          </a:blip>
          <a:stretch>
            <a:fillRect/>
          </a:stretch>
        </a:blipFill>
        <a:effectLst/>
      </p:bgPr>
    </p:bg>
    <p:spTree>
      <p:nvGrpSpPr>
        <p:cNvPr id="1" name="Shape 641"/>
        <p:cNvGrpSpPr/>
        <p:nvPr/>
      </p:nvGrpSpPr>
      <p:grpSpPr>
        <a:xfrm>
          <a:off x="0" y="0"/>
          <a:ext cx="0" cy="0"/>
          <a:chOff x="0" y="0"/>
          <a:chExt cx="0" cy="0"/>
        </a:xfrm>
      </p:grpSpPr>
      <p:sp>
        <p:nvSpPr>
          <p:cNvPr id="642" name="Google Shape;642;p2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3"/>
          <p:cNvGrpSpPr/>
          <p:nvPr/>
        </p:nvGrpSpPr>
        <p:grpSpPr>
          <a:xfrm>
            <a:off x="41555" y="38219"/>
            <a:ext cx="9057874" cy="5175451"/>
            <a:chOff x="41555" y="38219"/>
            <a:chExt cx="9057874" cy="5175451"/>
          </a:xfrm>
        </p:grpSpPr>
        <p:grpSp>
          <p:nvGrpSpPr>
            <p:cNvPr id="644" name="Google Shape;644;p23"/>
            <p:cNvGrpSpPr/>
            <p:nvPr/>
          </p:nvGrpSpPr>
          <p:grpSpPr>
            <a:xfrm>
              <a:off x="41555" y="38219"/>
              <a:ext cx="9057874" cy="5175451"/>
              <a:chOff x="41555" y="38219"/>
              <a:chExt cx="9057874" cy="5175451"/>
            </a:xfrm>
          </p:grpSpPr>
          <p:grpSp>
            <p:nvGrpSpPr>
              <p:cNvPr id="645" name="Google Shape;645;p23"/>
              <p:cNvGrpSpPr/>
              <p:nvPr/>
            </p:nvGrpSpPr>
            <p:grpSpPr>
              <a:xfrm>
                <a:off x="1225762" y="38219"/>
                <a:ext cx="7873668" cy="5175451"/>
                <a:chOff x="1225762" y="38219"/>
                <a:chExt cx="7873668" cy="5175451"/>
              </a:xfrm>
            </p:grpSpPr>
            <p:sp>
              <p:nvSpPr>
                <p:cNvPr id="646" name="Google Shape;646;p23"/>
                <p:cNvSpPr/>
                <p:nvPr/>
              </p:nvSpPr>
              <p:spPr>
                <a:xfrm>
                  <a:off x="2162090" y="382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710097" y="2388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rot="-1427762" flipH="1">
                  <a:off x="78045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23"/>
              <p:cNvSpPr/>
              <p:nvPr/>
            </p:nvSpPr>
            <p:spPr>
              <a:xfrm>
                <a:off x="41555" y="37935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23"/>
            <p:cNvSpPr/>
            <p:nvPr/>
          </p:nvSpPr>
          <p:spPr>
            <a:xfrm rot="10800000">
              <a:off x="5457494" y="1382082"/>
              <a:ext cx="237578" cy="271992"/>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23"/>
          <p:cNvGrpSpPr/>
          <p:nvPr/>
        </p:nvGrpSpPr>
        <p:grpSpPr>
          <a:xfrm rot="2192613" flipH="1">
            <a:off x="467817" y="-16947"/>
            <a:ext cx="580610" cy="1359841"/>
            <a:chOff x="2672050" y="238125"/>
            <a:chExt cx="2175675" cy="5095625"/>
          </a:xfrm>
        </p:grpSpPr>
        <p:sp>
          <p:nvSpPr>
            <p:cNvPr id="654" name="Google Shape;654;p23"/>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23"/>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24"/>
          <p:cNvGrpSpPr/>
          <p:nvPr/>
        </p:nvGrpSpPr>
        <p:grpSpPr>
          <a:xfrm>
            <a:off x="-3" y="286494"/>
            <a:ext cx="9033265" cy="4898552"/>
            <a:chOff x="-3" y="286494"/>
            <a:chExt cx="9033265" cy="4898552"/>
          </a:xfrm>
        </p:grpSpPr>
        <p:grpSp>
          <p:nvGrpSpPr>
            <p:cNvPr id="661" name="Google Shape;661;p24"/>
            <p:cNvGrpSpPr/>
            <p:nvPr/>
          </p:nvGrpSpPr>
          <p:grpSpPr>
            <a:xfrm flipH="1">
              <a:off x="-3" y="1129131"/>
              <a:ext cx="8750583" cy="4055914"/>
              <a:chOff x="510447" y="1157756"/>
              <a:chExt cx="8750583" cy="4055914"/>
            </a:xfrm>
          </p:grpSpPr>
          <p:sp>
            <p:nvSpPr>
              <p:cNvPr id="662" name="Google Shape;662;p24"/>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24"/>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2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1" name="Google Shape;671;p24"/>
          <p:cNvGrpSpPr/>
          <p:nvPr/>
        </p:nvGrpSpPr>
        <p:grpSpPr>
          <a:xfrm>
            <a:off x="-145391" y="4357671"/>
            <a:ext cx="902357" cy="785831"/>
            <a:chOff x="801950" y="234000"/>
            <a:chExt cx="5754825" cy="5011675"/>
          </a:xfrm>
        </p:grpSpPr>
        <p:sp>
          <p:nvSpPr>
            <p:cNvPr id="672" name="Google Shape;672;p24"/>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81"/>
        <p:cNvGrpSpPr/>
        <p:nvPr/>
      </p:nvGrpSpPr>
      <p:grpSpPr>
        <a:xfrm>
          <a:off x="0" y="0"/>
          <a:ext cx="0" cy="0"/>
          <a:chOff x="0" y="0"/>
          <a:chExt cx="0" cy="0"/>
        </a:xfrm>
      </p:grpSpPr>
      <p:sp>
        <p:nvSpPr>
          <p:cNvPr id="682" name="Google Shape;682;p2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25"/>
          <p:cNvGrpSpPr/>
          <p:nvPr/>
        </p:nvGrpSpPr>
        <p:grpSpPr>
          <a:xfrm rot="10800000" flipH="1">
            <a:off x="161844" y="-2"/>
            <a:ext cx="1384149" cy="629377"/>
            <a:chOff x="185500" y="1150675"/>
            <a:chExt cx="7156925" cy="3254275"/>
          </a:xfrm>
        </p:grpSpPr>
        <p:sp>
          <p:nvSpPr>
            <p:cNvPr id="684" name="Google Shape;684;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5"/>
          <p:cNvGrpSpPr/>
          <p:nvPr/>
        </p:nvGrpSpPr>
        <p:grpSpPr>
          <a:xfrm rot="1177724">
            <a:off x="8385808" y="3771965"/>
            <a:ext cx="437496" cy="1336893"/>
            <a:chOff x="2927175" y="237525"/>
            <a:chExt cx="1675775" cy="5120800"/>
          </a:xfrm>
        </p:grpSpPr>
        <p:sp>
          <p:nvSpPr>
            <p:cNvPr id="692" name="Google Shape;692;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409597" y="633753"/>
            <a:ext cx="8508753" cy="4849058"/>
            <a:chOff x="409597" y="633753"/>
            <a:chExt cx="8508753" cy="4849058"/>
          </a:xfrm>
        </p:grpSpPr>
        <p:sp>
          <p:nvSpPr>
            <p:cNvPr id="702" name="Google Shape;702;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4">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Google Shape;711;p2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6"/>
          <p:cNvGrpSpPr/>
          <p:nvPr/>
        </p:nvGrpSpPr>
        <p:grpSpPr>
          <a:xfrm>
            <a:off x="8142101" y="4338092"/>
            <a:ext cx="832214" cy="720997"/>
            <a:chOff x="607750" y="239800"/>
            <a:chExt cx="6043675" cy="5236000"/>
          </a:xfrm>
        </p:grpSpPr>
        <p:sp>
          <p:nvSpPr>
            <p:cNvPr id="713" name="Google Shape;713;p26"/>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6"/>
          <p:cNvGrpSpPr/>
          <p:nvPr/>
        </p:nvGrpSpPr>
        <p:grpSpPr>
          <a:xfrm>
            <a:off x="41900" y="1022675"/>
            <a:ext cx="8932502" cy="4272092"/>
            <a:chOff x="41900" y="1022675"/>
            <a:chExt cx="8932502" cy="4272092"/>
          </a:xfrm>
        </p:grpSpPr>
        <p:sp>
          <p:nvSpPr>
            <p:cNvPr id="723" name="Google Shape;723;p26"/>
            <p:cNvSpPr/>
            <p:nvPr/>
          </p:nvSpPr>
          <p:spPr>
            <a:xfrm>
              <a:off x="41900" y="1022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071844" y="4811365"/>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8673284" y="12264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8575822" y="26183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8365717" y="11013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152525" y="3948137"/>
              <a:ext cx="919336" cy="863238"/>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2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30" name="Google Shape;730;p26"/>
          <p:cNvGrpSpPr/>
          <p:nvPr/>
        </p:nvGrpSpPr>
        <p:grpSpPr>
          <a:xfrm rot="1175841">
            <a:off x="431927" y="37492"/>
            <a:ext cx="441156" cy="1585960"/>
            <a:chOff x="3070900" y="237500"/>
            <a:chExt cx="1436575" cy="5164500"/>
          </a:xfrm>
        </p:grpSpPr>
        <p:sp>
          <p:nvSpPr>
            <p:cNvPr id="731" name="Google Shape;731;p26"/>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739"/>
        <p:cNvGrpSpPr/>
        <p:nvPr/>
      </p:nvGrpSpPr>
      <p:grpSpPr>
        <a:xfrm>
          <a:off x="0" y="0"/>
          <a:ext cx="0" cy="0"/>
          <a:chOff x="0" y="0"/>
          <a:chExt cx="0" cy="0"/>
        </a:xfrm>
      </p:grpSpPr>
      <p:sp>
        <p:nvSpPr>
          <p:cNvPr id="740" name="Google Shape;740;p2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7"/>
          <p:cNvGrpSpPr/>
          <p:nvPr/>
        </p:nvGrpSpPr>
        <p:grpSpPr>
          <a:xfrm>
            <a:off x="50775" y="67700"/>
            <a:ext cx="9023491" cy="4948930"/>
            <a:chOff x="50775" y="67700"/>
            <a:chExt cx="9023491" cy="4948930"/>
          </a:xfrm>
        </p:grpSpPr>
        <p:grpSp>
          <p:nvGrpSpPr>
            <p:cNvPr id="742" name="Google Shape;742;p27"/>
            <p:cNvGrpSpPr/>
            <p:nvPr/>
          </p:nvGrpSpPr>
          <p:grpSpPr>
            <a:xfrm>
              <a:off x="50775" y="67700"/>
              <a:ext cx="9023491" cy="4948930"/>
              <a:chOff x="50775" y="67700"/>
              <a:chExt cx="9023491" cy="4948930"/>
            </a:xfrm>
          </p:grpSpPr>
          <p:grpSp>
            <p:nvGrpSpPr>
              <p:cNvPr id="743" name="Google Shape;743;p27"/>
              <p:cNvGrpSpPr/>
              <p:nvPr/>
            </p:nvGrpSpPr>
            <p:grpSpPr>
              <a:xfrm>
                <a:off x="50775" y="67700"/>
                <a:ext cx="9023491" cy="4948930"/>
                <a:chOff x="50775" y="67700"/>
                <a:chExt cx="9023491" cy="4948930"/>
              </a:xfrm>
            </p:grpSpPr>
            <p:sp>
              <p:nvSpPr>
                <p:cNvPr id="744" name="Google Shape;744;p27"/>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7"/>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7"/>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7"/>
          <p:cNvGrpSpPr/>
          <p:nvPr/>
        </p:nvGrpSpPr>
        <p:grpSpPr>
          <a:xfrm>
            <a:off x="50773" y="193684"/>
            <a:ext cx="9172312" cy="4896941"/>
            <a:chOff x="50773" y="193684"/>
            <a:chExt cx="9172312" cy="4896941"/>
          </a:xfrm>
        </p:grpSpPr>
        <p:grpSp>
          <p:nvGrpSpPr>
            <p:cNvPr id="751" name="Google Shape;751;p27"/>
            <p:cNvGrpSpPr/>
            <p:nvPr/>
          </p:nvGrpSpPr>
          <p:grpSpPr>
            <a:xfrm>
              <a:off x="50773" y="4034165"/>
              <a:ext cx="937173" cy="1056459"/>
              <a:chOff x="1462300" y="238775"/>
              <a:chExt cx="4518675" cy="5093825"/>
            </a:xfrm>
          </p:grpSpPr>
          <p:sp>
            <p:nvSpPr>
              <p:cNvPr id="752" name="Google Shape;752;p27"/>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7"/>
            <p:cNvGrpSpPr/>
            <p:nvPr/>
          </p:nvGrpSpPr>
          <p:grpSpPr>
            <a:xfrm rot="7437084">
              <a:off x="8162121" y="507089"/>
              <a:ext cx="1058583" cy="569175"/>
              <a:chOff x="230900" y="984000"/>
              <a:chExt cx="6963575" cy="3744150"/>
            </a:xfrm>
          </p:grpSpPr>
          <p:sp>
            <p:nvSpPr>
              <p:cNvPr id="770" name="Google Shape;770;p27"/>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9" name="Google Shape;779;p27"/>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80"/>
        <p:cNvGrpSpPr/>
        <p:nvPr/>
      </p:nvGrpSpPr>
      <p:grpSpPr>
        <a:xfrm>
          <a:off x="0" y="0"/>
          <a:ext cx="0" cy="0"/>
          <a:chOff x="0" y="0"/>
          <a:chExt cx="0" cy="0"/>
        </a:xfrm>
      </p:grpSpPr>
      <p:sp>
        <p:nvSpPr>
          <p:cNvPr id="781" name="Google Shape;781;p2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8"/>
          <p:cNvGrpSpPr/>
          <p:nvPr/>
        </p:nvGrpSpPr>
        <p:grpSpPr>
          <a:xfrm rot="-556460">
            <a:off x="1483830" y="3614147"/>
            <a:ext cx="840660" cy="1334324"/>
            <a:chOff x="2190225" y="236575"/>
            <a:chExt cx="3165475" cy="5024350"/>
          </a:xfrm>
        </p:grpSpPr>
        <p:sp>
          <p:nvSpPr>
            <p:cNvPr id="783" name="Google Shape;783;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8"/>
          <p:cNvGrpSpPr/>
          <p:nvPr/>
        </p:nvGrpSpPr>
        <p:grpSpPr>
          <a:xfrm rot="451032">
            <a:off x="442745" y="3400622"/>
            <a:ext cx="840919" cy="1298848"/>
            <a:chOff x="2144500" y="237375"/>
            <a:chExt cx="3245200" cy="5012400"/>
          </a:xfrm>
        </p:grpSpPr>
        <p:sp>
          <p:nvSpPr>
            <p:cNvPr id="789" name="Google Shape;789;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8"/>
          <p:cNvGrpSpPr/>
          <p:nvPr/>
        </p:nvGrpSpPr>
        <p:grpSpPr>
          <a:xfrm>
            <a:off x="307717" y="274703"/>
            <a:ext cx="8874950" cy="4863456"/>
            <a:chOff x="307717" y="274703"/>
            <a:chExt cx="8874950" cy="4863456"/>
          </a:xfrm>
        </p:grpSpPr>
        <p:sp>
          <p:nvSpPr>
            <p:cNvPr id="795" name="Google Shape;795;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02" name="Google Shape;802;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3" name="Google Shape;803;p28"/>
          <p:cNvGrpSpPr/>
          <p:nvPr/>
        </p:nvGrpSpPr>
        <p:grpSpPr>
          <a:xfrm rot="2700000">
            <a:off x="7573516" y="413994"/>
            <a:ext cx="1252474" cy="770935"/>
            <a:chOff x="230550" y="540800"/>
            <a:chExt cx="7068100" cy="4350625"/>
          </a:xfrm>
        </p:grpSpPr>
        <p:sp>
          <p:nvSpPr>
            <p:cNvPr id="804" name="Google Shape;804;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18">
    <p:bg>
      <p:bgPr>
        <a:blipFill>
          <a:blip r:embed="rId2">
            <a:alphaModFix/>
          </a:blip>
          <a:stretch>
            <a:fillRect/>
          </a:stretch>
        </a:blipFill>
        <a:effectLst/>
      </p:bgPr>
    </p:bg>
    <p:spTree>
      <p:nvGrpSpPr>
        <p:cNvPr id="1" name="Shape 813"/>
        <p:cNvGrpSpPr/>
        <p:nvPr/>
      </p:nvGrpSpPr>
      <p:grpSpPr>
        <a:xfrm>
          <a:off x="0" y="0"/>
          <a:ext cx="0" cy="0"/>
          <a:chOff x="0" y="0"/>
          <a:chExt cx="0" cy="0"/>
        </a:xfrm>
      </p:grpSpPr>
      <p:sp>
        <p:nvSpPr>
          <p:cNvPr id="814" name="Google Shape;814;p2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29"/>
          <p:cNvGrpSpPr/>
          <p:nvPr/>
        </p:nvGrpSpPr>
        <p:grpSpPr>
          <a:xfrm>
            <a:off x="20397" y="51081"/>
            <a:ext cx="8767565" cy="4997647"/>
            <a:chOff x="20397" y="51081"/>
            <a:chExt cx="8767565" cy="4997647"/>
          </a:xfrm>
        </p:grpSpPr>
        <p:grpSp>
          <p:nvGrpSpPr>
            <p:cNvPr id="816" name="Google Shape;816;p29"/>
            <p:cNvGrpSpPr/>
            <p:nvPr/>
          </p:nvGrpSpPr>
          <p:grpSpPr>
            <a:xfrm flipH="1">
              <a:off x="228317" y="51081"/>
              <a:ext cx="8559644" cy="4997647"/>
              <a:chOff x="473065" y="79706"/>
              <a:chExt cx="8559644" cy="4997647"/>
            </a:xfrm>
          </p:grpSpPr>
          <p:sp>
            <p:nvSpPr>
              <p:cNvPr id="817" name="Google Shape;817;p29"/>
              <p:cNvSpPr/>
              <p:nvPr/>
            </p:nvSpPr>
            <p:spPr>
              <a:xfrm>
                <a:off x="473065" y="44679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6186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8719587" y="4763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520322" y="40445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29"/>
            <p:cNvSpPr/>
            <p:nvPr/>
          </p:nvSpPr>
          <p:spPr>
            <a:xfrm>
              <a:off x="6899230" y="4691747"/>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20397" y="43343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29"/>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25" name="Google Shape;825;p29"/>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26" name="Google Shape;826;p29"/>
          <p:cNvGrpSpPr/>
          <p:nvPr/>
        </p:nvGrpSpPr>
        <p:grpSpPr>
          <a:xfrm>
            <a:off x="53356" y="573786"/>
            <a:ext cx="9052228" cy="4506243"/>
            <a:chOff x="53356" y="573786"/>
            <a:chExt cx="9052228" cy="4506243"/>
          </a:xfrm>
        </p:grpSpPr>
        <p:grpSp>
          <p:nvGrpSpPr>
            <p:cNvPr id="827" name="Google Shape;827;p29"/>
            <p:cNvGrpSpPr/>
            <p:nvPr/>
          </p:nvGrpSpPr>
          <p:grpSpPr>
            <a:xfrm>
              <a:off x="53356" y="3327753"/>
              <a:ext cx="1554424" cy="1752276"/>
              <a:chOff x="1462300" y="238775"/>
              <a:chExt cx="4518675" cy="5093825"/>
            </a:xfrm>
          </p:grpSpPr>
          <p:sp>
            <p:nvSpPr>
              <p:cNvPr id="828" name="Google Shape;828;p29"/>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9"/>
            <p:cNvGrpSpPr/>
            <p:nvPr/>
          </p:nvGrpSpPr>
          <p:grpSpPr>
            <a:xfrm>
              <a:off x="8015514" y="573786"/>
              <a:ext cx="1090070" cy="999400"/>
              <a:chOff x="828075" y="238325"/>
              <a:chExt cx="5656825" cy="5186300"/>
            </a:xfrm>
          </p:grpSpPr>
          <p:sp>
            <p:nvSpPr>
              <p:cNvPr id="846" name="Google Shape;846;p29"/>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19">
    <p:bg>
      <p:bgPr>
        <a:blipFill>
          <a:blip r:embed="rId2">
            <a:alphaModFix/>
          </a:blip>
          <a:stretch>
            <a:fillRect/>
          </a:stretch>
        </a:blipFill>
        <a:effectLst/>
      </p:bgPr>
    </p:bg>
    <p:spTree>
      <p:nvGrpSpPr>
        <p:cNvPr id="1" name="Shape 849"/>
        <p:cNvGrpSpPr/>
        <p:nvPr/>
      </p:nvGrpSpPr>
      <p:grpSpPr>
        <a:xfrm>
          <a:off x="0" y="0"/>
          <a:ext cx="0" cy="0"/>
          <a:chOff x="0" y="0"/>
          <a:chExt cx="0" cy="0"/>
        </a:xfrm>
      </p:grpSpPr>
      <p:sp>
        <p:nvSpPr>
          <p:cNvPr id="850" name="Google Shape;850;p3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30"/>
          <p:cNvGrpSpPr/>
          <p:nvPr/>
        </p:nvGrpSpPr>
        <p:grpSpPr>
          <a:xfrm rot="-819630">
            <a:off x="323674" y="4221479"/>
            <a:ext cx="1996507" cy="572562"/>
            <a:chOff x="230550" y="1790725"/>
            <a:chExt cx="6833500" cy="1959725"/>
          </a:xfrm>
        </p:grpSpPr>
        <p:sp>
          <p:nvSpPr>
            <p:cNvPr id="852" name="Google Shape;852;p3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0"/>
          <p:cNvGrpSpPr/>
          <p:nvPr/>
        </p:nvGrpSpPr>
        <p:grpSpPr>
          <a:xfrm rot="10800000" flipH="1">
            <a:off x="-3" y="52240"/>
            <a:ext cx="9033265" cy="5132805"/>
            <a:chOff x="-3" y="286494"/>
            <a:chExt cx="9033265" cy="5132805"/>
          </a:xfrm>
        </p:grpSpPr>
        <p:grpSp>
          <p:nvGrpSpPr>
            <p:cNvPr id="867" name="Google Shape;867;p30"/>
            <p:cNvGrpSpPr/>
            <p:nvPr/>
          </p:nvGrpSpPr>
          <p:grpSpPr>
            <a:xfrm flipH="1">
              <a:off x="-3" y="514256"/>
              <a:ext cx="8750583" cy="4670789"/>
              <a:chOff x="510447" y="542881"/>
              <a:chExt cx="8750583" cy="4670789"/>
            </a:xfrm>
          </p:grpSpPr>
          <p:sp>
            <p:nvSpPr>
              <p:cNvPr id="868" name="Google Shape;868;p30"/>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30"/>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0"/>
            <p:cNvSpPr/>
            <p:nvPr/>
          </p:nvSpPr>
          <p:spPr>
            <a:xfrm>
              <a:off x="6643347" y="51450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0"/>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0"/>
          <p:cNvSpPr txBox="1">
            <a:spLocks noGrp="1"/>
          </p:cNvSpPr>
          <p:nvPr>
            <p:ph type="subTitle" idx="1"/>
          </p:nvPr>
        </p:nvSpPr>
        <p:spPr>
          <a:xfrm>
            <a:off x="4382875" y="1674950"/>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77" name="Google Shape;877;p30"/>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8" name="Google Shape;878;p30"/>
          <p:cNvGrpSpPr/>
          <p:nvPr/>
        </p:nvGrpSpPr>
        <p:grpSpPr>
          <a:xfrm>
            <a:off x="7682989" y="3993827"/>
            <a:ext cx="1101158" cy="953999"/>
            <a:chOff x="607750" y="239800"/>
            <a:chExt cx="6043675" cy="5236000"/>
          </a:xfrm>
        </p:grpSpPr>
        <p:sp>
          <p:nvSpPr>
            <p:cNvPr id="879" name="Google Shape;879;p30"/>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0"/>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30"/>
          <p:cNvGrpSpPr/>
          <p:nvPr/>
        </p:nvGrpSpPr>
        <p:grpSpPr>
          <a:xfrm rot="531940">
            <a:off x="7530456" y="264842"/>
            <a:ext cx="1364001" cy="810337"/>
            <a:chOff x="228650" y="628000"/>
            <a:chExt cx="6803150" cy="4041675"/>
          </a:xfrm>
        </p:grpSpPr>
        <p:sp>
          <p:nvSpPr>
            <p:cNvPr id="889" name="Google Shape;889;p30"/>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0"/>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CUSTOM_20">
    <p:bg>
      <p:bgPr>
        <a:blipFill>
          <a:blip r:embed="rId2">
            <a:alphaModFix/>
          </a:blip>
          <a:stretch>
            <a:fillRect/>
          </a:stretch>
        </a:blipFill>
        <a:effectLst/>
      </p:bgPr>
    </p:bg>
    <p:spTree>
      <p:nvGrpSpPr>
        <p:cNvPr id="1" name="Shape 893"/>
        <p:cNvGrpSpPr/>
        <p:nvPr/>
      </p:nvGrpSpPr>
      <p:grpSpPr>
        <a:xfrm>
          <a:off x="0" y="0"/>
          <a:ext cx="0" cy="0"/>
          <a:chOff x="0" y="0"/>
          <a:chExt cx="0" cy="0"/>
        </a:xfrm>
      </p:grpSpPr>
      <p:sp>
        <p:nvSpPr>
          <p:cNvPr id="894" name="Google Shape;894;p3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31"/>
          <p:cNvGrpSpPr/>
          <p:nvPr/>
        </p:nvGrpSpPr>
        <p:grpSpPr>
          <a:xfrm>
            <a:off x="-3" y="51081"/>
            <a:ext cx="9033265" cy="5133964"/>
            <a:chOff x="-3" y="51081"/>
            <a:chExt cx="9033265" cy="5133964"/>
          </a:xfrm>
        </p:grpSpPr>
        <p:grpSp>
          <p:nvGrpSpPr>
            <p:cNvPr id="896" name="Google Shape;896;p31"/>
            <p:cNvGrpSpPr/>
            <p:nvPr/>
          </p:nvGrpSpPr>
          <p:grpSpPr>
            <a:xfrm flipH="1">
              <a:off x="-3" y="51081"/>
              <a:ext cx="9033258" cy="5133964"/>
              <a:chOff x="227772" y="79706"/>
              <a:chExt cx="9033258" cy="5133964"/>
            </a:xfrm>
          </p:grpSpPr>
          <p:sp>
            <p:nvSpPr>
              <p:cNvPr id="897" name="Google Shape;897;p31"/>
              <p:cNvSpPr/>
              <p:nvPr/>
            </p:nvSpPr>
            <p:spPr>
              <a:xfrm>
                <a:off x="296715" y="46371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2277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1"/>
              <p:cNvSpPr/>
              <p:nvPr/>
            </p:nvSpPr>
            <p:spPr>
              <a:xfrm>
                <a:off x="8793562" y="8185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31"/>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1"/>
            <p:cNvSpPr/>
            <p:nvPr/>
          </p:nvSpPr>
          <p:spPr>
            <a:xfrm>
              <a:off x="7757847" y="47407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31"/>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06" name="Google Shape;906;p31"/>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07" name="Google Shape;907;p31"/>
          <p:cNvGrpSpPr/>
          <p:nvPr/>
        </p:nvGrpSpPr>
        <p:grpSpPr>
          <a:xfrm>
            <a:off x="360113" y="403220"/>
            <a:ext cx="5435861" cy="4611752"/>
            <a:chOff x="360113" y="403220"/>
            <a:chExt cx="5435861" cy="4611752"/>
          </a:xfrm>
        </p:grpSpPr>
        <p:grpSp>
          <p:nvGrpSpPr>
            <p:cNvPr id="908" name="Google Shape;908;p31"/>
            <p:cNvGrpSpPr/>
            <p:nvPr/>
          </p:nvGrpSpPr>
          <p:grpSpPr>
            <a:xfrm flipH="1">
              <a:off x="360113" y="403220"/>
              <a:ext cx="1763070" cy="1421276"/>
              <a:chOff x="750100" y="236175"/>
              <a:chExt cx="6175375" cy="4978200"/>
            </a:xfrm>
          </p:grpSpPr>
          <p:sp>
            <p:nvSpPr>
              <p:cNvPr id="909" name="Google Shape;909;p3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rot="1151405">
              <a:off x="4793838" y="4109904"/>
              <a:ext cx="899096" cy="778941"/>
              <a:chOff x="607750" y="239800"/>
              <a:chExt cx="6043675" cy="5236000"/>
            </a:xfrm>
          </p:grpSpPr>
          <p:sp>
            <p:nvSpPr>
              <p:cNvPr id="916" name="Google Shape;916;p31"/>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31"/>
        <p:cNvGrpSpPr/>
        <p:nvPr/>
      </p:nvGrpSpPr>
      <p:grpSpPr>
        <a:xfrm>
          <a:off x="0" y="0"/>
          <a:ext cx="0" cy="0"/>
          <a:chOff x="0" y="0"/>
          <a:chExt cx="0" cy="0"/>
        </a:xfrm>
      </p:grpSpPr>
      <p:pic>
        <p:nvPicPr>
          <p:cNvPr id="32" name="Google Shape;32;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19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713225" y="1152475"/>
            <a:ext cx="7717500" cy="2351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Anaheim"/>
              <a:buChar char="●"/>
              <a:defRPr sz="1600"/>
            </a:lvl1pPr>
            <a:lvl2pPr marL="914400" lvl="1" indent="-304800">
              <a:lnSpc>
                <a:spcPct val="100000"/>
              </a:lnSpc>
              <a:spcBef>
                <a:spcPts val="0"/>
              </a:spcBef>
              <a:spcAft>
                <a:spcPts val="0"/>
              </a:spcAft>
              <a:buClr>
                <a:schemeClr val="accent1"/>
              </a:buClr>
              <a:buSzPts val="1200"/>
              <a:buFont typeface="Roboto Condensed Light"/>
              <a:buChar char="●"/>
              <a:defRPr sz="1600"/>
            </a:lvl2pPr>
            <a:lvl3pPr marL="1371600" lvl="2" indent="-304800">
              <a:spcBef>
                <a:spcPts val="0"/>
              </a:spcBef>
              <a:spcAft>
                <a:spcPts val="0"/>
              </a:spcAft>
              <a:buClr>
                <a:srgbClr val="434343"/>
              </a:buClr>
              <a:buSzPts val="1200"/>
              <a:buFont typeface="Roboto Condensed Light"/>
              <a:buChar char="■"/>
              <a:defRPr/>
            </a:lvl3pPr>
            <a:lvl4pPr marL="1828800" lvl="3" indent="-304800">
              <a:spcBef>
                <a:spcPts val="0"/>
              </a:spcBef>
              <a:spcAft>
                <a:spcPts val="0"/>
              </a:spcAft>
              <a:buClr>
                <a:srgbClr val="434343"/>
              </a:buClr>
              <a:buSzPts val="1200"/>
              <a:buFont typeface="Roboto Condensed Light"/>
              <a:buChar char="●"/>
              <a:defRPr/>
            </a:lvl4pPr>
            <a:lvl5pPr marL="2286000" lvl="4" indent="-304800">
              <a:spcBef>
                <a:spcPts val="0"/>
              </a:spcBef>
              <a:spcAft>
                <a:spcPts val="0"/>
              </a:spcAft>
              <a:buClr>
                <a:srgbClr val="434343"/>
              </a:buClr>
              <a:buSzPts val="1200"/>
              <a:buFont typeface="Roboto Condensed Light"/>
              <a:buChar char="○"/>
              <a:defRPr/>
            </a:lvl5pPr>
            <a:lvl6pPr marL="2743200" lvl="5" indent="-304800">
              <a:spcBef>
                <a:spcPts val="0"/>
              </a:spcBef>
              <a:spcAft>
                <a:spcPts val="0"/>
              </a:spcAft>
              <a:buClr>
                <a:srgbClr val="434343"/>
              </a:buClr>
              <a:buSzPts val="1200"/>
              <a:buFont typeface="Roboto Condensed Light"/>
              <a:buChar char="■"/>
              <a:defRPr/>
            </a:lvl6pPr>
            <a:lvl7pPr marL="3200400" lvl="6" indent="-304800">
              <a:spcBef>
                <a:spcPts val="0"/>
              </a:spcBef>
              <a:spcAft>
                <a:spcPts val="0"/>
              </a:spcAft>
              <a:buClr>
                <a:srgbClr val="434343"/>
              </a:buClr>
              <a:buSzPts val="1200"/>
              <a:buFont typeface="Roboto Condensed Light"/>
              <a:buChar char="●"/>
              <a:defRPr/>
            </a:lvl7pPr>
            <a:lvl8pPr marL="3657600" lvl="7" indent="-304800">
              <a:spcBef>
                <a:spcPts val="0"/>
              </a:spcBef>
              <a:spcAft>
                <a:spcPts val="0"/>
              </a:spcAft>
              <a:buClr>
                <a:srgbClr val="434343"/>
              </a:buClr>
              <a:buSzPts val="1200"/>
              <a:buFont typeface="Roboto Condensed Light"/>
              <a:buChar char="○"/>
              <a:defRPr/>
            </a:lvl8pPr>
            <a:lvl9pPr marL="4114800" lvl="8" indent="-304800">
              <a:spcBef>
                <a:spcPts val="0"/>
              </a:spcBef>
              <a:spcAft>
                <a:spcPts val="0"/>
              </a:spcAft>
              <a:buClr>
                <a:srgbClr val="434343"/>
              </a:buClr>
              <a:buSzPts val="1200"/>
              <a:buFont typeface="Roboto Condensed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2">
  <p:cSld name="CUSTOM_22">
    <p:bg>
      <p:bgPr>
        <a:blipFill>
          <a:blip r:embed="rId2">
            <a:alphaModFix/>
          </a:blip>
          <a:stretch>
            <a:fillRect/>
          </a:stretch>
        </a:blipFill>
        <a:effectLst/>
      </p:bgPr>
    </p:bg>
    <p:spTree>
      <p:nvGrpSpPr>
        <p:cNvPr id="1" name="Shape 925"/>
        <p:cNvGrpSpPr/>
        <p:nvPr/>
      </p:nvGrpSpPr>
      <p:grpSpPr>
        <a:xfrm>
          <a:off x="0" y="0"/>
          <a:ext cx="0" cy="0"/>
          <a:chOff x="0" y="0"/>
          <a:chExt cx="0" cy="0"/>
        </a:xfrm>
      </p:grpSpPr>
      <p:sp>
        <p:nvSpPr>
          <p:cNvPr id="926" name="Google Shape;926;p3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32"/>
          <p:cNvGrpSpPr/>
          <p:nvPr/>
        </p:nvGrpSpPr>
        <p:grpSpPr>
          <a:xfrm>
            <a:off x="-170695" y="54957"/>
            <a:ext cx="9031113" cy="2060010"/>
            <a:chOff x="-170695" y="54957"/>
            <a:chExt cx="9031113" cy="2060010"/>
          </a:xfrm>
        </p:grpSpPr>
        <p:grpSp>
          <p:nvGrpSpPr>
            <p:cNvPr id="928" name="Google Shape;928;p32"/>
            <p:cNvGrpSpPr/>
            <p:nvPr/>
          </p:nvGrpSpPr>
          <p:grpSpPr>
            <a:xfrm rot="1383171" flipH="1">
              <a:off x="7968162" y="119284"/>
              <a:ext cx="628955" cy="1473070"/>
              <a:chOff x="2672050" y="238125"/>
              <a:chExt cx="2175675" cy="5095625"/>
            </a:xfrm>
          </p:grpSpPr>
          <p:sp>
            <p:nvSpPr>
              <p:cNvPr id="929" name="Google Shape;929;p3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32"/>
            <p:cNvGrpSpPr/>
            <p:nvPr/>
          </p:nvGrpSpPr>
          <p:grpSpPr>
            <a:xfrm rot="-2524639">
              <a:off x="68110" y="741918"/>
              <a:ext cx="1122453" cy="1144448"/>
              <a:chOff x="1301600" y="238450"/>
              <a:chExt cx="4846600" cy="4941575"/>
            </a:xfrm>
          </p:grpSpPr>
          <p:sp>
            <p:nvSpPr>
              <p:cNvPr id="933" name="Google Shape;933;p32"/>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32"/>
          <p:cNvGrpSpPr/>
          <p:nvPr/>
        </p:nvGrpSpPr>
        <p:grpSpPr>
          <a:xfrm rot="10800000" flipH="1">
            <a:off x="35975" y="62764"/>
            <a:ext cx="8933910" cy="4956135"/>
            <a:chOff x="50775" y="60481"/>
            <a:chExt cx="8933910" cy="4956135"/>
          </a:xfrm>
        </p:grpSpPr>
        <p:grpSp>
          <p:nvGrpSpPr>
            <p:cNvPr id="937" name="Google Shape;937;p32"/>
            <p:cNvGrpSpPr/>
            <p:nvPr/>
          </p:nvGrpSpPr>
          <p:grpSpPr>
            <a:xfrm>
              <a:off x="50775" y="60481"/>
              <a:ext cx="8933910" cy="4903721"/>
              <a:chOff x="50775" y="60481"/>
              <a:chExt cx="8933910" cy="4903721"/>
            </a:xfrm>
          </p:grpSpPr>
          <p:grpSp>
            <p:nvGrpSpPr>
              <p:cNvPr id="938" name="Google Shape;938;p32"/>
              <p:cNvGrpSpPr/>
              <p:nvPr/>
            </p:nvGrpSpPr>
            <p:grpSpPr>
              <a:xfrm>
                <a:off x="50775" y="60481"/>
                <a:ext cx="8500741" cy="4903721"/>
                <a:chOff x="50775" y="60481"/>
                <a:chExt cx="8500741" cy="4903721"/>
              </a:xfrm>
            </p:grpSpPr>
            <p:sp>
              <p:nvSpPr>
                <p:cNvPr id="939" name="Google Shape;939;p32"/>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8203097" y="604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rot="-9935296">
                  <a:off x="662231" y="4528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32"/>
              <p:cNvSpPr/>
              <p:nvPr/>
            </p:nvSpPr>
            <p:spPr>
              <a:xfrm>
                <a:off x="8829817" y="653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2"/>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32"/>
          <p:cNvSpPr txBox="1">
            <a:spLocks noGrp="1"/>
          </p:cNvSpPr>
          <p:nvPr>
            <p:ph type="title"/>
          </p:nvPr>
        </p:nvSpPr>
        <p:spPr>
          <a:xfrm>
            <a:off x="7644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5" name="Google Shape;945;p32"/>
          <p:cNvSpPr txBox="1">
            <a:spLocks noGrp="1"/>
          </p:cNvSpPr>
          <p:nvPr>
            <p:ph type="subTitle" idx="1"/>
          </p:nvPr>
        </p:nvSpPr>
        <p:spPr>
          <a:xfrm>
            <a:off x="7644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6" name="Google Shape;946;p32"/>
          <p:cNvSpPr txBox="1">
            <a:spLocks noGrp="1"/>
          </p:cNvSpPr>
          <p:nvPr>
            <p:ph type="title" idx="2"/>
          </p:nvPr>
        </p:nvSpPr>
        <p:spPr>
          <a:xfrm>
            <a:off x="348435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7" name="Google Shape;947;p32"/>
          <p:cNvSpPr txBox="1">
            <a:spLocks noGrp="1"/>
          </p:cNvSpPr>
          <p:nvPr>
            <p:ph type="subTitle" idx="3"/>
          </p:nvPr>
        </p:nvSpPr>
        <p:spPr>
          <a:xfrm>
            <a:off x="348435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8" name="Google Shape;948;p32"/>
          <p:cNvSpPr txBox="1">
            <a:spLocks noGrp="1"/>
          </p:cNvSpPr>
          <p:nvPr>
            <p:ph type="title" idx="4"/>
          </p:nvPr>
        </p:nvSpPr>
        <p:spPr>
          <a:xfrm>
            <a:off x="62043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9" name="Google Shape;949;p32"/>
          <p:cNvSpPr txBox="1">
            <a:spLocks noGrp="1"/>
          </p:cNvSpPr>
          <p:nvPr>
            <p:ph type="subTitle" idx="5"/>
          </p:nvPr>
        </p:nvSpPr>
        <p:spPr>
          <a:xfrm>
            <a:off x="62043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0" name="Google Shape;950;p3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CUSTOM_23">
    <p:bg>
      <p:bgPr>
        <a:blipFill>
          <a:blip r:embed="rId2">
            <a:alphaModFix/>
          </a:blip>
          <a:stretch>
            <a:fillRect/>
          </a:stretch>
        </a:blipFill>
        <a:effectLst/>
      </p:bgPr>
    </p:bg>
    <p:spTree>
      <p:nvGrpSpPr>
        <p:cNvPr id="1" name="Shape 951"/>
        <p:cNvGrpSpPr/>
        <p:nvPr/>
      </p:nvGrpSpPr>
      <p:grpSpPr>
        <a:xfrm>
          <a:off x="0" y="0"/>
          <a:ext cx="0" cy="0"/>
          <a:chOff x="0" y="0"/>
          <a:chExt cx="0" cy="0"/>
        </a:xfrm>
      </p:grpSpPr>
      <p:sp>
        <p:nvSpPr>
          <p:cNvPr id="952" name="Google Shape;952;p3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3"/>
          <p:cNvGrpSpPr/>
          <p:nvPr/>
        </p:nvGrpSpPr>
        <p:grpSpPr>
          <a:xfrm rot="-3226582">
            <a:off x="235395" y="97559"/>
            <a:ext cx="1259793" cy="1015566"/>
            <a:chOff x="750100" y="236175"/>
            <a:chExt cx="6175375" cy="4978200"/>
          </a:xfrm>
        </p:grpSpPr>
        <p:sp>
          <p:nvSpPr>
            <p:cNvPr id="954" name="Google Shape;954;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33"/>
          <p:cNvGrpSpPr/>
          <p:nvPr/>
        </p:nvGrpSpPr>
        <p:grpSpPr>
          <a:xfrm>
            <a:off x="7826723" y="3984356"/>
            <a:ext cx="1091917" cy="1015752"/>
            <a:chOff x="920750" y="240450"/>
            <a:chExt cx="5619750" cy="5227750"/>
          </a:xfrm>
        </p:grpSpPr>
        <p:sp>
          <p:nvSpPr>
            <p:cNvPr id="961" name="Google Shape;961;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3"/>
          <p:cNvGrpSpPr/>
          <p:nvPr/>
        </p:nvGrpSpPr>
        <p:grpSpPr>
          <a:xfrm flipH="1">
            <a:off x="8430774" y="154840"/>
            <a:ext cx="889155" cy="1181848"/>
            <a:chOff x="1806625" y="239525"/>
            <a:chExt cx="3845825" cy="5111800"/>
          </a:xfrm>
        </p:grpSpPr>
        <p:sp>
          <p:nvSpPr>
            <p:cNvPr id="986" name="Google Shape;986;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3"/>
          <p:cNvGrpSpPr/>
          <p:nvPr/>
        </p:nvGrpSpPr>
        <p:grpSpPr>
          <a:xfrm>
            <a:off x="-3" y="286494"/>
            <a:ext cx="9033265" cy="4898552"/>
            <a:chOff x="-3" y="286494"/>
            <a:chExt cx="9033265" cy="4898552"/>
          </a:xfrm>
        </p:grpSpPr>
        <p:grpSp>
          <p:nvGrpSpPr>
            <p:cNvPr id="990" name="Google Shape;990;p33"/>
            <p:cNvGrpSpPr/>
            <p:nvPr/>
          </p:nvGrpSpPr>
          <p:grpSpPr>
            <a:xfrm flipH="1">
              <a:off x="-3" y="514256"/>
              <a:ext cx="8750583" cy="4670789"/>
              <a:chOff x="510447" y="542881"/>
              <a:chExt cx="8750583" cy="4670789"/>
            </a:xfrm>
          </p:grpSpPr>
          <p:sp>
            <p:nvSpPr>
              <p:cNvPr id="991" name="Google Shape;991;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0" name="Google Shape;1000;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1" name="Google Shape;1001;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2" name="Google Shape;1002;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CUSTOM_24">
    <p:bg>
      <p:bgPr>
        <a:blipFill>
          <a:blip r:embed="rId2">
            <a:alphaModFix/>
          </a:blip>
          <a:stretch>
            <a:fillRect/>
          </a:stretch>
        </a:blipFill>
        <a:effectLst/>
      </p:bgPr>
    </p:bg>
    <p:spTree>
      <p:nvGrpSpPr>
        <p:cNvPr id="1" name="Shape 1003"/>
        <p:cNvGrpSpPr/>
        <p:nvPr/>
      </p:nvGrpSpPr>
      <p:grpSpPr>
        <a:xfrm>
          <a:off x="0" y="0"/>
          <a:ext cx="0" cy="0"/>
          <a:chOff x="0" y="0"/>
          <a:chExt cx="0" cy="0"/>
        </a:xfrm>
      </p:grpSpPr>
      <p:sp>
        <p:nvSpPr>
          <p:cNvPr id="1004" name="Google Shape;1004;p3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34"/>
          <p:cNvGrpSpPr/>
          <p:nvPr/>
        </p:nvGrpSpPr>
        <p:grpSpPr>
          <a:xfrm>
            <a:off x="50775" y="67700"/>
            <a:ext cx="9023491" cy="4948930"/>
            <a:chOff x="50775" y="67700"/>
            <a:chExt cx="9023491" cy="4948930"/>
          </a:xfrm>
        </p:grpSpPr>
        <p:grpSp>
          <p:nvGrpSpPr>
            <p:cNvPr id="1006" name="Google Shape;1006;p34"/>
            <p:cNvGrpSpPr/>
            <p:nvPr/>
          </p:nvGrpSpPr>
          <p:grpSpPr>
            <a:xfrm>
              <a:off x="50775" y="67700"/>
              <a:ext cx="9023491" cy="4948930"/>
              <a:chOff x="50775" y="67700"/>
              <a:chExt cx="9023491" cy="4948930"/>
            </a:xfrm>
          </p:grpSpPr>
          <p:grpSp>
            <p:nvGrpSpPr>
              <p:cNvPr id="1007" name="Google Shape;1007;p34"/>
              <p:cNvGrpSpPr/>
              <p:nvPr/>
            </p:nvGrpSpPr>
            <p:grpSpPr>
              <a:xfrm>
                <a:off x="50775" y="67700"/>
                <a:ext cx="9023491" cy="4948930"/>
                <a:chOff x="50775" y="67700"/>
                <a:chExt cx="9023491" cy="4948930"/>
              </a:xfrm>
            </p:grpSpPr>
            <p:sp>
              <p:nvSpPr>
                <p:cNvPr id="1008" name="Google Shape;1008;p34"/>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34"/>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34"/>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4"/>
          <p:cNvSpPr txBox="1">
            <a:spLocks noGrp="1"/>
          </p:cNvSpPr>
          <p:nvPr>
            <p:ph type="subTitle" idx="1"/>
          </p:nvPr>
        </p:nvSpPr>
        <p:spPr>
          <a:xfrm>
            <a:off x="7131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
        <p:nvSpPr>
          <p:cNvPr id="1015" name="Google Shape;1015;p3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6" name="Google Shape;1016;p34"/>
          <p:cNvSpPr txBox="1">
            <a:spLocks noGrp="1"/>
          </p:cNvSpPr>
          <p:nvPr>
            <p:ph type="subTitle" idx="2"/>
          </p:nvPr>
        </p:nvSpPr>
        <p:spPr>
          <a:xfrm>
            <a:off x="46834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CUSTOM_25">
    <p:bg>
      <p:bgPr>
        <a:blipFill>
          <a:blip r:embed="rId2">
            <a:alphaModFix/>
          </a:blip>
          <a:stretch>
            <a:fillRect/>
          </a:stretch>
        </a:blipFill>
        <a:effectLst/>
      </p:bgPr>
    </p:bg>
    <p:spTree>
      <p:nvGrpSpPr>
        <p:cNvPr id="1" name="Shape 1017"/>
        <p:cNvGrpSpPr/>
        <p:nvPr/>
      </p:nvGrpSpPr>
      <p:grpSpPr>
        <a:xfrm>
          <a:off x="0" y="0"/>
          <a:ext cx="0" cy="0"/>
          <a:chOff x="0" y="0"/>
          <a:chExt cx="0" cy="0"/>
        </a:xfrm>
      </p:grpSpPr>
      <p:sp>
        <p:nvSpPr>
          <p:cNvPr id="1018" name="Google Shape;1018;p3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35"/>
          <p:cNvGrpSpPr/>
          <p:nvPr/>
        </p:nvGrpSpPr>
        <p:grpSpPr>
          <a:xfrm rot="10800000" flipH="1">
            <a:off x="50775" y="1704964"/>
            <a:ext cx="9063994" cy="3336877"/>
            <a:chOff x="50775" y="42489"/>
            <a:chExt cx="9063994" cy="3336877"/>
          </a:xfrm>
        </p:grpSpPr>
        <p:grpSp>
          <p:nvGrpSpPr>
            <p:cNvPr id="1020" name="Google Shape;1020;p35"/>
            <p:cNvGrpSpPr/>
            <p:nvPr/>
          </p:nvGrpSpPr>
          <p:grpSpPr>
            <a:xfrm>
              <a:off x="50775" y="42489"/>
              <a:ext cx="9063994" cy="2281677"/>
              <a:chOff x="50775" y="42489"/>
              <a:chExt cx="9063994" cy="2281677"/>
            </a:xfrm>
          </p:grpSpPr>
          <p:grpSp>
            <p:nvGrpSpPr>
              <p:cNvPr id="1021" name="Google Shape;1021;p35"/>
              <p:cNvGrpSpPr/>
              <p:nvPr/>
            </p:nvGrpSpPr>
            <p:grpSpPr>
              <a:xfrm>
                <a:off x="50775" y="42489"/>
                <a:ext cx="9063994" cy="1520131"/>
                <a:chOff x="50775" y="42489"/>
                <a:chExt cx="9063994" cy="1520131"/>
              </a:xfrm>
            </p:grpSpPr>
            <p:sp>
              <p:nvSpPr>
                <p:cNvPr id="1022" name="Google Shape;1022;p35"/>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8691322" y="11637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rot="10800000">
                  <a:off x="8074236" y="2810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rot="7807877">
                  <a:off x="953171" y="104790"/>
                  <a:ext cx="348416" cy="39888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35"/>
              <p:cNvSpPr/>
              <p:nvPr/>
            </p:nvSpPr>
            <p:spPr>
              <a:xfrm>
                <a:off x="8844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35"/>
            <p:cNvSpPr/>
            <p:nvPr/>
          </p:nvSpPr>
          <p:spPr>
            <a:xfrm>
              <a:off x="8864792" y="32158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35"/>
          <p:cNvSpPr txBox="1">
            <a:spLocks noGrp="1"/>
          </p:cNvSpPr>
          <p:nvPr>
            <p:ph type="subTitle" idx="1"/>
          </p:nvPr>
        </p:nvSpPr>
        <p:spPr>
          <a:xfrm>
            <a:off x="713150" y="1183275"/>
            <a:ext cx="7717500" cy="31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grpSp>
        <p:nvGrpSpPr>
          <p:cNvPr id="1029" name="Google Shape;1029;p35"/>
          <p:cNvGrpSpPr/>
          <p:nvPr/>
        </p:nvGrpSpPr>
        <p:grpSpPr>
          <a:xfrm rot="8999078">
            <a:off x="8652119" y="562260"/>
            <a:ext cx="493119" cy="1506164"/>
            <a:chOff x="2927175" y="237525"/>
            <a:chExt cx="1675775" cy="5120800"/>
          </a:xfrm>
        </p:grpSpPr>
        <p:sp>
          <p:nvSpPr>
            <p:cNvPr id="1030" name="Google Shape;1030;p3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3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CUSTOM_28">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3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43"/>
        <p:cNvGrpSpPr/>
        <p:nvPr/>
      </p:nvGrpSpPr>
      <p:grpSpPr>
        <a:xfrm>
          <a:off x="0" y="0"/>
          <a:ext cx="0" cy="0"/>
          <a:chOff x="0" y="0"/>
          <a:chExt cx="0" cy="0"/>
        </a:xfrm>
      </p:grpSpPr>
      <p:sp>
        <p:nvSpPr>
          <p:cNvPr id="1044" name="Google Shape;1044;p3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6" name="Google Shape;1046;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7" name="Google Shape;1047;p37"/>
          <p:cNvGrpSpPr/>
          <p:nvPr/>
        </p:nvGrpSpPr>
        <p:grpSpPr>
          <a:xfrm>
            <a:off x="151480" y="77983"/>
            <a:ext cx="8953111" cy="4834641"/>
            <a:chOff x="151480" y="77983"/>
            <a:chExt cx="8953111" cy="4834641"/>
          </a:xfrm>
        </p:grpSpPr>
        <p:sp>
          <p:nvSpPr>
            <p:cNvPr id="1048" name="Google Shape;1048;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5"/>
        <p:cNvGrpSpPr/>
        <p:nvPr/>
      </p:nvGrpSpPr>
      <p:grpSpPr>
        <a:xfrm>
          <a:off x="0" y="0"/>
          <a:ext cx="0" cy="0"/>
          <a:chOff x="0" y="0"/>
          <a:chExt cx="0" cy="0"/>
        </a:xfrm>
      </p:grpSpPr>
      <p:sp>
        <p:nvSpPr>
          <p:cNvPr id="1056" name="Google Shape;1056;p3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sp>
        <p:nvSpPr>
          <p:cNvPr id="1104" name="Google Shape;1104;p3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39"/>
          <p:cNvGrpSpPr/>
          <p:nvPr/>
        </p:nvGrpSpPr>
        <p:grpSpPr>
          <a:xfrm>
            <a:off x="318397" y="3887342"/>
            <a:ext cx="693824" cy="1071651"/>
            <a:chOff x="2144500" y="237375"/>
            <a:chExt cx="3245200" cy="5012400"/>
          </a:xfrm>
        </p:grpSpPr>
        <p:sp>
          <p:nvSpPr>
            <p:cNvPr id="1106" name="Google Shape;1106;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9"/>
          <p:cNvGrpSpPr/>
          <p:nvPr/>
        </p:nvGrpSpPr>
        <p:grpSpPr>
          <a:xfrm>
            <a:off x="7069897" y="107067"/>
            <a:ext cx="1863266" cy="4768880"/>
            <a:chOff x="7069897" y="107067"/>
            <a:chExt cx="1863266" cy="4768880"/>
          </a:xfrm>
        </p:grpSpPr>
        <p:sp>
          <p:nvSpPr>
            <p:cNvPr id="1112" name="Google Shape;1112;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F85CE8-8581-2F50-4DAF-FC03F1FDF7FE}"/>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5C547B41-D574-4D99-8733-CDF2B4333776}" type="datetimeFigureOut">
              <a:rPr lang="en-US" smtClean="0"/>
              <a:pPr/>
              <a:t>10/28/2024</a:t>
            </a:fld>
            <a:endParaRPr lang="en-US"/>
          </a:p>
        </p:txBody>
      </p:sp>
      <p:sp>
        <p:nvSpPr>
          <p:cNvPr id="3" name="Footer Placeholder 2">
            <a:extLst>
              <a:ext uri="{FF2B5EF4-FFF2-40B4-BE49-F238E27FC236}">
                <a16:creationId xmlns:a16="http://schemas.microsoft.com/office/drawing/2014/main" xmlns="" id="{667E7FA6-B5DF-8560-6067-2C59387AA66F}"/>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4" name="Slide Number Placeholder 3">
            <a:extLst>
              <a:ext uri="{FF2B5EF4-FFF2-40B4-BE49-F238E27FC236}">
                <a16:creationId xmlns:a16="http://schemas.microsoft.com/office/drawing/2014/main" xmlns="" id="{A57ED599-BE0F-70D7-28EE-1D8ED4885CFA}"/>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1595BB2F-C9CB-4F18-9077-FBA6E68299B4}" type="slidenum">
              <a:rPr lang="en-US" smtClean="0"/>
              <a:pPr/>
              <a:t>‹#›</a:t>
            </a:fld>
            <a:endParaRPr lang="en-US"/>
          </a:p>
        </p:txBody>
      </p:sp>
    </p:spTree>
    <p:extLst>
      <p:ext uri="{BB962C8B-B14F-4D97-AF65-F5344CB8AC3E}">
        <p14:creationId xmlns:p14="http://schemas.microsoft.com/office/powerpoint/2010/main" val="2289566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11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5"/>
          <p:cNvGrpSpPr/>
          <p:nvPr/>
        </p:nvGrpSpPr>
        <p:grpSpPr>
          <a:xfrm>
            <a:off x="-83218" y="3023200"/>
            <a:ext cx="9083818" cy="2158949"/>
            <a:chOff x="-83218" y="3023200"/>
            <a:chExt cx="9083818" cy="2158949"/>
          </a:xfrm>
        </p:grpSpPr>
        <p:sp>
          <p:nvSpPr>
            <p:cNvPr id="39" name="Google Shape;39;p5"/>
            <p:cNvSpPr/>
            <p:nvPr/>
          </p:nvSpPr>
          <p:spPr>
            <a:xfrm>
              <a:off x="8725675" y="3023200"/>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8358651" y="43278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497059" y="35672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236162" y="47059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335724">
              <a:off x="46032" y="4176968"/>
              <a:ext cx="919311" cy="863215"/>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5"/>
          <p:cNvGrpSpPr/>
          <p:nvPr/>
        </p:nvGrpSpPr>
        <p:grpSpPr>
          <a:xfrm rot="638255">
            <a:off x="7850694" y="4647339"/>
            <a:ext cx="1064312" cy="642397"/>
            <a:chOff x="228650" y="627225"/>
            <a:chExt cx="6774750" cy="4089100"/>
          </a:xfrm>
        </p:grpSpPr>
        <p:sp>
          <p:nvSpPr>
            <p:cNvPr id="45" name="Google Shape;45;p5"/>
            <p:cNvSpPr/>
            <p:nvPr/>
          </p:nvSpPr>
          <p:spPr>
            <a:xfrm>
              <a:off x="957225" y="1776200"/>
              <a:ext cx="5111075" cy="1768975"/>
            </a:xfrm>
            <a:custGeom>
              <a:avLst/>
              <a:gdLst/>
              <a:ahLst/>
              <a:cxnLst/>
              <a:rect l="l" t="t" r="r" b="b"/>
              <a:pathLst>
                <a:path w="204443" h="70759" extrusionOk="0">
                  <a:moveTo>
                    <a:pt x="63902" y="1"/>
                  </a:moveTo>
                  <a:cubicBezTo>
                    <a:pt x="57378" y="1"/>
                    <a:pt x="50838" y="215"/>
                    <a:pt x="44282" y="674"/>
                  </a:cubicBezTo>
                  <a:cubicBezTo>
                    <a:pt x="34442" y="674"/>
                    <a:pt x="24980" y="2944"/>
                    <a:pt x="16275" y="7486"/>
                  </a:cubicBezTo>
                  <a:cubicBezTo>
                    <a:pt x="6813" y="13163"/>
                    <a:pt x="757" y="23382"/>
                    <a:pt x="0" y="34736"/>
                  </a:cubicBezTo>
                  <a:cubicBezTo>
                    <a:pt x="0" y="44198"/>
                    <a:pt x="4542" y="52903"/>
                    <a:pt x="12490" y="58202"/>
                  </a:cubicBezTo>
                  <a:cubicBezTo>
                    <a:pt x="19681" y="62365"/>
                    <a:pt x="27629" y="65014"/>
                    <a:pt x="36334" y="65771"/>
                  </a:cubicBezTo>
                  <a:cubicBezTo>
                    <a:pt x="55715" y="68686"/>
                    <a:pt x="75656" y="70759"/>
                    <a:pt x="95662" y="70759"/>
                  </a:cubicBezTo>
                  <a:cubicBezTo>
                    <a:pt x="127618" y="70759"/>
                    <a:pt x="159737" y="65470"/>
                    <a:pt x="189996" y="49875"/>
                  </a:cubicBezTo>
                  <a:cubicBezTo>
                    <a:pt x="195673" y="47604"/>
                    <a:pt x="200214" y="43063"/>
                    <a:pt x="202864" y="37386"/>
                  </a:cubicBezTo>
                  <a:cubicBezTo>
                    <a:pt x="204443" y="32017"/>
                    <a:pt x="201278" y="25593"/>
                    <a:pt x="197328" y="25593"/>
                  </a:cubicBezTo>
                  <a:cubicBezTo>
                    <a:pt x="197005" y="25593"/>
                    <a:pt x="196676" y="25636"/>
                    <a:pt x="196345" y="25726"/>
                  </a:cubicBezTo>
                  <a:lnTo>
                    <a:pt x="196345" y="25726"/>
                  </a:lnTo>
                  <a:lnTo>
                    <a:pt x="203621" y="22247"/>
                  </a:lnTo>
                  <a:cubicBezTo>
                    <a:pt x="157718" y="11270"/>
                    <a:pt x="111231" y="1"/>
                    <a:pt x="63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228650" y="627225"/>
              <a:ext cx="6774750" cy="4089100"/>
            </a:xfrm>
            <a:custGeom>
              <a:avLst/>
              <a:gdLst/>
              <a:ahLst/>
              <a:cxnLst/>
              <a:rect l="l" t="t" r="r" b="b"/>
              <a:pathLst>
                <a:path w="270990" h="163564" extrusionOk="0">
                  <a:moveTo>
                    <a:pt x="155933" y="8785"/>
                  </a:moveTo>
                  <a:cubicBezTo>
                    <a:pt x="156690" y="9163"/>
                    <a:pt x="157447" y="9542"/>
                    <a:pt x="157825" y="9542"/>
                  </a:cubicBezTo>
                  <a:cubicBezTo>
                    <a:pt x="161232" y="16354"/>
                    <a:pt x="161989" y="23924"/>
                    <a:pt x="159718" y="31115"/>
                  </a:cubicBezTo>
                  <a:cubicBezTo>
                    <a:pt x="159718" y="31872"/>
                    <a:pt x="158204" y="32629"/>
                    <a:pt x="157447" y="32629"/>
                  </a:cubicBezTo>
                  <a:cubicBezTo>
                    <a:pt x="156311" y="32629"/>
                    <a:pt x="155555" y="32250"/>
                    <a:pt x="155555" y="31115"/>
                  </a:cubicBezTo>
                  <a:cubicBezTo>
                    <a:pt x="154419" y="23545"/>
                    <a:pt x="154419" y="16354"/>
                    <a:pt x="155933" y="8785"/>
                  </a:cubicBezTo>
                  <a:close/>
                  <a:moveTo>
                    <a:pt x="44928" y="51017"/>
                  </a:moveTo>
                  <a:cubicBezTo>
                    <a:pt x="45039" y="51017"/>
                    <a:pt x="45196" y="51063"/>
                    <a:pt x="45418" y="51174"/>
                  </a:cubicBezTo>
                  <a:cubicBezTo>
                    <a:pt x="46055" y="51174"/>
                    <a:pt x="46961" y="51443"/>
                    <a:pt x="47683" y="51527"/>
                  </a:cubicBezTo>
                  <a:lnTo>
                    <a:pt x="47683" y="51527"/>
                  </a:lnTo>
                  <a:cubicBezTo>
                    <a:pt x="47054" y="52059"/>
                    <a:pt x="46425" y="52374"/>
                    <a:pt x="45796" y="52688"/>
                  </a:cubicBezTo>
                  <a:cubicBezTo>
                    <a:pt x="45039" y="52688"/>
                    <a:pt x="44661" y="51553"/>
                    <a:pt x="44661" y="51553"/>
                  </a:cubicBezTo>
                  <a:cubicBezTo>
                    <a:pt x="44661" y="51285"/>
                    <a:pt x="44661" y="51017"/>
                    <a:pt x="44928" y="51017"/>
                  </a:cubicBezTo>
                  <a:close/>
                  <a:moveTo>
                    <a:pt x="92396" y="33859"/>
                  </a:moveTo>
                  <a:cubicBezTo>
                    <a:pt x="92822" y="33859"/>
                    <a:pt x="93295" y="33954"/>
                    <a:pt x="93863" y="34143"/>
                  </a:cubicBezTo>
                  <a:cubicBezTo>
                    <a:pt x="98783" y="37549"/>
                    <a:pt x="103325" y="41712"/>
                    <a:pt x="106731" y="47011"/>
                  </a:cubicBezTo>
                  <a:cubicBezTo>
                    <a:pt x="109759" y="50796"/>
                    <a:pt x="111651" y="55337"/>
                    <a:pt x="112030" y="59879"/>
                  </a:cubicBezTo>
                  <a:cubicBezTo>
                    <a:pt x="111525" y="59879"/>
                    <a:pt x="111020" y="60047"/>
                    <a:pt x="110628" y="60047"/>
                  </a:cubicBezTo>
                  <a:cubicBezTo>
                    <a:pt x="110432" y="60047"/>
                    <a:pt x="110263" y="60005"/>
                    <a:pt x="110137" y="59879"/>
                  </a:cubicBezTo>
                  <a:cubicBezTo>
                    <a:pt x="102189" y="53445"/>
                    <a:pt x="95755" y="45497"/>
                    <a:pt x="91213" y="36792"/>
                  </a:cubicBezTo>
                  <a:cubicBezTo>
                    <a:pt x="90456" y="35657"/>
                    <a:pt x="90456" y="34900"/>
                    <a:pt x="91213" y="34143"/>
                  </a:cubicBezTo>
                  <a:cubicBezTo>
                    <a:pt x="91592" y="33954"/>
                    <a:pt x="91970" y="33859"/>
                    <a:pt x="92396" y="33859"/>
                  </a:cubicBezTo>
                  <a:close/>
                  <a:moveTo>
                    <a:pt x="220800" y="35515"/>
                  </a:moveTo>
                  <a:cubicBezTo>
                    <a:pt x="221741" y="35515"/>
                    <a:pt x="222734" y="35941"/>
                    <a:pt x="223302" y="36792"/>
                  </a:cubicBezTo>
                  <a:cubicBezTo>
                    <a:pt x="223680" y="37928"/>
                    <a:pt x="223680" y="38685"/>
                    <a:pt x="223302" y="39820"/>
                  </a:cubicBezTo>
                  <a:cubicBezTo>
                    <a:pt x="220653" y="47011"/>
                    <a:pt x="215354" y="53067"/>
                    <a:pt x="208541" y="57230"/>
                  </a:cubicBezTo>
                  <a:cubicBezTo>
                    <a:pt x="205513" y="58744"/>
                    <a:pt x="202486" y="60636"/>
                    <a:pt x="199079" y="62150"/>
                  </a:cubicBezTo>
                  <a:cubicBezTo>
                    <a:pt x="197565" y="63159"/>
                    <a:pt x="195883" y="63664"/>
                    <a:pt x="194145" y="63664"/>
                  </a:cubicBezTo>
                  <a:cubicBezTo>
                    <a:pt x="193276" y="63664"/>
                    <a:pt x="192393" y="63538"/>
                    <a:pt x="191510" y="63285"/>
                  </a:cubicBezTo>
                  <a:cubicBezTo>
                    <a:pt x="189996" y="62907"/>
                    <a:pt x="189239" y="61772"/>
                    <a:pt x="189617" y="59879"/>
                  </a:cubicBezTo>
                  <a:cubicBezTo>
                    <a:pt x="190374" y="57230"/>
                    <a:pt x="192267" y="55337"/>
                    <a:pt x="194916" y="55337"/>
                  </a:cubicBezTo>
                  <a:cubicBezTo>
                    <a:pt x="196808" y="54959"/>
                    <a:pt x="198322" y="54202"/>
                    <a:pt x="198322" y="52310"/>
                  </a:cubicBezTo>
                  <a:cubicBezTo>
                    <a:pt x="198701" y="49282"/>
                    <a:pt x="200593" y="46633"/>
                    <a:pt x="203243" y="45119"/>
                  </a:cubicBezTo>
                  <a:cubicBezTo>
                    <a:pt x="207784" y="40955"/>
                    <a:pt x="213840" y="37549"/>
                    <a:pt x="219896" y="35657"/>
                  </a:cubicBezTo>
                  <a:cubicBezTo>
                    <a:pt x="220179" y="35562"/>
                    <a:pt x="220487" y="35515"/>
                    <a:pt x="220800" y="35515"/>
                  </a:cubicBezTo>
                  <a:close/>
                  <a:moveTo>
                    <a:pt x="18546" y="40388"/>
                  </a:moveTo>
                  <a:cubicBezTo>
                    <a:pt x="19208" y="40388"/>
                    <a:pt x="19871" y="40577"/>
                    <a:pt x="20438" y="40955"/>
                  </a:cubicBezTo>
                  <a:lnTo>
                    <a:pt x="21195" y="41334"/>
                  </a:lnTo>
                  <a:cubicBezTo>
                    <a:pt x="29900" y="46633"/>
                    <a:pt x="37470" y="53824"/>
                    <a:pt x="43525" y="62150"/>
                  </a:cubicBezTo>
                  <a:cubicBezTo>
                    <a:pt x="44661" y="63285"/>
                    <a:pt x="45418" y="64799"/>
                    <a:pt x="46175" y="66313"/>
                  </a:cubicBezTo>
                  <a:cubicBezTo>
                    <a:pt x="46553" y="67449"/>
                    <a:pt x="47310" y="69341"/>
                    <a:pt x="46553" y="70098"/>
                  </a:cubicBezTo>
                  <a:cubicBezTo>
                    <a:pt x="46073" y="70418"/>
                    <a:pt x="45526" y="70535"/>
                    <a:pt x="44911" y="70535"/>
                  </a:cubicBezTo>
                  <a:cubicBezTo>
                    <a:pt x="44070" y="70535"/>
                    <a:pt x="43104" y="70316"/>
                    <a:pt x="42011" y="70098"/>
                  </a:cubicBezTo>
                  <a:cubicBezTo>
                    <a:pt x="36334" y="67070"/>
                    <a:pt x="31414" y="63285"/>
                    <a:pt x="26872" y="58744"/>
                  </a:cubicBezTo>
                  <a:cubicBezTo>
                    <a:pt x="22709" y="54580"/>
                    <a:pt x="18924" y="49660"/>
                    <a:pt x="16275" y="44362"/>
                  </a:cubicBezTo>
                  <a:cubicBezTo>
                    <a:pt x="15518" y="43226"/>
                    <a:pt x="15518" y="41712"/>
                    <a:pt x="16654" y="40955"/>
                  </a:cubicBezTo>
                  <a:cubicBezTo>
                    <a:pt x="17221" y="40577"/>
                    <a:pt x="17884" y="40388"/>
                    <a:pt x="18546" y="40388"/>
                  </a:cubicBezTo>
                  <a:close/>
                  <a:moveTo>
                    <a:pt x="163881" y="61772"/>
                  </a:moveTo>
                  <a:lnTo>
                    <a:pt x="163881" y="61772"/>
                  </a:lnTo>
                  <a:cubicBezTo>
                    <a:pt x="160853" y="66692"/>
                    <a:pt x="155933" y="71233"/>
                    <a:pt x="150634" y="73883"/>
                  </a:cubicBezTo>
                  <a:cubicBezTo>
                    <a:pt x="150445" y="74072"/>
                    <a:pt x="150067" y="74167"/>
                    <a:pt x="149735" y="74167"/>
                  </a:cubicBezTo>
                  <a:cubicBezTo>
                    <a:pt x="149404" y="74167"/>
                    <a:pt x="149120" y="74072"/>
                    <a:pt x="149120" y="73883"/>
                  </a:cubicBezTo>
                  <a:cubicBezTo>
                    <a:pt x="148742" y="73126"/>
                    <a:pt x="148742" y="72747"/>
                    <a:pt x="149120" y="71990"/>
                  </a:cubicBezTo>
                  <a:cubicBezTo>
                    <a:pt x="152527" y="66692"/>
                    <a:pt x="157825" y="63285"/>
                    <a:pt x="163881" y="61772"/>
                  </a:cubicBezTo>
                  <a:close/>
                  <a:moveTo>
                    <a:pt x="248394" y="89292"/>
                  </a:moveTo>
                  <a:cubicBezTo>
                    <a:pt x="252546" y="89292"/>
                    <a:pt x="256685" y="89594"/>
                    <a:pt x="260771" y="90157"/>
                  </a:cubicBezTo>
                  <a:cubicBezTo>
                    <a:pt x="261150" y="90157"/>
                    <a:pt x="261528" y="90914"/>
                    <a:pt x="261906" y="91293"/>
                  </a:cubicBezTo>
                  <a:lnTo>
                    <a:pt x="262285" y="91293"/>
                  </a:lnTo>
                  <a:cubicBezTo>
                    <a:pt x="261150" y="93942"/>
                    <a:pt x="258879" y="93942"/>
                    <a:pt x="256608" y="94699"/>
                  </a:cubicBezTo>
                  <a:cubicBezTo>
                    <a:pt x="249121" y="96496"/>
                    <a:pt x="241397" y="97582"/>
                    <a:pt x="233623" y="97582"/>
                  </a:cubicBezTo>
                  <a:cubicBezTo>
                    <a:pt x="231573" y="97582"/>
                    <a:pt x="229519" y="97506"/>
                    <a:pt x="227465" y="97348"/>
                  </a:cubicBezTo>
                  <a:cubicBezTo>
                    <a:pt x="226330" y="97348"/>
                    <a:pt x="225194" y="96970"/>
                    <a:pt x="224437" y="96591"/>
                  </a:cubicBezTo>
                  <a:cubicBezTo>
                    <a:pt x="224059" y="96213"/>
                    <a:pt x="223680" y="95456"/>
                    <a:pt x="223302" y="95077"/>
                  </a:cubicBezTo>
                  <a:cubicBezTo>
                    <a:pt x="222923" y="94320"/>
                    <a:pt x="223302" y="93563"/>
                    <a:pt x="224059" y="93185"/>
                  </a:cubicBezTo>
                  <a:cubicBezTo>
                    <a:pt x="225194" y="92807"/>
                    <a:pt x="226330" y="92428"/>
                    <a:pt x="227465" y="92050"/>
                  </a:cubicBezTo>
                  <a:cubicBezTo>
                    <a:pt x="234355" y="90149"/>
                    <a:pt x="241394" y="89292"/>
                    <a:pt x="248394" y="89292"/>
                  </a:cubicBezTo>
                  <a:close/>
                  <a:moveTo>
                    <a:pt x="126692" y="93774"/>
                  </a:moveTo>
                  <a:cubicBezTo>
                    <a:pt x="127253" y="93774"/>
                    <a:pt x="127926" y="93942"/>
                    <a:pt x="127926" y="93942"/>
                  </a:cubicBezTo>
                  <a:cubicBezTo>
                    <a:pt x="127926" y="94699"/>
                    <a:pt x="128304" y="95456"/>
                    <a:pt x="128304" y="96213"/>
                  </a:cubicBezTo>
                  <a:cubicBezTo>
                    <a:pt x="124519" y="103782"/>
                    <a:pt x="119599" y="110595"/>
                    <a:pt x="113922" y="116272"/>
                  </a:cubicBezTo>
                  <a:cubicBezTo>
                    <a:pt x="112408" y="117786"/>
                    <a:pt x="110894" y="118921"/>
                    <a:pt x="109380" y="120057"/>
                  </a:cubicBezTo>
                  <a:cubicBezTo>
                    <a:pt x="107814" y="120318"/>
                    <a:pt x="105707" y="120759"/>
                    <a:pt x="104178" y="120759"/>
                  </a:cubicBezTo>
                  <a:cubicBezTo>
                    <a:pt x="103490" y="120759"/>
                    <a:pt x="102920" y="120670"/>
                    <a:pt x="102568" y="120435"/>
                  </a:cubicBezTo>
                  <a:cubicBezTo>
                    <a:pt x="100297" y="118543"/>
                    <a:pt x="103325" y="116272"/>
                    <a:pt x="104460" y="114758"/>
                  </a:cubicBezTo>
                  <a:cubicBezTo>
                    <a:pt x="109002" y="107567"/>
                    <a:pt x="114679" y="101133"/>
                    <a:pt x="121492" y="96213"/>
                  </a:cubicBezTo>
                  <a:cubicBezTo>
                    <a:pt x="123005" y="95077"/>
                    <a:pt x="124519" y="94320"/>
                    <a:pt x="126033" y="93942"/>
                  </a:cubicBezTo>
                  <a:cubicBezTo>
                    <a:pt x="126159" y="93816"/>
                    <a:pt x="126412" y="93774"/>
                    <a:pt x="126692" y="93774"/>
                  </a:cubicBezTo>
                  <a:close/>
                  <a:moveTo>
                    <a:pt x="31791" y="98936"/>
                  </a:moveTo>
                  <a:cubicBezTo>
                    <a:pt x="32417" y="98936"/>
                    <a:pt x="33051" y="99029"/>
                    <a:pt x="33685" y="99241"/>
                  </a:cubicBezTo>
                  <a:cubicBezTo>
                    <a:pt x="35199" y="99619"/>
                    <a:pt x="34442" y="103025"/>
                    <a:pt x="32171" y="105296"/>
                  </a:cubicBezTo>
                  <a:cubicBezTo>
                    <a:pt x="26494" y="111730"/>
                    <a:pt x="19681" y="117029"/>
                    <a:pt x="12112" y="120814"/>
                  </a:cubicBezTo>
                  <a:cubicBezTo>
                    <a:pt x="10598" y="121192"/>
                    <a:pt x="9462" y="121192"/>
                    <a:pt x="8327" y="121192"/>
                  </a:cubicBezTo>
                  <a:cubicBezTo>
                    <a:pt x="7949" y="120435"/>
                    <a:pt x="7570" y="119678"/>
                    <a:pt x="7570" y="119300"/>
                  </a:cubicBezTo>
                  <a:cubicBezTo>
                    <a:pt x="8327" y="117786"/>
                    <a:pt x="9084" y="116272"/>
                    <a:pt x="10219" y="115137"/>
                  </a:cubicBezTo>
                  <a:cubicBezTo>
                    <a:pt x="15518" y="110595"/>
                    <a:pt x="21195" y="105675"/>
                    <a:pt x="26494" y="101133"/>
                  </a:cubicBezTo>
                  <a:cubicBezTo>
                    <a:pt x="26494" y="100755"/>
                    <a:pt x="26872" y="100755"/>
                    <a:pt x="27251" y="100376"/>
                  </a:cubicBezTo>
                  <a:cubicBezTo>
                    <a:pt x="28615" y="99558"/>
                    <a:pt x="30175" y="98936"/>
                    <a:pt x="31791" y="98936"/>
                  </a:cubicBezTo>
                  <a:close/>
                  <a:moveTo>
                    <a:pt x="164496" y="99856"/>
                  </a:moveTo>
                  <a:cubicBezTo>
                    <a:pt x="164804" y="99856"/>
                    <a:pt x="165111" y="99903"/>
                    <a:pt x="165395" y="99998"/>
                  </a:cubicBezTo>
                  <a:cubicBezTo>
                    <a:pt x="168423" y="100376"/>
                    <a:pt x="171451" y="101133"/>
                    <a:pt x="174100" y="101890"/>
                  </a:cubicBezTo>
                  <a:cubicBezTo>
                    <a:pt x="183940" y="104918"/>
                    <a:pt x="193024" y="109459"/>
                    <a:pt x="201350" y="115137"/>
                  </a:cubicBezTo>
                  <a:cubicBezTo>
                    <a:pt x="203243" y="116272"/>
                    <a:pt x="204756" y="117786"/>
                    <a:pt x="205513" y="120057"/>
                  </a:cubicBezTo>
                  <a:cubicBezTo>
                    <a:pt x="203891" y="120868"/>
                    <a:pt x="202268" y="121245"/>
                    <a:pt x="200646" y="121245"/>
                  </a:cubicBezTo>
                  <a:cubicBezTo>
                    <a:pt x="199240" y="121245"/>
                    <a:pt x="197835" y="120962"/>
                    <a:pt x="196430" y="120435"/>
                  </a:cubicBezTo>
                  <a:cubicBezTo>
                    <a:pt x="187725" y="117786"/>
                    <a:pt x="179020" y="114758"/>
                    <a:pt x="170694" y="110973"/>
                  </a:cubicBezTo>
                  <a:cubicBezTo>
                    <a:pt x="167666" y="109459"/>
                    <a:pt x="165016" y="107567"/>
                    <a:pt x="163124" y="104918"/>
                  </a:cubicBezTo>
                  <a:cubicBezTo>
                    <a:pt x="162367" y="103782"/>
                    <a:pt x="161989" y="102268"/>
                    <a:pt x="162367" y="101133"/>
                  </a:cubicBezTo>
                  <a:cubicBezTo>
                    <a:pt x="162651" y="100281"/>
                    <a:pt x="163573" y="99856"/>
                    <a:pt x="164496" y="99856"/>
                  </a:cubicBezTo>
                  <a:close/>
                  <a:moveTo>
                    <a:pt x="122627" y="43983"/>
                  </a:moveTo>
                  <a:cubicBezTo>
                    <a:pt x="124141" y="43983"/>
                    <a:pt x="125655" y="44109"/>
                    <a:pt x="127169" y="44362"/>
                  </a:cubicBezTo>
                  <a:cubicBezTo>
                    <a:pt x="134360" y="44740"/>
                    <a:pt x="141172" y="45876"/>
                    <a:pt x="147985" y="46633"/>
                  </a:cubicBezTo>
                  <a:lnTo>
                    <a:pt x="177128" y="50796"/>
                  </a:lnTo>
                  <a:cubicBezTo>
                    <a:pt x="179399" y="51174"/>
                    <a:pt x="181669" y="51553"/>
                    <a:pt x="183940" y="52310"/>
                  </a:cubicBezTo>
                  <a:cubicBezTo>
                    <a:pt x="184319" y="52310"/>
                    <a:pt x="184697" y="52688"/>
                    <a:pt x="185076" y="53445"/>
                  </a:cubicBezTo>
                  <a:cubicBezTo>
                    <a:pt x="185076" y="54099"/>
                    <a:pt x="184512" y="55034"/>
                    <a:pt x="183627" y="55034"/>
                  </a:cubicBezTo>
                  <a:cubicBezTo>
                    <a:pt x="183487" y="55034"/>
                    <a:pt x="183338" y="55011"/>
                    <a:pt x="183183" y="54959"/>
                  </a:cubicBezTo>
                  <a:cubicBezTo>
                    <a:pt x="167287" y="51174"/>
                    <a:pt x="150256" y="51553"/>
                    <a:pt x="133981" y="49660"/>
                  </a:cubicBezTo>
                  <a:cubicBezTo>
                    <a:pt x="131332" y="49282"/>
                    <a:pt x="129061" y="49282"/>
                    <a:pt x="126412" y="49282"/>
                  </a:cubicBezTo>
                  <a:cubicBezTo>
                    <a:pt x="124519" y="49282"/>
                    <a:pt x="123005" y="50417"/>
                    <a:pt x="123005" y="51931"/>
                  </a:cubicBezTo>
                  <a:cubicBezTo>
                    <a:pt x="123005" y="53445"/>
                    <a:pt x="124141" y="54202"/>
                    <a:pt x="125655" y="54202"/>
                  </a:cubicBezTo>
                  <a:cubicBezTo>
                    <a:pt x="128304" y="54580"/>
                    <a:pt x="131332" y="54959"/>
                    <a:pt x="133224" y="55337"/>
                  </a:cubicBezTo>
                  <a:cubicBezTo>
                    <a:pt x="135495" y="55716"/>
                    <a:pt x="137009" y="56473"/>
                    <a:pt x="137009" y="59122"/>
                  </a:cubicBezTo>
                  <a:cubicBezTo>
                    <a:pt x="136631" y="61393"/>
                    <a:pt x="138523" y="62150"/>
                    <a:pt x="140794" y="62528"/>
                  </a:cubicBezTo>
                  <a:cubicBezTo>
                    <a:pt x="141551" y="62528"/>
                    <a:pt x="142308" y="62486"/>
                    <a:pt x="143051" y="62486"/>
                  </a:cubicBezTo>
                  <a:cubicBezTo>
                    <a:pt x="144537" y="62486"/>
                    <a:pt x="145966" y="62655"/>
                    <a:pt x="147228" y="63664"/>
                  </a:cubicBezTo>
                  <a:cubicBezTo>
                    <a:pt x="147228" y="65935"/>
                    <a:pt x="145336" y="67449"/>
                    <a:pt x="143443" y="67449"/>
                  </a:cubicBezTo>
                  <a:cubicBezTo>
                    <a:pt x="140415" y="67827"/>
                    <a:pt x="137388" y="67827"/>
                    <a:pt x="134738" y="68206"/>
                  </a:cubicBezTo>
                  <a:cubicBezTo>
                    <a:pt x="132846" y="68584"/>
                    <a:pt x="131332" y="69341"/>
                    <a:pt x="130575" y="70476"/>
                  </a:cubicBezTo>
                  <a:cubicBezTo>
                    <a:pt x="129818" y="71233"/>
                    <a:pt x="130575" y="73883"/>
                    <a:pt x="131332" y="73883"/>
                  </a:cubicBezTo>
                  <a:cubicBezTo>
                    <a:pt x="132053" y="73787"/>
                    <a:pt x="132768" y="73739"/>
                    <a:pt x="133474" y="73739"/>
                  </a:cubicBezTo>
                  <a:cubicBezTo>
                    <a:pt x="138325" y="73739"/>
                    <a:pt x="142740" y="75974"/>
                    <a:pt x="145714" y="79938"/>
                  </a:cubicBezTo>
                  <a:cubicBezTo>
                    <a:pt x="146448" y="80672"/>
                    <a:pt x="147295" y="80950"/>
                    <a:pt x="148168" y="80950"/>
                  </a:cubicBezTo>
                  <a:cubicBezTo>
                    <a:pt x="149547" y="80950"/>
                    <a:pt x="150989" y="80255"/>
                    <a:pt x="152148" y="79560"/>
                  </a:cubicBezTo>
                  <a:cubicBezTo>
                    <a:pt x="159718" y="75775"/>
                    <a:pt x="165773" y="70476"/>
                    <a:pt x="170694" y="63664"/>
                  </a:cubicBezTo>
                  <a:cubicBezTo>
                    <a:pt x="171763" y="61881"/>
                    <a:pt x="172497" y="59090"/>
                    <a:pt x="174795" y="59090"/>
                  </a:cubicBezTo>
                  <a:cubicBezTo>
                    <a:pt x="174935" y="59090"/>
                    <a:pt x="175082" y="59100"/>
                    <a:pt x="175235" y="59122"/>
                  </a:cubicBezTo>
                  <a:cubicBezTo>
                    <a:pt x="178263" y="59879"/>
                    <a:pt x="181669" y="59879"/>
                    <a:pt x="182805" y="62907"/>
                  </a:cubicBezTo>
                  <a:cubicBezTo>
                    <a:pt x="184239" y="67210"/>
                    <a:pt x="188065" y="69774"/>
                    <a:pt x="191976" y="69774"/>
                  </a:cubicBezTo>
                  <a:cubicBezTo>
                    <a:pt x="193225" y="69774"/>
                    <a:pt x="194482" y="69512"/>
                    <a:pt x="195673" y="68963"/>
                  </a:cubicBezTo>
                  <a:cubicBezTo>
                    <a:pt x="197565" y="68458"/>
                    <a:pt x="199458" y="68206"/>
                    <a:pt x="201322" y="68206"/>
                  </a:cubicBezTo>
                  <a:cubicBezTo>
                    <a:pt x="205051" y="68206"/>
                    <a:pt x="208667" y="69215"/>
                    <a:pt x="211948" y="71233"/>
                  </a:cubicBezTo>
                  <a:cubicBezTo>
                    <a:pt x="217625" y="73883"/>
                    <a:pt x="223302" y="77667"/>
                    <a:pt x="228601" y="81831"/>
                  </a:cubicBezTo>
                  <a:cubicBezTo>
                    <a:pt x="228979" y="82020"/>
                    <a:pt x="229452" y="82115"/>
                    <a:pt x="229925" y="82115"/>
                  </a:cubicBezTo>
                  <a:cubicBezTo>
                    <a:pt x="230398" y="82115"/>
                    <a:pt x="230871" y="82020"/>
                    <a:pt x="231250" y="81831"/>
                  </a:cubicBezTo>
                  <a:cubicBezTo>
                    <a:pt x="232385" y="81074"/>
                    <a:pt x="232385" y="79181"/>
                    <a:pt x="231628" y="78046"/>
                  </a:cubicBezTo>
                  <a:cubicBezTo>
                    <a:pt x="230493" y="76532"/>
                    <a:pt x="229357" y="75397"/>
                    <a:pt x="227844" y="73883"/>
                  </a:cubicBezTo>
                  <a:cubicBezTo>
                    <a:pt x="225194" y="71990"/>
                    <a:pt x="222923" y="70855"/>
                    <a:pt x="219896" y="68963"/>
                  </a:cubicBezTo>
                  <a:cubicBezTo>
                    <a:pt x="220416" y="68915"/>
                    <a:pt x="220936" y="68892"/>
                    <a:pt x="221455" y="68892"/>
                  </a:cubicBezTo>
                  <a:cubicBezTo>
                    <a:pt x="225088" y="68892"/>
                    <a:pt x="228648" y="70051"/>
                    <a:pt x="231628" y="72369"/>
                  </a:cubicBezTo>
                  <a:cubicBezTo>
                    <a:pt x="235413" y="73883"/>
                    <a:pt x="238062" y="76532"/>
                    <a:pt x="240333" y="79938"/>
                  </a:cubicBezTo>
                  <a:cubicBezTo>
                    <a:pt x="241469" y="82209"/>
                    <a:pt x="240712" y="83723"/>
                    <a:pt x="238062" y="84102"/>
                  </a:cubicBezTo>
                  <a:cubicBezTo>
                    <a:pt x="232385" y="85615"/>
                    <a:pt x="226708" y="86751"/>
                    <a:pt x="221031" y="88265"/>
                  </a:cubicBezTo>
                  <a:cubicBezTo>
                    <a:pt x="219139" y="88643"/>
                    <a:pt x="217246" y="89779"/>
                    <a:pt x="215732" y="90914"/>
                  </a:cubicBezTo>
                  <a:cubicBezTo>
                    <a:pt x="214597" y="91671"/>
                    <a:pt x="214218" y="93185"/>
                    <a:pt x="215354" y="94320"/>
                  </a:cubicBezTo>
                  <a:cubicBezTo>
                    <a:pt x="218003" y="97727"/>
                    <a:pt x="221409" y="101133"/>
                    <a:pt x="225194" y="103404"/>
                  </a:cubicBezTo>
                  <a:cubicBezTo>
                    <a:pt x="221409" y="105296"/>
                    <a:pt x="217246" y="106432"/>
                    <a:pt x="213461" y="106810"/>
                  </a:cubicBezTo>
                  <a:cubicBezTo>
                    <a:pt x="209677" y="107567"/>
                    <a:pt x="206270" y="107946"/>
                    <a:pt x="202486" y="108324"/>
                  </a:cubicBezTo>
                  <a:cubicBezTo>
                    <a:pt x="200593" y="107946"/>
                    <a:pt x="198701" y="107189"/>
                    <a:pt x="197187" y="106053"/>
                  </a:cubicBezTo>
                  <a:cubicBezTo>
                    <a:pt x="190374" y="102268"/>
                    <a:pt x="183562" y="99241"/>
                    <a:pt x="176371" y="96591"/>
                  </a:cubicBezTo>
                  <a:cubicBezTo>
                    <a:pt x="172964" y="95456"/>
                    <a:pt x="169558" y="94699"/>
                    <a:pt x="166152" y="93942"/>
                  </a:cubicBezTo>
                  <a:cubicBezTo>
                    <a:pt x="164941" y="93336"/>
                    <a:pt x="163669" y="93034"/>
                    <a:pt x="162434" y="93034"/>
                  </a:cubicBezTo>
                  <a:cubicBezTo>
                    <a:pt x="160581" y="93034"/>
                    <a:pt x="158809" y="93715"/>
                    <a:pt x="157447" y="95077"/>
                  </a:cubicBezTo>
                  <a:cubicBezTo>
                    <a:pt x="155176" y="97727"/>
                    <a:pt x="154798" y="101511"/>
                    <a:pt x="156690" y="104539"/>
                  </a:cubicBezTo>
                  <a:cubicBezTo>
                    <a:pt x="157825" y="107946"/>
                    <a:pt x="160096" y="110973"/>
                    <a:pt x="163124" y="113244"/>
                  </a:cubicBezTo>
                  <a:cubicBezTo>
                    <a:pt x="165395" y="114758"/>
                    <a:pt x="168044" y="116272"/>
                    <a:pt x="171451" y="118164"/>
                  </a:cubicBezTo>
                  <a:cubicBezTo>
                    <a:pt x="166909" y="119868"/>
                    <a:pt x="162367" y="120719"/>
                    <a:pt x="157666" y="120719"/>
                  </a:cubicBezTo>
                  <a:cubicBezTo>
                    <a:pt x="156099" y="120719"/>
                    <a:pt x="154514" y="120624"/>
                    <a:pt x="152905" y="120435"/>
                  </a:cubicBezTo>
                  <a:cubicBezTo>
                    <a:pt x="152757" y="120460"/>
                    <a:pt x="152616" y="120472"/>
                    <a:pt x="152480" y="120472"/>
                  </a:cubicBezTo>
                  <a:cubicBezTo>
                    <a:pt x="150529" y="120472"/>
                    <a:pt x="149729" y="118041"/>
                    <a:pt x="147606" y="116272"/>
                  </a:cubicBezTo>
                  <a:cubicBezTo>
                    <a:pt x="145879" y="114545"/>
                    <a:pt x="144782" y="112817"/>
                    <a:pt x="142013" y="112817"/>
                  </a:cubicBezTo>
                  <a:cubicBezTo>
                    <a:pt x="141749" y="112817"/>
                    <a:pt x="141469" y="112833"/>
                    <a:pt x="141172" y="112866"/>
                  </a:cubicBezTo>
                  <a:cubicBezTo>
                    <a:pt x="137766" y="113244"/>
                    <a:pt x="133603" y="113244"/>
                    <a:pt x="132846" y="118164"/>
                  </a:cubicBezTo>
                  <a:cubicBezTo>
                    <a:pt x="132515" y="120147"/>
                    <a:pt x="131031" y="121264"/>
                    <a:pt x="129401" y="121264"/>
                  </a:cubicBezTo>
                  <a:cubicBezTo>
                    <a:pt x="129163" y="121264"/>
                    <a:pt x="128923" y="121240"/>
                    <a:pt x="128683" y="121192"/>
                  </a:cubicBezTo>
                  <a:cubicBezTo>
                    <a:pt x="128387" y="121155"/>
                    <a:pt x="128088" y="121140"/>
                    <a:pt x="127786" y="121140"/>
                  </a:cubicBezTo>
                  <a:cubicBezTo>
                    <a:pt x="126327" y="121140"/>
                    <a:pt x="124800" y="121497"/>
                    <a:pt x="123286" y="121497"/>
                  </a:cubicBezTo>
                  <a:cubicBezTo>
                    <a:pt x="121901" y="121497"/>
                    <a:pt x="120526" y="121199"/>
                    <a:pt x="119221" y="120057"/>
                  </a:cubicBezTo>
                  <a:cubicBezTo>
                    <a:pt x="122627" y="115137"/>
                    <a:pt x="126033" y="110216"/>
                    <a:pt x="129061" y="105675"/>
                  </a:cubicBezTo>
                  <a:cubicBezTo>
                    <a:pt x="130954" y="103025"/>
                    <a:pt x="132467" y="100755"/>
                    <a:pt x="133981" y="97727"/>
                  </a:cubicBezTo>
                  <a:cubicBezTo>
                    <a:pt x="136252" y="92428"/>
                    <a:pt x="132846" y="85994"/>
                    <a:pt x="127169" y="85237"/>
                  </a:cubicBezTo>
                  <a:cubicBezTo>
                    <a:pt x="126033" y="85237"/>
                    <a:pt x="125276" y="85615"/>
                    <a:pt x="124519" y="85994"/>
                  </a:cubicBezTo>
                  <a:cubicBezTo>
                    <a:pt x="113922" y="95834"/>
                    <a:pt x="102189" y="104918"/>
                    <a:pt x="95755" y="118164"/>
                  </a:cubicBezTo>
                  <a:cubicBezTo>
                    <a:pt x="94764" y="120147"/>
                    <a:pt x="92907" y="121264"/>
                    <a:pt x="90941" y="121264"/>
                  </a:cubicBezTo>
                  <a:cubicBezTo>
                    <a:pt x="90655" y="121264"/>
                    <a:pt x="90366" y="121240"/>
                    <a:pt x="90078" y="121192"/>
                  </a:cubicBezTo>
                  <a:cubicBezTo>
                    <a:pt x="84401" y="120814"/>
                    <a:pt x="79102" y="120435"/>
                    <a:pt x="73425" y="119678"/>
                  </a:cubicBezTo>
                  <a:cubicBezTo>
                    <a:pt x="62449" y="118543"/>
                    <a:pt x="51852" y="115515"/>
                    <a:pt x="42011" y="111352"/>
                  </a:cubicBezTo>
                  <a:cubicBezTo>
                    <a:pt x="37848" y="109459"/>
                    <a:pt x="37848" y="109459"/>
                    <a:pt x="38984" y="105675"/>
                  </a:cubicBezTo>
                  <a:cubicBezTo>
                    <a:pt x="39741" y="103782"/>
                    <a:pt x="40498" y="101890"/>
                    <a:pt x="40876" y="99998"/>
                  </a:cubicBezTo>
                  <a:cubicBezTo>
                    <a:pt x="41254" y="98105"/>
                    <a:pt x="40498" y="96213"/>
                    <a:pt x="38984" y="94699"/>
                  </a:cubicBezTo>
                  <a:cubicBezTo>
                    <a:pt x="36240" y="91759"/>
                    <a:pt x="34612" y="90341"/>
                    <a:pt x="32839" y="90341"/>
                  </a:cubicBezTo>
                  <a:cubicBezTo>
                    <a:pt x="31189" y="90341"/>
                    <a:pt x="29413" y="91570"/>
                    <a:pt x="26494" y="93942"/>
                  </a:cubicBezTo>
                  <a:cubicBezTo>
                    <a:pt x="23581" y="96169"/>
                    <a:pt x="21832" y="97388"/>
                    <a:pt x="20474" y="97388"/>
                  </a:cubicBezTo>
                  <a:cubicBezTo>
                    <a:pt x="18831" y="97388"/>
                    <a:pt x="17761" y="95607"/>
                    <a:pt x="15897" y="91671"/>
                  </a:cubicBezTo>
                  <a:cubicBezTo>
                    <a:pt x="11733" y="82966"/>
                    <a:pt x="13626" y="72747"/>
                    <a:pt x="20817" y="66313"/>
                  </a:cubicBezTo>
                  <a:lnTo>
                    <a:pt x="22331" y="65556"/>
                  </a:lnTo>
                  <a:cubicBezTo>
                    <a:pt x="22990" y="65160"/>
                    <a:pt x="23558" y="64995"/>
                    <a:pt x="24066" y="64995"/>
                  </a:cubicBezTo>
                  <a:cubicBezTo>
                    <a:pt x="25015" y="64995"/>
                    <a:pt x="25754" y="65574"/>
                    <a:pt x="26494" y="66313"/>
                  </a:cubicBezTo>
                  <a:cubicBezTo>
                    <a:pt x="27629" y="67449"/>
                    <a:pt x="27629" y="68963"/>
                    <a:pt x="26494" y="70098"/>
                  </a:cubicBezTo>
                  <a:cubicBezTo>
                    <a:pt x="24602" y="72747"/>
                    <a:pt x="22331" y="75018"/>
                    <a:pt x="20438" y="77667"/>
                  </a:cubicBezTo>
                  <a:cubicBezTo>
                    <a:pt x="19303" y="79560"/>
                    <a:pt x="19303" y="82209"/>
                    <a:pt x="20817" y="84102"/>
                  </a:cubicBezTo>
                  <a:cubicBezTo>
                    <a:pt x="21440" y="85036"/>
                    <a:pt x="22319" y="85714"/>
                    <a:pt x="23454" y="85714"/>
                  </a:cubicBezTo>
                  <a:cubicBezTo>
                    <a:pt x="23699" y="85714"/>
                    <a:pt x="23955" y="85683"/>
                    <a:pt x="24223" y="85615"/>
                  </a:cubicBezTo>
                  <a:cubicBezTo>
                    <a:pt x="24980" y="85615"/>
                    <a:pt x="25737" y="84480"/>
                    <a:pt x="25737" y="83723"/>
                  </a:cubicBezTo>
                  <a:cubicBezTo>
                    <a:pt x="25737" y="79938"/>
                    <a:pt x="27629" y="76532"/>
                    <a:pt x="30657" y="74261"/>
                  </a:cubicBezTo>
                  <a:cubicBezTo>
                    <a:pt x="31414" y="73252"/>
                    <a:pt x="32676" y="72579"/>
                    <a:pt x="33993" y="72579"/>
                  </a:cubicBezTo>
                  <a:cubicBezTo>
                    <a:pt x="34652" y="72579"/>
                    <a:pt x="35325" y="72747"/>
                    <a:pt x="35956" y="73126"/>
                  </a:cubicBezTo>
                  <a:cubicBezTo>
                    <a:pt x="37848" y="74261"/>
                    <a:pt x="40119" y="75397"/>
                    <a:pt x="42011" y="76154"/>
                  </a:cubicBezTo>
                  <a:cubicBezTo>
                    <a:pt x="43034" y="76575"/>
                    <a:pt x="44048" y="76766"/>
                    <a:pt x="45018" y="76766"/>
                  </a:cubicBezTo>
                  <a:cubicBezTo>
                    <a:pt x="50151" y="76766"/>
                    <a:pt x="54080" y="71406"/>
                    <a:pt x="51852" y="66313"/>
                  </a:cubicBezTo>
                  <a:cubicBezTo>
                    <a:pt x="51473" y="64042"/>
                    <a:pt x="50338" y="61393"/>
                    <a:pt x="49203" y="59122"/>
                  </a:cubicBezTo>
                  <a:cubicBezTo>
                    <a:pt x="50338" y="57230"/>
                    <a:pt x="52230" y="57230"/>
                    <a:pt x="53744" y="56094"/>
                  </a:cubicBezTo>
                  <a:cubicBezTo>
                    <a:pt x="54501" y="55716"/>
                    <a:pt x="54880" y="54580"/>
                    <a:pt x="54880" y="53824"/>
                  </a:cubicBezTo>
                  <a:cubicBezTo>
                    <a:pt x="54501" y="53067"/>
                    <a:pt x="53744" y="52310"/>
                    <a:pt x="52609" y="51931"/>
                  </a:cubicBezTo>
                  <a:cubicBezTo>
                    <a:pt x="51134" y="51563"/>
                    <a:pt x="49660" y="51553"/>
                    <a:pt x="48185" y="51203"/>
                  </a:cubicBezTo>
                  <a:lnTo>
                    <a:pt x="48185" y="51203"/>
                  </a:lnTo>
                  <a:cubicBezTo>
                    <a:pt x="48699" y="50039"/>
                    <a:pt x="50086" y="50039"/>
                    <a:pt x="51473" y="50039"/>
                  </a:cubicBezTo>
                  <a:cubicBezTo>
                    <a:pt x="60646" y="48032"/>
                    <a:pt x="70036" y="47111"/>
                    <a:pt x="79478" y="47111"/>
                  </a:cubicBezTo>
                  <a:cubicBezTo>
                    <a:pt x="82503" y="47111"/>
                    <a:pt x="85534" y="47206"/>
                    <a:pt x="88564" y="47389"/>
                  </a:cubicBezTo>
                  <a:cubicBezTo>
                    <a:pt x="88943" y="47389"/>
                    <a:pt x="89321" y="47389"/>
                    <a:pt x="89700" y="47768"/>
                  </a:cubicBezTo>
                  <a:cubicBezTo>
                    <a:pt x="90078" y="48146"/>
                    <a:pt x="90456" y="48525"/>
                    <a:pt x="90456" y="48903"/>
                  </a:cubicBezTo>
                  <a:cubicBezTo>
                    <a:pt x="90078" y="49282"/>
                    <a:pt x="89321" y="50039"/>
                    <a:pt x="88943" y="50039"/>
                  </a:cubicBezTo>
                  <a:lnTo>
                    <a:pt x="69262" y="50039"/>
                  </a:lnTo>
                  <a:cubicBezTo>
                    <a:pt x="68656" y="50039"/>
                    <a:pt x="67990" y="49978"/>
                    <a:pt x="67336" y="49978"/>
                  </a:cubicBezTo>
                  <a:cubicBezTo>
                    <a:pt x="66355" y="49978"/>
                    <a:pt x="65401" y="50114"/>
                    <a:pt x="64720" y="50796"/>
                  </a:cubicBezTo>
                  <a:cubicBezTo>
                    <a:pt x="63963" y="51553"/>
                    <a:pt x="63585" y="52688"/>
                    <a:pt x="63585" y="53445"/>
                  </a:cubicBezTo>
                  <a:cubicBezTo>
                    <a:pt x="63585" y="54202"/>
                    <a:pt x="63963" y="54580"/>
                    <a:pt x="64720" y="54959"/>
                  </a:cubicBezTo>
                  <a:cubicBezTo>
                    <a:pt x="65477" y="55337"/>
                    <a:pt x="66612" y="55337"/>
                    <a:pt x="67369" y="55337"/>
                  </a:cubicBezTo>
                  <a:cubicBezTo>
                    <a:pt x="71911" y="55716"/>
                    <a:pt x="76358" y="55905"/>
                    <a:pt x="80805" y="55905"/>
                  </a:cubicBezTo>
                  <a:cubicBezTo>
                    <a:pt x="85252" y="55905"/>
                    <a:pt x="89700" y="55716"/>
                    <a:pt x="94241" y="55337"/>
                  </a:cubicBezTo>
                  <a:cubicBezTo>
                    <a:pt x="94525" y="55290"/>
                    <a:pt x="94797" y="55266"/>
                    <a:pt x="95057" y="55266"/>
                  </a:cubicBezTo>
                  <a:cubicBezTo>
                    <a:pt x="96873" y="55266"/>
                    <a:pt x="98073" y="56426"/>
                    <a:pt x="98405" y="58744"/>
                  </a:cubicBezTo>
                  <a:cubicBezTo>
                    <a:pt x="95377" y="59122"/>
                    <a:pt x="91970" y="59879"/>
                    <a:pt x="88943" y="60636"/>
                  </a:cubicBezTo>
                  <a:cubicBezTo>
                    <a:pt x="87429" y="61015"/>
                    <a:pt x="86672" y="62150"/>
                    <a:pt x="87050" y="63664"/>
                  </a:cubicBezTo>
                  <a:cubicBezTo>
                    <a:pt x="87429" y="64421"/>
                    <a:pt x="88186" y="65178"/>
                    <a:pt x="89321" y="65178"/>
                  </a:cubicBezTo>
                  <a:cubicBezTo>
                    <a:pt x="89700" y="65367"/>
                    <a:pt x="90173" y="65462"/>
                    <a:pt x="90646" y="65462"/>
                  </a:cubicBezTo>
                  <a:cubicBezTo>
                    <a:pt x="91119" y="65462"/>
                    <a:pt x="91592" y="65367"/>
                    <a:pt x="91970" y="65178"/>
                  </a:cubicBezTo>
                  <a:cubicBezTo>
                    <a:pt x="93863" y="65178"/>
                    <a:pt x="95377" y="64799"/>
                    <a:pt x="96891" y="64799"/>
                  </a:cubicBezTo>
                  <a:cubicBezTo>
                    <a:pt x="98405" y="64295"/>
                    <a:pt x="99960" y="64042"/>
                    <a:pt x="101488" y="64042"/>
                  </a:cubicBezTo>
                  <a:cubicBezTo>
                    <a:pt x="104544" y="64042"/>
                    <a:pt x="107488" y="65052"/>
                    <a:pt x="109759" y="67070"/>
                  </a:cubicBezTo>
                  <a:cubicBezTo>
                    <a:pt x="110894" y="68016"/>
                    <a:pt x="112219" y="68489"/>
                    <a:pt x="113544" y="68489"/>
                  </a:cubicBezTo>
                  <a:cubicBezTo>
                    <a:pt x="114868" y="68489"/>
                    <a:pt x="116193" y="68016"/>
                    <a:pt x="117328" y="67070"/>
                  </a:cubicBezTo>
                  <a:cubicBezTo>
                    <a:pt x="119599" y="65178"/>
                    <a:pt x="120735" y="61772"/>
                    <a:pt x="119599" y="59122"/>
                  </a:cubicBezTo>
                  <a:cubicBezTo>
                    <a:pt x="118842" y="56851"/>
                    <a:pt x="117707" y="54959"/>
                    <a:pt x="116571" y="52688"/>
                  </a:cubicBezTo>
                  <a:cubicBezTo>
                    <a:pt x="115057" y="50417"/>
                    <a:pt x="113922" y="48146"/>
                    <a:pt x="113544" y="45497"/>
                  </a:cubicBezTo>
                  <a:cubicBezTo>
                    <a:pt x="116571" y="44488"/>
                    <a:pt x="119599" y="43983"/>
                    <a:pt x="122627" y="43983"/>
                  </a:cubicBezTo>
                  <a:close/>
                  <a:moveTo>
                    <a:pt x="141755" y="121344"/>
                  </a:moveTo>
                  <a:cubicBezTo>
                    <a:pt x="143163" y="121344"/>
                    <a:pt x="144514" y="121608"/>
                    <a:pt x="145714" y="122328"/>
                  </a:cubicBezTo>
                  <a:cubicBezTo>
                    <a:pt x="146093" y="122706"/>
                    <a:pt x="146471" y="123085"/>
                    <a:pt x="146471" y="123085"/>
                  </a:cubicBezTo>
                  <a:cubicBezTo>
                    <a:pt x="151391" y="131790"/>
                    <a:pt x="154798" y="140873"/>
                    <a:pt x="156690" y="150713"/>
                  </a:cubicBezTo>
                  <a:cubicBezTo>
                    <a:pt x="157068" y="152227"/>
                    <a:pt x="156690" y="154120"/>
                    <a:pt x="155555" y="155255"/>
                  </a:cubicBezTo>
                  <a:cubicBezTo>
                    <a:pt x="154798" y="156012"/>
                    <a:pt x="154041" y="156769"/>
                    <a:pt x="153284" y="157147"/>
                  </a:cubicBezTo>
                  <a:lnTo>
                    <a:pt x="153662" y="157526"/>
                  </a:lnTo>
                  <a:cubicBezTo>
                    <a:pt x="152905" y="156769"/>
                    <a:pt x="151770" y="156390"/>
                    <a:pt x="151013" y="155633"/>
                  </a:cubicBezTo>
                  <a:cubicBezTo>
                    <a:pt x="144579" y="146550"/>
                    <a:pt x="140415" y="136710"/>
                    <a:pt x="138145" y="126112"/>
                  </a:cubicBezTo>
                  <a:cubicBezTo>
                    <a:pt x="137766" y="124598"/>
                    <a:pt x="138145" y="122706"/>
                    <a:pt x="139280" y="121571"/>
                  </a:cubicBezTo>
                  <a:cubicBezTo>
                    <a:pt x="140111" y="121432"/>
                    <a:pt x="140942" y="121344"/>
                    <a:pt x="141755" y="121344"/>
                  </a:cubicBezTo>
                  <a:close/>
                  <a:moveTo>
                    <a:pt x="155630" y="1"/>
                  </a:moveTo>
                  <a:cubicBezTo>
                    <a:pt x="153738" y="1"/>
                    <a:pt x="151910" y="1089"/>
                    <a:pt x="151013" y="3108"/>
                  </a:cubicBezTo>
                  <a:cubicBezTo>
                    <a:pt x="150256" y="5757"/>
                    <a:pt x="149499" y="8406"/>
                    <a:pt x="149499" y="11056"/>
                  </a:cubicBezTo>
                  <a:cubicBezTo>
                    <a:pt x="148742" y="19004"/>
                    <a:pt x="148742" y="26952"/>
                    <a:pt x="149499" y="34521"/>
                  </a:cubicBezTo>
                  <a:cubicBezTo>
                    <a:pt x="149877" y="36414"/>
                    <a:pt x="150634" y="38306"/>
                    <a:pt x="148742" y="40577"/>
                  </a:cubicBezTo>
                  <a:cubicBezTo>
                    <a:pt x="140735" y="39121"/>
                    <a:pt x="132728" y="38443"/>
                    <a:pt x="124621" y="38443"/>
                  </a:cubicBezTo>
                  <a:cubicBezTo>
                    <a:pt x="120082" y="38443"/>
                    <a:pt x="115513" y="38655"/>
                    <a:pt x="110894" y="39063"/>
                  </a:cubicBezTo>
                  <a:cubicBezTo>
                    <a:pt x="110626" y="39130"/>
                    <a:pt x="110358" y="39161"/>
                    <a:pt x="110092" y="39161"/>
                  </a:cubicBezTo>
                  <a:cubicBezTo>
                    <a:pt x="108856" y="39161"/>
                    <a:pt x="107665" y="38483"/>
                    <a:pt x="106731" y="37549"/>
                  </a:cubicBezTo>
                  <a:cubicBezTo>
                    <a:pt x="104839" y="35657"/>
                    <a:pt x="103325" y="34143"/>
                    <a:pt x="101432" y="32629"/>
                  </a:cubicBezTo>
                  <a:cubicBezTo>
                    <a:pt x="99161" y="30737"/>
                    <a:pt x="96891" y="29223"/>
                    <a:pt x="94241" y="28087"/>
                  </a:cubicBezTo>
                  <a:cubicBezTo>
                    <a:pt x="92993" y="27047"/>
                    <a:pt x="91403" y="26465"/>
                    <a:pt x="89783" y="26465"/>
                  </a:cubicBezTo>
                  <a:cubicBezTo>
                    <a:pt x="88455" y="26465"/>
                    <a:pt x="87108" y="26856"/>
                    <a:pt x="85915" y="27709"/>
                  </a:cubicBezTo>
                  <a:cubicBezTo>
                    <a:pt x="83644" y="29601"/>
                    <a:pt x="82887" y="33007"/>
                    <a:pt x="84022" y="35657"/>
                  </a:cubicBezTo>
                  <a:cubicBezTo>
                    <a:pt x="84779" y="37549"/>
                    <a:pt x="86293" y="39063"/>
                    <a:pt x="84022" y="41334"/>
                  </a:cubicBezTo>
                  <a:cubicBezTo>
                    <a:pt x="73047" y="41334"/>
                    <a:pt x="61692" y="42091"/>
                    <a:pt x="51095" y="43983"/>
                  </a:cubicBezTo>
                  <a:cubicBezTo>
                    <a:pt x="47689" y="43983"/>
                    <a:pt x="44282" y="45119"/>
                    <a:pt x="41633" y="46633"/>
                  </a:cubicBezTo>
                  <a:cubicBezTo>
                    <a:pt x="40930" y="47159"/>
                    <a:pt x="40146" y="47442"/>
                    <a:pt x="39394" y="47442"/>
                  </a:cubicBezTo>
                  <a:cubicBezTo>
                    <a:pt x="38526" y="47442"/>
                    <a:pt x="37700" y="47065"/>
                    <a:pt x="37091" y="46254"/>
                  </a:cubicBezTo>
                  <a:cubicBezTo>
                    <a:pt x="31793" y="41712"/>
                    <a:pt x="26115" y="37549"/>
                    <a:pt x="20060" y="34521"/>
                  </a:cubicBezTo>
                  <a:cubicBezTo>
                    <a:pt x="18954" y="33889"/>
                    <a:pt x="17716" y="33587"/>
                    <a:pt x="16512" y="33587"/>
                  </a:cubicBezTo>
                  <a:cubicBezTo>
                    <a:pt x="14831" y="33587"/>
                    <a:pt x="13214" y="34176"/>
                    <a:pt x="12112" y="35278"/>
                  </a:cubicBezTo>
                  <a:cubicBezTo>
                    <a:pt x="9462" y="37171"/>
                    <a:pt x="8327" y="40577"/>
                    <a:pt x="9462" y="43226"/>
                  </a:cubicBezTo>
                  <a:cubicBezTo>
                    <a:pt x="10598" y="46633"/>
                    <a:pt x="12112" y="49660"/>
                    <a:pt x="14004" y="52310"/>
                  </a:cubicBezTo>
                  <a:cubicBezTo>
                    <a:pt x="15518" y="54580"/>
                    <a:pt x="18167" y="56473"/>
                    <a:pt x="18546" y="60258"/>
                  </a:cubicBezTo>
                  <a:cubicBezTo>
                    <a:pt x="17410" y="61393"/>
                    <a:pt x="15897" y="63285"/>
                    <a:pt x="14383" y="64799"/>
                  </a:cubicBezTo>
                  <a:cubicBezTo>
                    <a:pt x="6435" y="73883"/>
                    <a:pt x="5678" y="86751"/>
                    <a:pt x="12112" y="96970"/>
                  </a:cubicBezTo>
                  <a:cubicBezTo>
                    <a:pt x="15518" y="102647"/>
                    <a:pt x="14383" y="103404"/>
                    <a:pt x="10598" y="106810"/>
                  </a:cubicBezTo>
                  <a:cubicBezTo>
                    <a:pt x="8327" y="108703"/>
                    <a:pt x="6813" y="110595"/>
                    <a:pt x="4921" y="112487"/>
                  </a:cubicBezTo>
                  <a:cubicBezTo>
                    <a:pt x="3785" y="114001"/>
                    <a:pt x="2271" y="115515"/>
                    <a:pt x="1514" y="117407"/>
                  </a:cubicBezTo>
                  <a:cubicBezTo>
                    <a:pt x="1" y="119678"/>
                    <a:pt x="1" y="122328"/>
                    <a:pt x="1514" y="124598"/>
                  </a:cubicBezTo>
                  <a:cubicBezTo>
                    <a:pt x="2836" y="126581"/>
                    <a:pt x="5023" y="127698"/>
                    <a:pt x="7320" y="127698"/>
                  </a:cubicBezTo>
                  <a:cubicBezTo>
                    <a:pt x="7654" y="127698"/>
                    <a:pt x="7991" y="127674"/>
                    <a:pt x="8327" y="127626"/>
                  </a:cubicBezTo>
                  <a:cubicBezTo>
                    <a:pt x="12112" y="127248"/>
                    <a:pt x="15518" y="125734"/>
                    <a:pt x="18546" y="123842"/>
                  </a:cubicBezTo>
                  <a:cubicBezTo>
                    <a:pt x="21952" y="121571"/>
                    <a:pt x="25737" y="118921"/>
                    <a:pt x="29143" y="116272"/>
                  </a:cubicBezTo>
                  <a:cubicBezTo>
                    <a:pt x="30153" y="115263"/>
                    <a:pt x="31666" y="114758"/>
                    <a:pt x="33236" y="114758"/>
                  </a:cubicBezTo>
                  <a:cubicBezTo>
                    <a:pt x="34021" y="114758"/>
                    <a:pt x="34820" y="114884"/>
                    <a:pt x="35577" y="115137"/>
                  </a:cubicBezTo>
                  <a:cubicBezTo>
                    <a:pt x="36713" y="115515"/>
                    <a:pt x="37848" y="115894"/>
                    <a:pt x="39362" y="116272"/>
                  </a:cubicBezTo>
                  <a:cubicBezTo>
                    <a:pt x="55258" y="122706"/>
                    <a:pt x="71911" y="126112"/>
                    <a:pt x="88943" y="126869"/>
                  </a:cubicBezTo>
                  <a:cubicBezTo>
                    <a:pt x="89332" y="126804"/>
                    <a:pt x="89722" y="126773"/>
                    <a:pt x="90110" y="126773"/>
                  </a:cubicBezTo>
                  <a:cubicBezTo>
                    <a:pt x="91982" y="126773"/>
                    <a:pt x="93809" y="127508"/>
                    <a:pt x="95377" y="128762"/>
                  </a:cubicBezTo>
                  <a:cubicBezTo>
                    <a:pt x="96998" y="130181"/>
                    <a:pt x="99162" y="130948"/>
                    <a:pt x="101288" y="130948"/>
                  </a:cubicBezTo>
                  <a:cubicBezTo>
                    <a:pt x="103132" y="130948"/>
                    <a:pt x="104946" y="130371"/>
                    <a:pt x="106353" y="129140"/>
                  </a:cubicBezTo>
                  <a:cubicBezTo>
                    <a:pt x="109002" y="127626"/>
                    <a:pt x="111651" y="126491"/>
                    <a:pt x="114679" y="126491"/>
                  </a:cubicBezTo>
                  <a:cubicBezTo>
                    <a:pt x="119221" y="127248"/>
                    <a:pt x="123384" y="127248"/>
                    <a:pt x="127547" y="127248"/>
                  </a:cubicBezTo>
                  <a:cubicBezTo>
                    <a:pt x="127774" y="127215"/>
                    <a:pt x="128002" y="127200"/>
                    <a:pt x="128228" y="127200"/>
                  </a:cubicBezTo>
                  <a:cubicBezTo>
                    <a:pt x="130634" y="127200"/>
                    <a:pt x="132878" y="128989"/>
                    <a:pt x="133224" y="131411"/>
                  </a:cubicBezTo>
                  <a:cubicBezTo>
                    <a:pt x="135495" y="138981"/>
                    <a:pt x="138523" y="146172"/>
                    <a:pt x="142308" y="153363"/>
                  </a:cubicBezTo>
                  <a:cubicBezTo>
                    <a:pt x="143443" y="156390"/>
                    <a:pt x="145714" y="159040"/>
                    <a:pt x="147985" y="161311"/>
                  </a:cubicBezTo>
                  <a:cubicBezTo>
                    <a:pt x="149512" y="162837"/>
                    <a:pt x="151470" y="163563"/>
                    <a:pt x="153411" y="163563"/>
                  </a:cubicBezTo>
                  <a:cubicBezTo>
                    <a:pt x="156283" y="163563"/>
                    <a:pt x="159120" y="161975"/>
                    <a:pt x="160475" y="159040"/>
                  </a:cubicBezTo>
                  <a:cubicBezTo>
                    <a:pt x="162367" y="155633"/>
                    <a:pt x="163124" y="151470"/>
                    <a:pt x="161989" y="147307"/>
                  </a:cubicBezTo>
                  <a:cubicBezTo>
                    <a:pt x="160853" y="142387"/>
                    <a:pt x="159339" y="137467"/>
                    <a:pt x="157447" y="132546"/>
                  </a:cubicBezTo>
                  <a:cubicBezTo>
                    <a:pt x="156690" y="130654"/>
                    <a:pt x="155555" y="129140"/>
                    <a:pt x="156690" y="126491"/>
                  </a:cubicBezTo>
                  <a:cubicBezTo>
                    <a:pt x="163503" y="126112"/>
                    <a:pt x="170315" y="125355"/>
                    <a:pt x="176749" y="123463"/>
                  </a:cubicBezTo>
                  <a:cubicBezTo>
                    <a:pt x="178487" y="122831"/>
                    <a:pt x="180291" y="122529"/>
                    <a:pt x="182078" y="122529"/>
                  </a:cubicBezTo>
                  <a:cubicBezTo>
                    <a:pt x="184572" y="122529"/>
                    <a:pt x="187034" y="123118"/>
                    <a:pt x="189239" y="124220"/>
                  </a:cubicBezTo>
                  <a:cubicBezTo>
                    <a:pt x="193524" y="125868"/>
                    <a:pt x="198095" y="126942"/>
                    <a:pt x="202704" y="126942"/>
                  </a:cubicBezTo>
                  <a:cubicBezTo>
                    <a:pt x="203388" y="126942"/>
                    <a:pt x="204072" y="126918"/>
                    <a:pt x="204756" y="126869"/>
                  </a:cubicBezTo>
                  <a:cubicBezTo>
                    <a:pt x="210434" y="126491"/>
                    <a:pt x="212705" y="123842"/>
                    <a:pt x="211569" y="117786"/>
                  </a:cubicBezTo>
                  <a:cubicBezTo>
                    <a:pt x="211569" y="116650"/>
                    <a:pt x="210812" y="115515"/>
                    <a:pt x="211569" y="113623"/>
                  </a:cubicBezTo>
                  <a:cubicBezTo>
                    <a:pt x="216868" y="112109"/>
                    <a:pt x="222923" y="111352"/>
                    <a:pt x="228601" y="109459"/>
                  </a:cubicBezTo>
                  <a:cubicBezTo>
                    <a:pt x="238062" y="105296"/>
                    <a:pt x="248281" y="102268"/>
                    <a:pt x="258500" y="99998"/>
                  </a:cubicBezTo>
                  <a:cubicBezTo>
                    <a:pt x="262285" y="99241"/>
                    <a:pt x="266070" y="97348"/>
                    <a:pt x="268719" y="94320"/>
                  </a:cubicBezTo>
                  <a:cubicBezTo>
                    <a:pt x="270990" y="92050"/>
                    <a:pt x="270611" y="88265"/>
                    <a:pt x="267962" y="86751"/>
                  </a:cubicBezTo>
                  <a:cubicBezTo>
                    <a:pt x="265691" y="85237"/>
                    <a:pt x="263042" y="84480"/>
                    <a:pt x="260393" y="84102"/>
                  </a:cubicBezTo>
                  <a:cubicBezTo>
                    <a:pt x="257365" y="83723"/>
                    <a:pt x="254337" y="83723"/>
                    <a:pt x="251688" y="83723"/>
                  </a:cubicBezTo>
                  <a:cubicBezTo>
                    <a:pt x="249038" y="83723"/>
                    <a:pt x="247146" y="82209"/>
                    <a:pt x="246389" y="79938"/>
                  </a:cubicBezTo>
                  <a:cubicBezTo>
                    <a:pt x="244118" y="74261"/>
                    <a:pt x="239955" y="69720"/>
                    <a:pt x="234656" y="67449"/>
                  </a:cubicBezTo>
                  <a:cubicBezTo>
                    <a:pt x="230493" y="65178"/>
                    <a:pt x="225951" y="63664"/>
                    <a:pt x="221788" y="61393"/>
                  </a:cubicBezTo>
                  <a:cubicBezTo>
                    <a:pt x="218760" y="60258"/>
                    <a:pt x="218003" y="58365"/>
                    <a:pt x="220274" y="55716"/>
                  </a:cubicBezTo>
                  <a:cubicBezTo>
                    <a:pt x="223680" y="51553"/>
                    <a:pt x="226708" y="47011"/>
                    <a:pt x="228979" y="42469"/>
                  </a:cubicBezTo>
                  <a:cubicBezTo>
                    <a:pt x="230871" y="39441"/>
                    <a:pt x="230493" y="35657"/>
                    <a:pt x="228601" y="33007"/>
                  </a:cubicBezTo>
                  <a:cubicBezTo>
                    <a:pt x="226628" y="30753"/>
                    <a:pt x="224026" y="29548"/>
                    <a:pt x="221419" y="29548"/>
                  </a:cubicBezTo>
                  <a:cubicBezTo>
                    <a:pt x="220525" y="29548"/>
                    <a:pt x="219630" y="29690"/>
                    <a:pt x="218760" y="29980"/>
                  </a:cubicBezTo>
                  <a:cubicBezTo>
                    <a:pt x="216489" y="30737"/>
                    <a:pt x="214218" y="31493"/>
                    <a:pt x="212326" y="32250"/>
                  </a:cubicBezTo>
                  <a:cubicBezTo>
                    <a:pt x="207406" y="34900"/>
                    <a:pt x="202864" y="37549"/>
                    <a:pt x="199079" y="41334"/>
                  </a:cubicBezTo>
                  <a:lnTo>
                    <a:pt x="194159" y="45876"/>
                  </a:lnTo>
                  <a:cubicBezTo>
                    <a:pt x="193308" y="46727"/>
                    <a:pt x="192030" y="47153"/>
                    <a:pt x="190646" y="47153"/>
                  </a:cubicBezTo>
                  <a:cubicBezTo>
                    <a:pt x="190185" y="47153"/>
                    <a:pt x="189712" y="47106"/>
                    <a:pt x="189239" y="47011"/>
                  </a:cubicBezTo>
                  <a:lnTo>
                    <a:pt x="168044" y="43226"/>
                  </a:lnTo>
                  <a:cubicBezTo>
                    <a:pt x="164259" y="42469"/>
                    <a:pt x="163503" y="40955"/>
                    <a:pt x="164638" y="37928"/>
                  </a:cubicBezTo>
                  <a:cubicBezTo>
                    <a:pt x="165395" y="36414"/>
                    <a:pt x="165773" y="34900"/>
                    <a:pt x="166152" y="33007"/>
                  </a:cubicBezTo>
                  <a:cubicBezTo>
                    <a:pt x="167287" y="26573"/>
                    <a:pt x="167287" y="20139"/>
                    <a:pt x="166152" y="13705"/>
                  </a:cubicBezTo>
                  <a:cubicBezTo>
                    <a:pt x="165016" y="8785"/>
                    <a:pt x="162746" y="4622"/>
                    <a:pt x="159339" y="1594"/>
                  </a:cubicBezTo>
                  <a:cubicBezTo>
                    <a:pt x="158260" y="515"/>
                    <a:pt x="156930" y="1"/>
                    <a:pt x="15563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643750" y="2568600"/>
              <a:ext cx="1007175" cy="907000"/>
            </a:xfrm>
            <a:custGeom>
              <a:avLst/>
              <a:gdLst/>
              <a:ahLst/>
              <a:cxnLst/>
              <a:rect l="l" t="t" r="r" b="b"/>
              <a:pathLst>
                <a:path w="40287" h="36280" extrusionOk="0">
                  <a:moveTo>
                    <a:pt x="31913" y="7677"/>
                  </a:moveTo>
                  <a:cubicBezTo>
                    <a:pt x="32244" y="7677"/>
                    <a:pt x="32528" y="7771"/>
                    <a:pt x="32717" y="7960"/>
                  </a:cubicBezTo>
                  <a:cubicBezTo>
                    <a:pt x="33096" y="8339"/>
                    <a:pt x="33474" y="9096"/>
                    <a:pt x="33852" y="9853"/>
                  </a:cubicBezTo>
                  <a:cubicBezTo>
                    <a:pt x="33474" y="10610"/>
                    <a:pt x="33096" y="11367"/>
                    <a:pt x="32717" y="12502"/>
                  </a:cubicBezTo>
                  <a:cubicBezTo>
                    <a:pt x="26661" y="20072"/>
                    <a:pt x="18713" y="25749"/>
                    <a:pt x="9630" y="29534"/>
                  </a:cubicBezTo>
                  <a:cubicBezTo>
                    <a:pt x="9441" y="29723"/>
                    <a:pt x="8968" y="29817"/>
                    <a:pt x="8542" y="29817"/>
                  </a:cubicBezTo>
                  <a:cubicBezTo>
                    <a:pt x="8116" y="29817"/>
                    <a:pt x="7738" y="29723"/>
                    <a:pt x="7738" y="29534"/>
                  </a:cubicBezTo>
                  <a:cubicBezTo>
                    <a:pt x="7359" y="28777"/>
                    <a:pt x="7359" y="28020"/>
                    <a:pt x="7359" y="27263"/>
                  </a:cubicBezTo>
                  <a:cubicBezTo>
                    <a:pt x="8116" y="25370"/>
                    <a:pt x="9251" y="23856"/>
                    <a:pt x="10387" y="22343"/>
                  </a:cubicBezTo>
                  <a:cubicBezTo>
                    <a:pt x="16064" y="15908"/>
                    <a:pt x="23255" y="10988"/>
                    <a:pt x="30825" y="7960"/>
                  </a:cubicBezTo>
                  <a:cubicBezTo>
                    <a:pt x="31203" y="7771"/>
                    <a:pt x="31582" y="7677"/>
                    <a:pt x="31913" y="7677"/>
                  </a:cubicBezTo>
                  <a:close/>
                  <a:moveTo>
                    <a:pt x="34485" y="0"/>
                  </a:moveTo>
                  <a:cubicBezTo>
                    <a:pt x="33504" y="0"/>
                    <a:pt x="32491" y="352"/>
                    <a:pt x="31582" y="1148"/>
                  </a:cubicBezTo>
                  <a:cubicBezTo>
                    <a:pt x="21363" y="5311"/>
                    <a:pt x="12658" y="11367"/>
                    <a:pt x="5467" y="19693"/>
                  </a:cubicBezTo>
                  <a:cubicBezTo>
                    <a:pt x="3196" y="21586"/>
                    <a:pt x="1682" y="24235"/>
                    <a:pt x="1303" y="26884"/>
                  </a:cubicBezTo>
                  <a:cubicBezTo>
                    <a:pt x="0" y="32423"/>
                    <a:pt x="2904" y="36279"/>
                    <a:pt x="7601" y="36279"/>
                  </a:cubicBezTo>
                  <a:cubicBezTo>
                    <a:pt x="8360" y="36279"/>
                    <a:pt x="9166" y="36178"/>
                    <a:pt x="10008" y="35968"/>
                  </a:cubicBezTo>
                  <a:lnTo>
                    <a:pt x="11144" y="35589"/>
                  </a:lnTo>
                  <a:cubicBezTo>
                    <a:pt x="21363" y="31048"/>
                    <a:pt x="30825" y="23856"/>
                    <a:pt x="37637" y="14773"/>
                  </a:cubicBezTo>
                  <a:cubicBezTo>
                    <a:pt x="39908" y="11745"/>
                    <a:pt x="40287" y="7960"/>
                    <a:pt x="39151" y="4554"/>
                  </a:cubicBezTo>
                  <a:cubicBezTo>
                    <a:pt x="38886" y="1907"/>
                    <a:pt x="36770" y="0"/>
                    <a:pt x="344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638475" y="2152575"/>
              <a:ext cx="463650" cy="151425"/>
            </a:xfrm>
            <a:custGeom>
              <a:avLst/>
              <a:gdLst/>
              <a:ahLst/>
              <a:cxnLst/>
              <a:rect l="l" t="t" r="r" b="b"/>
              <a:pathLst>
                <a:path w="18546" h="6057" extrusionOk="0">
                  <a:moveTo>
                    <a:pt x="3785" y="1"/>
                  </a:moveTo>
                  <a:cubicBezTo>
                    <a:pt x="3028" y="1"/>
                    <a:pt x="1893" y="379"/>
                    <a:pt x="1136" y="1136"/>
                  </a:cubicBezTo>
                  <a:cubicBezTo>
                    <a:pt x="758" y="1893"/>
                    <a:pt x="379" y="2650"/>
                    <a:pt x="379" y="3785"/>
                  </a:cubicBezTo>
                  <a:cubicBezTo>
                    <a:pt x="1" y="4164"/>
                    <a:pt x="758" y="4921"/>
                    <a:pt x="1514" y="4921"/>
                  </a:cubicBezTo>
                  <a:cubicBezTo>
                    <a:pt x="6435" y="5678"/>
                    <a:pt x="11733" y="6056"/>
                    <a:pt x="17032" y="6056"/>
                  </a:cubicBezTo>
                  <a:cubicBezTo>
                    <a:pt x="17789" y="6056"/>
                    <a:pt x="18546" y="4921"/>
                    <a:pt x="18546" y="4164"/>
                  </a:cubicBezTo>
                  <a:cubicBezTo>
                    <a:pt x="18546" y="3407"/>
                    <a:pt x="18167" y="2650"/>
                    <a:pt x="17789" y="2271"/>
                  </a:cubicBezTo>
                  <a:cubicBezTo>
                    <a:pt x="17032" y="1514"/>
                    <a:pt x="16275" y="1136"/>
                    <a:pt x="15518" y="758"/>
                  </a:cubicBezTo>
                  <a:cubicBezTo>
                    <a:pt x="11733" y="379"/>
                    <a:pt x="7949" y="1"/>
                    <a:pt x="378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0" name="Google Shape;50;p5"/>
          <p:cNvSpPr txBox="1">
            <a:spLocks noGrp="1"/>
          </p:cNvSpPr>
          <p:nvPr>
            <p:ph type="subTitle" idx="1"/>
          </p:nvPr>
        </p:nvSpPr>
        <p:spPr>
          <a:xfrm>
            <a:off x="721950" y="1932850"/>
            <a:ext cx="2916900" cy="26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1" name="Google Shape;51;p5"/>
          <p:cNvSpPr txBox="1">
            <a:spLocks noGrp="1"/>
          </p:cNvSpPr>
          <p:nvPr>
            <p:ph type="subTitle" idx="2"/>
          </p:nvPr>
        </p:nvSpPr>
        <p:spPr>
          <a:xfrm>
            <a:off x="5361300" y="1932850"/>
            <a:ext cx="2916900" cy="26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2" name="Google Shape;52;p5"/>
          <p:cNvSpPr txBox="1">
            <a:spLocks noGrp="1"/>
          </p:cNvSpPr>
          <p:nvPr>
            <p:ph type="subTitle" idx="3"/>
          </p:nvPr>
        </p:nvSpPr>
        <p:spPr>
          <a:xfrm>
            <a:off x="721950" y="1555900"/>
            <a:ext cx="2916900" cy="25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Fredoka One"/>
              <a:buNone/>
              <a:defRPr sz="2200">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
          <p:cNvSpPr txBox="1">
            <a:spLocks noGrp="1"/>
          </p:cNvSpPr>
          <p:nvPr>
            <p:ph type="subTitle" idx="4"/>
          </p:nvPr>
        </p:nvSpPr>
        <p:spPr>
          <a:xfrm>
            <a:off x="5361300" y="1555900"/>
            <a:ext cx="2916900" cy="25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Font typeface="Fredoka One"/>
              <a:buNone/>
              <a:defRPr sz="2200">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649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22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59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32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99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87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600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3"/>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588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171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9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4"/>
        <p:cNvGrpSpPr/>
        <p:nvPr/>
      </p:nvGrpSpPr>
      <p:grpSpPr>
        <a:xfrm>
          <a:off x="0" y="0"/>
          <a:ext cx="0" cy="0"/>
          <a:chOff x="0" y="0"/>
          <a:chExt cx="0" cy="0"/>
        </a:xfrm>
      </p:grpSpPr>
      <p:pic>
        <p:nvPicPr>
          <p:cNvPr id="55" name="Google Shape;55;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 name="Google Shape;56;p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txBox="1">
            <a:spLocks noGrp="1"/>
          </p:cNvSpPr>
          <p:nvPr>
            <p:ph type="title"/>
          </p:nvPr>
        </p:nvSpPr>
        <p:spPr>
          <a:xfrm>
            <a:off x="713225" y="3737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7"/>
          <p:cNvGrpSpPr/>
          <p:nvPr/>
        </p:nvGrpSpPr>
        <p:grpSpPr>
          <a:xfrm>
            <a:off x="301675" y="-123752"/>
            <a:ext cx="8891327" cy="5376564"/>
            <a:chOff x="301675" y="-123752"/>
            <a:chExt cx="8891327" cy="5376564"/>
          </a:xfrm>
        </p:grpSpPr>
        <p:sp>
          <p:nvSpPr>
            <p:cNvPr id="61" name="Google Shape;61;p7"/>
            <p:cNvSpPr/>
            <p:nvPr/>
          </p:nvSpPr>
          <p:spPr>
            <a:xfrm>
              <a:off x="301675" y="381963"/>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3739405" y="4410234"/>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3114905" y="43420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3124332">
              <a:off x="8138905" y="4044800"/>
              <a:ext cx="754827" cy="112755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2227564">
              <a:off x="7444479" y="245574"/>
              <a:ext cx="1513716" cy="86329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72727"/>
              </a:buClr>
              <a:buSzPts val="1600"/>
              <a:buFont typeface="Lato"/>
              <a:buChar char="●"/>
              <a:defRPr sz="1600"/>
            </a:lvl1pPr>
            <a:lvl2pPr lvl="1" algn="ctr" rtl="0">
              <a:lnSpc>
                <a:spcPct val="100000"/>
              </a:lnSpc>
              <a:spcBef>
                <a:spcPts val="0"/>
              </a:spcBef>
              <a:spcAft>
                <a:spcPts val="0"/>
              </a:spcAft>
              <a:buClr>
                <a:srgbClr val="472727"/>
              </a:buClr>
              <a:buSzPts val="1600"/>
              <a:buFont typeface="Lato"/>
              <a:buChar char="○"/>
              <a:defRPr/>
            </a:lvl2pPr>
            <a:lvl3pPr lvl="2" algn="ctr" rtl="0">
              <a:lnSpc>
                <a:spcPct val="100000"/>
              </a:lnSpc>
              <a:spcBef>
                <a:spcPts val="0"/>
              </a:spcBef>
              <a:spcAft>
                <a:spcPts val="0"/>
              </a:spcAft>
              <a:buClr>
                <a:srgbClr val="472727"/>
              </a:buClr>
              <a:buSzPts val="1600"/>
              <a:buFont typeface="Lato"/>
              <a:buChar char="■"/>
              <a:defRPr/>
            </a:lvl3pPr>
            <a:lvl4pPr lvl="3" algn="ctr" rtl="0">
              <a:lnSpc>
                <a:spcPct val="100000"/>
              </a:lnSpc>
              <a:spcBef>
                <a:spcPts val="0"/>
              </a:spcBef>
              <a:spcAft>
                <a:spcPts val="0"/>
              </a:spcAft>
              <a:buClr>
                <a:srgbClr val="472727"/>
              </a:buClr>
              <a:buSzPts val="1600"/>
              <a:buFont typeface="Lato"/>
              <a:buChar char="●"/>
              <a:defRPr/>
            </a:lvl4pPr>
            <a:lvl5pPr lvl="4" algn="ctr" rtl="0">
              <a:lnSpc>
                <a:spcPct val="100000"/>
              </a:lnSpc>
              <a:spcBef>
                <a:spcPts val="0"/>
              </a:spcBef>
              <a:spcAft>
                <a:spcPts val="0"/>
              </a:spcAft>
              <a:buClr>
                <a:srgbClr val="472727"/>
              </a:buClr>
              <a:buSzPts val="1600"/>
              <a:buFont typeface="Lato"/>
              <a:buChar char="○"/>
              <a:defRPr/>
            </a:lvl5pPr>
            <a:lvl6pPr lvl="5" algn="ctr" rtl="0">
              <a:lnSpc>
                <a:spcPct val="100000"/>
              </a:lnSpc>
              <a:spcBef>
                <a:spcPts val="0"/>
              </a:spcBef>
              <a:spcAft>
                <a:spcPts val="0"/>
              </a:spcAft>
              <a:buClr>
                <a:srgbClr val="472727"/>
              </a:buClr>
              <a:buSzPts val="1600"/>
              <a:buFont typeface="Lato"/>
              <a:buChar char="■"/>
              <a:defRPr/>
            </a:lvl6pPr>
            <a:lvl7pPr lvl="6" algn="ctr" rtl="0">
              <a:lnSpc>
                <a:spcPct val="100000"/>
              </a:lnSpc>
              <a:spcBef>
                <a:spcPts val="0"/>
              </a:spcBef>
              <a:spcAft>
                <a:spcPts val="0"/>
              </a:spcAft>
              <a:buClr>
                <a:srgbClr val="472727"/>
              </a:buClr>
              <a:buSzPts val="1600"/>
              <a:buFont typeface="Lato"/>
              <a:buChar char="●"/>
              <a:defRPr/>
            </a:lvl7pPr>
            <a:lvl8pPr lvl="7" algn="ctr" rtl="0">
              <a:lnSpc>
                <a:spcPct val="100000"/>
              </a:lnSpc>
              <a:spcBef>
                <a:spcPts val="0"/>
              </a:spcBef>
              <a:spcAft>
                <a:spcPts val="0"/>
              </a:spcAft>
              <a:buClr>
                <a:srgbClr val="472727"/>
              </a:buClr>
              <a:buSzPts val="1600"/>
              <a:buFont typeface="Lato"/>
              <a:buChar char="○"/>
              <a:defRPr/>
            </a:lvl8pPr>
            <a:lvl9pPr lvl="8" algn="ctr" rtl="0">
              <a:lnSpc>
                <a:spcPct val="100000"/>
              </a:lnSpc>
              <a:spcBef>
                <a:spcPts val="0"/>
              </a:spcBef>
              <a:spcAft>
                <a:spcPts val="0"/>
              </a:spcAft>
              <a:buClr>
                <a:srgbClr val="472727"/>
              </a:buClr>
              <a:buSzPts val="1600"/>
              <a:buFont typeface="Lato"/>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8"/>
          <p:cNvGrpSpPr/>
          <p:nvPr/>
        </p:nvGrpSpPr>
        <p:grpSpPr>
          <a:xfrm>
            <a:off x="28025" y="69914"/>
            <a:ext cx="6667960" cy="4948790"/>
            <a:chOff x="28025" y="69914"/>
            <a:chExt cx="6667960" cy="4948790"/>
          </a:xfrm>
        </p:grpSpPr>
        <p:sp>
          <p:nvSpPr>
            <p:cNvPr id="71" name="Google Shape;71;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8"/>
          <p:cNvGrpSpPr/>
          <p:nvPr/>
        </p:nvGrpSpPr>
        <p:grpSpPr>
          <a:xfrm rot="-582705">
            <a:off x="339645" y="291410"/>
            <a:ext cx="645511" cy="1024578"/>
            <a:chOff x="2190225" y="236575"/>
            <a:chExt cx="3165475" cy="5024350"/>
          </a:xfrm>
        </p:grpSpPr>
        <p:sp>
          <p:nvSpPr>
            <p:cNvPr id="78" name="Google Shape;78;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84" name="Google Shape;84;p8"/>
          <p:cNvGrpSpPr/>
          <p:nvPr/>
        </p:nvGrpSpPr>
        <p:grpSpPr>
          <a:xfrm>
            <a:off x="257852" y="3958922"/>
            <a:ext cx="1223205" cy="1378898"/>
            <a:chOff x="1462300" y="238775"/>
            <a:chExt cx="4518675" cy="5093825"/>
          </a:xfrm>
        </p:grpSpPr>
        <p:sp>
          <p:nvSpPr>
            <p:cNvPr id="85" name="Google Shape;85;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8"/>
          <p:cNvGrpSpPr/>
          <p:nvPr/>
        </p:nvGrpSpPr>
        <p:grpSpPr>
          <a:xfrm rot="-222599">
            <a:off x="7939067" y="3713794"/>
            <a:ext cx="772354" cy="1192945"/>
            <a:chOff x="2144500" y="237375"/>
            <a:chExt cx="3245200" cy="5012400"/>
          </a:xfrm>
        </p:grpSpPr>
        <p:sp>
          <p:nvSpPr>
            <p:cNvPr id="103" name="Google Shape;103;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8"/>
          <p:cNvGrpSpPr/>
          <p:nvPr/>
        </p:nvGrpSpPr>
        <p:grpSpPr>
          <a:xfrm>
            <a:off x="7614923" y="216505"/>
            <a:ext cx="1420650" cy="645974"/>
            <a:chOff x="185500" y="1150675"/>
            <a:chExt cx="7156925" cy="3254275"/>
          </a:xfrm>
        </p:grpSpPr>
        <p:sp>
          <p:nvSpPr>
            <p:cNvPr id="109" name="Google Shape;109;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9"/>
          <p:cNvGrpSpPr/>
          <p:nvPr/>
        </p:nvGrpSpPr>
        <p:grpSpPr>
          <a:xfrm>
            <a:off x="252972" y="257697"/>
            <a:ext cx="4611735" cy="4394045"/>
            <a:chOff x="252972" y="257697"/>
            <a:chExt cx="4611735" cy="4394045"/>
          </a:xfrm>
        </p:grpSpPr>
        <p:sp>
          <p:nvSpPr>
            <p:cNvPr id="119" name="Google Shape;119;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3" name="Google Shape;123;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1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27" name="Google Shape;127;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grpSp>
        <p:nvGrpSpPr>
          <p:cNvPr id="128" name="Google Shape;128;p10"/>
          <p:cNvGrpSpPr/>
          <p:nvPr/>
        </p:nvGrpSpPr>
        <p:grpSpPr>
          <a:xfrm>
            <a:off x="7506430" y="45819"/>
            <a:ext cx="1343922" cy="1942838"/>
            <a:chOff x="7506430" y="45819"/>
            <a:chExt cx="1343922" cy="1942838"/>
          </a:xfrm>
        </p:grpSpPr>
        <p:sp>
          <p:nvSpPr>
            <p:cNvPr id="129" name="Google Shape;129;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0"/>
          <p:cNvGrpSpPr/>
          <p:nvPr/>
        </p:nvGrpSpPr>
        <p:grpSpPr>
          <a:xfrm rot="-816287">
            <a:off x="7010838" y="4318221"/>
            <a:ext cx="2024863" cy="580694"/>
            <a:chOff x="230550" y="1790725"/>
            <a:chExt cx="6833500" cy="1959725"/>
          </a:xfrm>
        </p:grpSpPr>
        <p:sp>
          <p:nvSpPr>
            <p:cNvPr id="137" name="Google Shape;137;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1pPr>
            <a:lvl2pPr lvl="1"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2pPr>
            <a:lvl3pPr lvl="2"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3pPr>
            <a:lvl4pPr lvl="3"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4pPr>
            <a:lvl5pPr lvl="4"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5pPr>
            <a:lvl6pPr lvl="5"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6pPr>
            <a:lvl7pPr lvl="6"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7pPr>
            <a:lvl8pPr lvl="7"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8pPr>
            <a:lvl9pPr lvl="8"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Barlow Medium"/>
              <a:buChar char="●"/>
              <a:defRPr sz="1800">
                <a:solidFill>
                  <a:schemeClr val="accent2"/>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700"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10/28/2024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2035647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slideLayout" Target="../slideLayouts/slideLayout20.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slideLayout" Target="../slideLayouts/slideLayout1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11" Type="http://schemas.openxmlformats.org/officeDocument/2006/relationships/image" Target="../media/image10.sv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 name="Title 1"/>
          <p:cNvSpPr>
            <a:spLocks noGrp="1"/>
          </p:cNvSpPr>
          <p:nvPr>
            <p:ph type="title"/>
          </p:nvPr>
        </p:nvSpPr>
        <p:spPr>
          <a:xfrm>
            <a:off x="463146" y="1224907"/>
            <a:ext cx="8156872" cy="2529300"/>
          </a:xfrm>
        </p:spPr>
        <p:txBody>
          <a:bodyPr/>
          <a:lstStyle/>
          <a:p>
            <a:pPr>
              <a:lnSpc>
                <a:spcPct val="150000"/>
              </a:lnSpc>
            </a:pPr>
            <a:r>
              <a:rPr lang="vi-VN" sz="4000" smtClean="0">
                <a:solidFill>
                  <a:schemeClr val="tx2">
                    <a:lumMod val="25000"/>
                  </a:schemeClr>
                </a:solidFill>
                <a:latin typeface="+mn-lt"/>
              </a:rPr>
              <a:t>THÂN MẾN CHÀO ĐÓN </a:t>
            </a:r>
            <a:br>
              <a:rPr lang="vi-VN" sz="4000" smtClean="0">
                <a:solidFill>
                  <a:schemeClr val="tx2">
                    <a:lumMod val="25000"/>
                  </a:schemeClr>
                </a:solidFill>
                <a:latin typeface="+mn-lt"/>
              </a:rPr>
            </a:br>
            <a:r>
              <a:rPr lang="vi-VN" sz="4000" smtClean="0">
                <a:solidFill>
                  <a:schemeClr val="tx2">
                    <a:lumMod val="25000"/>
                  </a:schemeClr>
                </a:solidFill>
                <a:latin typeface="+mn-lt"/>
              </a:rPr>
              <a:t>CẢ LỚP ĐẾN VỚI BÀI HỌC MỚI!</a:t>
            </a:r>
            <a:endParaRPr lang="en-US" sz="4000">
              <a:solidFill>
                <a:schemeClr val="tx2">
                  <a:lumMod val="25000"/>
                </a:schemeClr>
              </a:solidFill>
              <a:latin typeface="+mn-lt"/>
            </a:endParaRPr>
          </a:p>
        </p:txBody>
      </p:sp>
    </p:spTree>
    <p:extLst>
      <p:ext uri="{BB962C8B-B14F-4D97-AF65-F5344CB8AC3E}">
        <p14:creationId xmlns:p14="http://schemas.microsoft.com/office/powerpoint/2010/main" val="3895434931"/>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
          </p:nvPr>
        </p:nvSpPr>
        <p:spPr>
          <a:xfrm>
            <a:off x="676724" y="340194"/>
            <a:ext cx="7717500" cy="572700"/>
          </a:xfrm>
        </p:spPr>
        <p:txBody>
          <a:bodyPr/>
          <a:lstStyle/>
          <a:p>
            <a:r>
              <a:rPr lang="vi-VN" sz="2400" smtClean="0">
                <a:solidFill>
                  <a:schemeClr val="tx2">
                    <a:lumMod val="10000"/>
                  </a:schemeClr>
                </a:solidFill>
                <a:latin typeface="Arial" panose="020B0604020202020204" pitchFamily="34" charset="0"/>
                <a:cs typeface="Arial" panose="020B0604020202020204" pitchFamily="34" charset="0"/>
              </a:rPr>
              <a:t>Câu hỏi (SGK - tr.51)</a:t>
            </a:r>
            <a:endParaRPr lang="en-US" sz="2400">
              <a:solidFill>
                <a:schemeClr val="tx2">
                  <a:lumMod val="10000"/>
                </a:schemeClr>
              </a:solidFill>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4ADFFF1A-F500-CC57-185E-00F4826D0836}"/>
              </a:ext>
            </a:extLst>
          </p:cNvPr>
          <p:cNvSpPr/>
          <p:nvPr/>
        </p:nvSpPr>
        <p:spPr>
          <a:xfrm>
            <a:off x="1103987" y="1095535"/>
            <a:ext cx="6953374" cy="1215758"/>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chất nào sau đây là base?</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8B66CBE4-2DB9-BCF7-D1C4-281B894BFE17}"/>
              </a:ext>
            </a:extLst>
          </p:cNvPr>
          <p:cNvSpPr/>
          <p:nvPr/>
        </p:nvSpPr>
        <p:spPr>
          <a:xfrm>
            <a:off x="1103987" y="2529156"/>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A.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Cu(OH)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FCD9830-5FD1-BD44-878B-228BD96CE996}"/>
              </a:ext>
            </a:extLst>
          </p:cNvPr>
          <p:cNvSpPr/>
          <p:nvPr/>
        </p:nvSpPr>
        <p:spPr>
          <a:xfrm>
            <a:off x="1103986" y="3749284"/>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MgSO</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4</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6A919885-0285-0403-1E09-FA94D8BC080B}"/>
              </a:ext>
            </a:extLst>
          </p:cNvPr>
          <p:cNvSpPr/>
          <p:nvPr/>
        </p:nvSpPr>
        <p:spPr>
          <a:xfrm>
            <a:off x="4827364" y="2529155"/>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NaCl</a:t>
            </a:r>
          </a:p>
        </p:txBody>
      </p:sp>
      <p:sp>
        <p:nvSpPr>
          <p:cNvPr id="14" name="Đáp án sai 3">
            <a:extLst>
              <a:ext uri="{FF2B5EF4-FFF2-40B4-BE49-F238E27FC236}">
                <a16:creationId xmlns:a16="http://schemas.microsoft.com/office/drawing/2014/main" xmlns="" id="{2E7D83A4-3758-8699-4DD0-010A80780539}"/>
              </a:ext>
            </a:extLst>
          </p:cNvPr>
          <p:cNvSpPr/>
          <p:nvPr/>
        </p:nvSpPr>
        <p:spPr>
          <a:xfrm>
            <a:off x="4827363" y="3749284"/>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D.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Ba(OH)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8771" y="2624624"/>
            <a:ext cx="622482" cy="541810"/>
          </a:xfrm>
          <a:prstGeom prst="rect">
            <a:avLst/>
          </a:prstGeom>
        </p:spPr>
      </p:pic>
      <p:pic>
        <p:nvPicPr>
          <p:cNvPr id="17" name="Picture 16">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06466" y="2696544"/>
            <a:ext cx="620348" cy="552673"/>
          </a:xfrm>
          <a:prstGeom prst="rect">
            <a:avLst/>
          </a:prstGeom>
        </p:spPr>
      </p:pic>
      <p:pic>
        <p:nvPicPr>
          <p:cNvPr id="1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85352" y="3889146"/>
            <a:ext cx="620348" cy="552673"/>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34878" y="3952060"/>
            <a:ext cx="622482" cy="541810"/>
          </a:xfrm>
          <a:prstGeom prst="rect">
            <a:avLst/>
          </a:prstGeom>
        </p:spPr>
      </p:pic>
      <p:pic>
        <p:nvPicPr>
          <p:cNvPr id="22"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5899"/>
            <a:ext cx="487363" cy="487363"/>
          </a:xfrm>
          <a:prstGeom prst="rect">
            <a:avLst/>
          </a:prstGeom>
        </p:spPr>
      </p:pic>
    </p:spTree>
    <p:extLst>
      <p:ext uri="{BB962C8B-B14F-4D97-AF65-F5344CB8AC3E}">
        <p14:creationId xmlns:p14="http://schemas.microsoft.com/office/powerpoint/2010/main" val="1724948255"/>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1"/>
                                        </p:tgtEl>
                                        <p:attrNameLst>
                                          <p:attrName>fillcolor</p:attrName>
                                        </p:attrNameLst>
                                      </p:cBhvr>
                                      <p:to>
                                        <a:srgbClr val="92D050"/>
                                      </p:to>
                                    </p:animClr>
                                    <p:set>
                                      <p:cBhvr>
                                        <p:cTn id="43" dur="500" fill="hold"/>
                                        <p:tgtEl>
                                          <p:spTgt spid="11"/>
                                        </p:tgtEl>
                                        <p:attrNameLst>
                                          <p:attrName>fill.type</p:attrName>
                                        </p:attrNameLst>
                                      </p:cBhvr>
                                      <p:to>
                                        <p:strVal val="solid"/>
                                      </p:to>
                                    </p:set>
                                    <p:set>
                                      <p:cBhvr>
                                        <p:cTn id="44" dur="500" fill="hold"/>
                                        <p:tgtEl>
                                          <p:spTgt spid="1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38" fill="hold"/>
                                        <p:tgtEl>
                                          <p:spTgt spid="15"/>
                                        </p:tgtEl>
                                      </p:cBhvr>
                                    </p:cmd>
                                  </p:childTnLst>
                                </p:cTn>
                              </p:par>
                              <p:par>
                                <p:cTn id="47" presetID="1" presetClass="entr" presetSubtype="0" fill="hold" nodeType="withEffect">
                                  <p:stCondLst>
                                    <p:cond delay="0"/>
                                  </p:stCondLst>
                                  <p:childTnLst>
                                    <p:set>
                                      <p:cBhvr>
                                        <p:cTn id="48" dur="1" fill="hold">
                                          <p:stCondLst>
                                            <p:cond delay="9"/>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2"/>
                                        </p:tgtEl>
                                        <p:attrNameLst>
                                          <p:attrName>fillcolor</p:attrName>
                                        </p:attrNameLst>
                                      </p:cBhvr>
                                      <p:to>
                                        <a:srgbClr val="D99694"/>
                                      </p:to>
                                    </p:animClr>
                                    <p:set>
                                      <p:cBhvr>
                                        <p:cTn id="57" dur="500" fill="hold"/>
                                        <p:tgtEl>
                                          <p:spTgt spid="12"/>
                                        </p:tgtEl>
                                        <p:attrNameLst>
                                          <p:attrName>fill.type</p:attrName>
                                        </p:attrNameLst>
                                      </p:cBhvr>
                                      <p:to>
                                        <p:strVal val="solid"/>
                                      </p:to>
                                    </p:set>
                                    <p:set>
                                      <p:cBhvr>
                                        <p:cTn id="58" dur="500" fill="hold"/>
                                        <p:tgtEl>
                                          <p:spTgt spid="1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0"/>
                                        </p:tgtEl>
                                      </p:cBhvr>
                                    </p:cmd>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3"/>
                                        </p:tgtEl>
                                        <p:attrNameLst>
                                          <p:attrName>fillcolor</p:attrName>
                                        </p:attrNameLst>
                                      </p:cBhvr>
                                      <p:to>
                                        <a:srgbClr val="D99694"/>
                                      </p:to>
                                    </p:animClr>
                                    <p:set>
                                      <p:cBhvr>
                                        <p:cTn id="71" dur="500" fill="hold"/>
                                        <p:tgtEl>
                                          <p:spTgt spid="13"/>
                                        </p:tgtEl>
                                        <p:attrNameLst>
                                          <p:attrName>fill.type</p:attrName>
                                        </p:attrNameLst>
                                      </p:cBhvr>
                                      <p:to>
                                        <p:strVal val="solid"/>
                                      </p:to>
                                    </p:set>
                                    <p:set>
                                      <p:cBhvr>
                                        <p:cTn id="72" dur="500" fill="hold"/>
                                        <p:tgtEl>
                                          <p:spTgt spid="1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3"/>
                                        </p:tgtEl>
                                      </p:cBhvr>
                                    </p:animEffect>
                                    <p:animScale>
                                      <p:cBhvr>
                                        <p:cTn id="79"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4"/>
                                        </p:tgtEl>
                                        <p:attrNameLst>
                                          <p:attrName>fillcolor</p:attrName>
                                        </p:attrNameLst>
                                      </p:cBhvr>
                                      <p:to>
                                        <a:srgbClr val="92D050"/>
                                      </p:to>
                                    </p:animClr>
                                    <p:set>
                                      <p:cBhvr>
                                        <p:cTn id="85" dur="500" fill="hold"/>
                                        <p:tgtEl>
                                          <p:spTgt spid="14"/>
                                        </p:tgtEl>
                                        <p:attrNameLst>
                                          <p:attrName>fill.type</p:attrName>
                                        </p:attrNameLst>
                                      </p:cBhvr>
                                      <p:to>
                                        <p:strVal val="solid"/>
                                      </p:to>
                                    </p:set>
                                    <p:set>
                                      <p:cBhvr>
                                        <p:cTn id="86" dur="500" fill="hold"/>
                                        <p:tgtEl>
                                          <p:spTgt spid="14"/>
                                        </p:tgtEl>
                                        <p:attrNameLst>
                                          <p:attrName>fill.on</p:attrName>
                                        </p:attrNameLst>
                                      </p:cBhvr>
                                      <p:to>
                                        <p:strVal val="true"/>
                                      </p:to>
                                    </p:set>
                                  </p:childTnLst>
                                </p:cTn>
                              </p:par>
                              <p:par>
                                <p:cTn id="87" presetID="1" presetClass="entr" presetSubtype="0" fill="hold" nodeType="withEffect">
                                  <p:stCondLst>
                                    <p:cond delay="0"/>
                                  </p:stCondLst>
                                  <p:childTnLst>
                                    <p:set>
                                      <p:cBhvr>
                                        <p:cTn id="88" dur="1" fill="hold">
                                          <p:stCondLst>
                                            <p:cond delay="9"/>
                                          </p:stCondLst>
                                        </p:cTn>
                                        <p:tgtEl>
                                          <p:spTgt spid="21"/>
                                        </p:tgtEl>
                                        <p:attrNameLst>
                                          <p:attrName>style.visibility</p:attrName>
                                        </p:attrNameLst>
                                      </p:cBhvr>
                                      <p:to>
                                        <p:strVal val="visible"/>
                                      </p:to>
                                    </p:set>
                                  </p:childTnLst>
                                </p:cTn>
                              </p:par>
                              <p:par>
                                <p:cTn id="89" presetID="1" presetClass="mediacall" presetSubtype="0" fill="hold" nodeType="withEffect">
                                  <p:stCondLst>
                                    <p:cond delay="0"/>
                                  </p:stCondLst>
                                  <p:childTnLst>
                                    <p:cmd type="call" cmd="playFrom(0.0)">
                                      <p:cBhvr>
                                        <p:cTn id="90" dur="838" fill="hold"/>
                                        <p:tgtEl>
                                          <p:spTgt spid="22"/>
                                        </p:tgtEl>
                                      </p:cBhvr>
                                    </p:cmd>
                                  </p:childTnLst>
                                </p:cTn>
                              </p:par>
                              <p:par>
                                <p:cTn id="91" presetID="26" presetClass="emph" presetSubtype="0" repeatCount="4000" fill="hold" grpId="1" nodeType="with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94" fill="hold" display="0">
                  <p:stCondLst>
                    <p:cond delay="indefinite"/>
                  </p:stCondLst>
                  <p:endCondLst>
                    <p:cond evt="onStopAudio" delay="0">
                      <p:tgtEl>
                        <p:sldTgt/>
                      </p:tgtEl>
                    </p:cond>
                  </p:endCondLst>
                </p:cTn>
                <p:tgtEl>
                  <p:spTgt spid="15"/>
                </p:tgtEl>
              </p:cMediaNode>
            </p:audio>
            <p:audio>
              <p:cMediaNode vol="80000">
                <p:cTn id="95" fill="hold" display="0">
                  <p:stCondLst>
                    <p:cond delay="indefinite"/>
                  </p:stCondLst>
                  <p:endCondLst>
                    <p:cond evt="onStopAudio" delay="0">
                      <p:tgtEl>
                        <p:sldTgt/>
                      </p:tgtEl>
                    </p:cond>
                  </p:endCondLst>
                </p:cTn>
                <p:tgtEl>
                  <p:spTgt spid="20"/>
                </p:tgtEl>
              </p:cMediaNode>
            </p:audio>
            <p:audio>
              <p:cMediaNode vol="80000">
                <p:cTn id="96" fill="hold" display="0">
                  <p:stCondLst>
                    <p:cond delay="indefinite"/>
                  </p:stCondLst>
                  <p:endCondLst>
                    <p:cond evt="onStopAudio" delay="0">
                      <p:tgtEl>
                        <p:sldTgt/>
                      </p:tgtEl>
                    </p:cond>
                  </p:endCondLst>
                </p:cTn>
                <p:tgtEl>
                  <p:spTgt spid="22"/>
                </p:tgtEl>
              </p:cMediaNode>
            </p:audio>
          </p:childTnLst>
        </p:cTn>
      </p:par>
    </p:tnLst>
    <p:bldLst>
      <p:bldP spid="9" grpId="0"/>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2898" y="947141"/>
            <a:ext cx="5038200" cy="1143600"/>
          </a:xfrm>
        </p:spPr>
        <p:txBody>
          <a:bodyPr/>
          <a:lstStyle/>
          <a:p>
            <a:r>
              <a:rPr lang="vi-VN" sz="8800" smtClean="0">
                <a:latin typeface="Arial" panose="020B0604020202020204" pitchFamily="34" charset="0"/>
                <a:cs typeface="Arial" panose="020B0604020202020204" pitchFamily="34" charset="0"/>
              </a:rPr>
              <a:t>02</a:t>
            </a:r>
            <a:endParaRPr lang="en-US" sz="880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325299" y="2359434"/>
            <a:ext cx="6493399" cy="1190100"/>
          </a:xfrm>
        </p:spPr>
        <p:txBody>
          <a:bodyPr/>
          <a:lstStyle/>
          <a:p>
            <a:r>
              <a:rPr lang="vi-VN" sz="5400" b="1" smtClean="0">
                <a:latin typeface="Arial" panose="020B0604020202020204" pitchFamily="34" charset="0"/>
                <a:cs typeface="Arial" panose="020B0604020202020204" pitchFamily="34" charset="0"/>
              </a:rPr>
              <a:t>PHÂN LOẠI BASE</a:t>
            </a:r>
            <a:endParaRPr lang="en-US" sz="5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670070"/>
      </p:ext>
    </p:extLst>
  </p:cSld>
  <p:clrMapOvr>
    <a:masterClrMapping/>
  </p:clrMapOvr>
  <p:transition spd="med">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grpSp>
        <p:nvGrpSpPr>
          <p:cNvPr id="4" name="Group 3"/>
          <p:cNvGrpSpPr/>
          <p:nvPr/>
        </p:nvGrpSpPr>
        <p:grpSpPr>
          <a:xfrm>
            <a:off x="-35051" y="147075"/>
            <a:ext cx="5648962" cy="719038"/>
            <a:chOff x="503750" y="180234"/>
            <a:chExt cx="5648962" cy="719038"/>
          </a:xfrm>
        </p:grpSpPr>
        <p:sp>
          <p:nvSpPr>
            <p:cNvPr id="3" name="Rectangle 2"/>
            <p:cNvSpPr/>
            <p:nvPr/>
          </p:nvSpPr>
          <p:spPr>
            <a:xfrm>
              <a:off x="1151022" y="376052"/>
              <a:ext cx="5001690" cy="523220"/>
            </a:xfrm>
            <a:prstGeom prst="rect">
              <a:avLst/>
            </a:prstGeom>
          </p:spPr>
          <p:txBody>
            <a:bodyPr wrap="none">
              <a:spAutoFit/>
            </a:bodyPr>
            <a:lstStyle/>
            <a:p>
              <a:r>
                <a:rPr lang="vi-VN" sz="2800" dirty="0" smtClean="0">
                  <a:latin typeface="+mj-lt"/>
                </a:rPr>
                <a:t>Q</a:t>
              </a:r>
              <a:r>
                <a:rPr lang="en-US" sz="2800" dirty="0" err="1" smtClean="0">
                  <a:latin typeface="+mj-lt"/>
                </a:rPr>
                <a:t>uan</a:t>
              </a:r>
              <a:r>
                <a:rPr lang="en-US" sz="2800" dirty="0" smtClean="0">
                  <a:latin typeface="+mj-lt"/>
                </a:rPr>
                <a:t> </a:t>
              </a:r>
              <a:r>
                <a:rPr lang="en-US" sz="2800" dirty="0" err="1">
                  <a:latin typeface="+mj-lt"/>
                </a:rPr>
                <a:t>sát</a:t>
              </a:r>
              <a:r>
                <a:rPr lang="en-US" sz="2800" dirty="0">
                  <a:latin typeface="+mj-lt"/>
                </a:rPr>
                <a:t> </a:t>
              </a:r>
              <a:r>
                <a:rPr lang="en-US" sz="2800" dirty="0" err="1">
                  <a:latin typeface="+mj-lt"/>
                </a:rPr>
                <a:t>hình</a:t>
              </a:r>
              <a:r>
                <a:rPr lang="en-US" sz="2800" dirty="0">
                  <a:latin typeface="+mj-lt"/>
                </a:rPr>
                <a:t> 9.1 </a:t>
              </a:r>
              <a:r>
                <a:rPr lang="en-US" sz="2800" dirty="0" err="1">
                  <a:latin typeface="+mj-lt"/>
                </a:rPr>
                <a:t>và</a:t>
              </a:r>
              <a:r>
                <a:rPr lang="en-US" sz="2800" dirty="0">
                  <a:latin typeface="+mj-lt"/>
                </a:rPr>
                <a:t> </a:t>
              </a:r>
              <a:r>
                <a:rPr lang="en-US" sz="2800" dirty="0" err="1">
                  <a:latin typeface="+mj-lt"/>
                </a:rPr>
                <a:t>hình</a:t>
              </a:r>
              <a:r>
                <a:rPr lang="en-US" sz="2800" dirty="0">
                  <a:latin typeface="+mj-lt"/>
                </a:rPr>
                <a:t> </a:t>
              </a:r>
              <a:r>
                <a:rPr lang="en-US" sz="2800" dirty="0" smtClean="0">
                  <a:latin typeface="+mj-lt"/>
                </a:rPr>
                <a:t>9.2</a:t>
              </a:r>
              <a:r>
                <a:rPr lang="vi-VN" sz="2800" dirty="0" smtClean="0">
                  <a:latin typeface="+mj-lt"/>
                </a:rPr>
                <a:t>:</a:t>
              </a:r>
              <a:endParaRPr lang="en-US" sz="2800" dirty="0">
                <a:latin typeface="+mj-lt"/>
              </a:endParaRPr>
            </a:p>
          </p:txBody>
        </p:sp>
        <p:pic>
          <p:nvPicPr>
            <p:cNvPr id="90" name="Picture 89"/>
            <p:cNvPicPr>
              <a:picLocks noChangeAspect="1"/>
            </p:cNvPicPr>
            <p:nvPr/>
          </p:nvPicPr>
          <p:blipFill>
            <a:blip r:embed="rId3"/>
            <a:stretch>
              <a:fillRect/>
            </a:stretch>
          </p:blipFill>
          <p:spPr>
            <a:xfrm>
              <a:off x="503750" y="180234"/>
              <a:ext cx="647272" cy="694533"/>
            </a:xfrm>
            <a:prstGeom prst="rect">
              <a:avLst/>
            </a:prstGeom>
          </p:spPr>
        </p:pic>
      </p:gr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611" y="1300708"/>
            <a:ext cx="6816587" cy="2782571"/>
          </a:xfrm>
          <a:prstGeom prst="rect">
            <a:avLst/>
          </a:prstGeom>
        </p:spPr>
      </p:pic>
      <p:sp>
        <p:nvSpPr>
          <p:cNvPr id="6" name="Rounded Rectangular Callout 5"/>
          <p:cNvSpPr/>
          <p:nvPr/>
        </p:nvSpPr>
        <p:spPr>
          <a:xfrm>
            <a:off x="5640511" y="147075"/>
            <a:ext cx="3256907" cy="1153633"/>
          </a:xfrm>
          <a:prstGeom prst="wedgeRoundRectCallout">
            <a:avLst>
              <a:gd name="adj1" fmla="val -72736"/>
              <a:gd name="adj2" fmla="val 4926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smtClean="0">
                <a:solidFill>
                  <a:srgbClr val="000000"/>
                </a:solidFill>
                <a:latin typeface="+mj-lt"/>
              </a:rPr>
              <a:t>N</a:t>
            </a:r>
            <a:r>
              <a:rPr lang="en-US" sz="2400" dirty="0" err="1" smtClean="0">
                <a:solidFill>
                  <a:srgbClr val="000000"/>
                </a:solidFill>
                <a:latin typeface="+mj-lt"/>
              </a:rPr>
              <a:t>hận</a:t>
            </a:r>
            <a:r>
              <a:rPr lang="en-US" sz="2400" dirty="0" smtClean="0">
                <a:solidFill>
                  <a:srgbClr val="000000"/>
                </a:solidFill>
                <a:latin typeface="+mj-lt"/>
              </a:rPr>
              <a:t> </a:t>
            </a:r>
            <a:r>
              <a:rPr lang="en-US" sz="2400" dirty="0" err="1">
                <a:solidFill>
                  <a:srgbClr val="000000"/>
                </a:solidFill>
                <a:latin typeface="+mj-lt"/>
              </a:rPr>
              <a:t>xét</a:t>
            </a:r>
            <a:r>
              <a:rPr lang="en-US" sz="2400" dirty="0">
                <a:solidFill>
                  <a:srgbClr val="000000"/>
                </a:solidFill>
                <a:latin typeface="+mj-lt"/>
              </a:rPr>
              <a:t> </a:t>
            </a:r>
            <a:r>
              <a:rPr lang="en-US" sz="2400" dirty="0" err="1">
                <a:solidFill>
                  <a:srgbClr val="000000"/>
                </a:solidFill>
                <a:latin typeface="+mj-lt"/>
              </a:rPr>
              <a:t>về</a:t>
            </a:r>
            <a:r>
              <a:rPr lang="en-US" sz="2400" dirty="0">
                <a:solidFill>
                  <a:srgbClr val="000000"/>
                </a:solidFill>
                <a:latin typeface="+mj-lt"/>
              </a:rPr>
              <a:t> </a:t>
            </a:r>
            <a:r>
              <a:rPr lang="en-US" sz="2400" dirty="0" err="1">
                <a:solidFill>
                  <a:srgbClr val="000000"/>
                </a:solidFill>
                <a:latin typeface="+mj-lt"/>
              </a:rPr>
              <a:t>tính</a:t>
            </a:r>
            <a:r>
              <a:rPr lang="en-US" sz="2400" dirty="0">
                <a:solidFill>
                  <a:srgbClr val="000000"/>
                </a:solidFill>
                <a:latin typeface="+mj-lt"/>
              </a:rPr>
              <a:t> tan </a:t>
            </a:r>
            <a:r>
              <a:rPr lang="en-US" sz="2400" dirty="0" err="1" smtClean="0">
                <a:solidFill>
                  <a:srgbClr val="000000"/>
                </a:solidFill>
                <a:latin typeface="+mj-lt"/>
              </a:rPr>
              <a:t>trong</a:t>
            </a:r>
            <a:r>
              <a:rPr lang="en-US" sz="2400" dirty="0" smtClean="0">
                <a:solidFill>
                  <a:srgbClr val="000000"/>
                </a:solidFill>
                <a:latin typeface="+mj-lt"/>
              </a:rPr>
              <a:t> </a:t>
            </a:r>
            <a:r>
              <a:rPr lang="en-US" sz="2400" dirty="0" err="1" smtClean="0">
                <a:solidFill>
                  <a:srgbClr val="000000"/>
                </a:solidFill>
                <a:latin typeface="+mj-lt"/>
              </a:rPr>
              <a:t>nước</a:t>
            </a:r>
            <a:r>
              <a:rPr lang="en-US" sz="2400" dirty="0" smtClean="0">
                <a:solidFill>
                  <a:srgbClr val="000000"/>
                </a:solidFill>
                <a:latin typeface="+mj-lt"/>
              </a:rPr>
              <a:t> </a:t>
            </a:r>
            <a:r>
              <a:rPr lang="en-US" sz="2400" dirty="0" err="1" smtClean="0">
                <a:solidFill>
                  <a:srgbClr val="000000"/>
                </a:solidFill>
                <a:latin typeface="+mj-lt"/>
              </a:rPr>
              <a:t>của</a:t>
            </a:r>
            <a:r>
              <a:rPr lang="en-US" sz="2400" dirty="0" smtClean="0">
                <a:solidFill>
                  <a:srgbClr val="000000"/>
                </a:solidFill>
                <a:latin typeface="+mj-lt"/>
              </a:rPr>
              <a:t> </a:t>
            </a:r>
            <a:r>
              <a:rPr lang="en-US" sz="2400" dirty="0" err="1">
                <a:solidFill>
                  <a:srgbClr val="000000"/>
                </a:solidFill>
                <a:latin typeface="+mj-lt"/>
              </a:rPr>
              <a:t>các</a:t>
            </a:r>
            <a:r>
              <a:rPr lang="en-US" sz="2400" dirty="0">
                <a:solidFill>
                  <a:srgbClr val="000000"/>
                </a:solidFill>
                <a:latin typeface="+mj-lt"/>
              </a:rPr>
              <a:t> base </a:t>
            </a:r>
            <a:r>
              <a:rPr lang="en-US" sz="2400" dirty="0" err="1">
                <a:solidFill>
                  <a:srgbClr val="000000"/>
                </a:solidFill>
                <a:latin typeface="+mj-lt"/>
              </a:rPr>
              <a:t>trong</a:t>
            </a:r>
            <a:r>
              <a:rPr lang="en-US" sz="2400" dirty="0">
                <a:solidFill>
                  <a:srgbClr val="000000"/>
                </a:solidFill>
                <a:latin typeface="+mj-lt"/>
              </a:rPr>
              <a:t> </a:t>
            </a:r>
            <a:r>
              <a:rPr lang="en-US" sz="2400" dirty="0" err="1" smtClean="0">
                <a:solidFill>
                  <a:srgbClr val="000000"/>
                </a:solidFill>
                <a:latin typeface="+mj-lt"/>
              </a:rPr>
              <a:t>hình</a:t>
            </a:r>
            <a:r>
              <a:rPr lang="vi-VN" sz="2400" dirty="0" smtClean="0">
                <a:solidFill>
                  <a:srgbClr val="000000"/>
                </a:solidFill>
                <a:latin typeface="+mj-lt"/>
              </a:rPr>
              <a:t>.</a:t>
            </a:r>
            <a:r>
              <a:rPr lang="en-US" sz="2400" dirty="0" smtClean="0">
                <a:solidFill>
                  <a:srgbClr val="000000"/>
                </a:solidFill>
                <a:latin typeface="+mj-lt"/>
              </a:rPr>
              <a:t> </a:t>
            </a:r>
            <a:endParaRPr lang="en-US" sz="2400" dirty="0">
              <a:solidFill>
                <a:srgbClr val="000000"/>
              </a:solidFill>
              <a:latin typeface="+mj-lt"/>
            </a:endParaRPr>
          </a:p>
        </p:txBody>
      </p:sp>
      <p:sp>
        <p:nvSpPr>
          <p:cNvPr id="94" name="Google Shape;2236;p64"/>
          <p:cNvSpPr/>
          <p:nvPr/>
        </p:nvSpPr>
        <p:spPr>
          <a:xfrm>
            <a:off x="1375843" y="4261187"/>
            <a:ext cx="2018884"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ea typeface="Fredoka"/>
                <a:cs typeface="Arial" panose="020B0604020202020204" pitchFamily="34" charset="0"/>
                <a:sym typeface="Fredoka"/>
              </a:rPr>
              <a:t>Base tan</a:t>
            </a:r>
            <a:endParaRPr sz="1200">
              <a:latin typeface="Arial" panose="020B0604020202020204" pitchFamily="34" charset="0"/>
              <a:ea typeface="Fredoka"/>
              <a:cs typeface="Arial" panose="020B0604020202020204" pitchFamily="34" charset="0"/>
              <a:sym typeface="Fredoka"/>
            </a:endParaRPr>
          </a:p>
        </p:txBody>
      </p:sp>
      <p:sp>
        <p:nvSpPr>
          <p:cNvPr id="95" name="Google Shape;2236;p64"/>
          <p:cNvSpPr/>
          <p:nvPr/>
        </p:nvSpPr>
        <p:spPr>
          <a:xfrm>
            <a:off x="5093375" y="4266471"/>
            <a:ext cx="2018884" cy="590011"/>
          </a:xfrm>
          <a:prstGeom prst="roundRect">
            <a:avLst>
              <a:gd name="adj" fmla="val 16667"/>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ea typeface="Fredoka"/>
                <a:cs typeface="Arial" panose="020B0604020202020204" pitchFamily="34" charset="0"/>
                <a:sym typeface="Fredoka"/>
              </a:rPr>
              <a:t>Base không tan</a:t>
            </a:r>
            <a:endParaRPr sz="1200">
              <a:latin typeface="Arial" panose="020B0604020202020204" pitchFamily="34" charset="0"/>
              <a:ea typeface="Fredoka"/>
              <a:cs typeface="Arial" panose="020B0604020202020204" pitchFamily="34" charset="0"/>
              <a:sym typeface="Fredok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500" fill="hold"/>
                                        <p:tgtEl>
                                          <p:spTgt spid="94"/>
                                        </p:tgtEl>
                                        <p:attrNameLst>
                                          <p:attrName>ppt_x</p:attrName>
                                        </p:attrNameLst>
                                      </p:cBhvr>
                                      <p:tavLst>
                                        <p:tav tm="0">
                                          <p:val>
                                            <p:strVal val="#ppt_x"/>
                                          </p:val>
                                        </p:tav>
                                        <p:tav tm="100000">
                                          <p:val>
                                            <p:strVal val="#ppt_x"/>
                                          </p:val>
                                        </p:tav>
                                      </p:tavLst>
                                    </p:anim>
                                    <p:anim calcmode="lin" valueType="num">
                                      <p:cBhvr additive="base">
                                        <p:cTn id="2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cBhvr additive="base">
                                        <p:cTn id="26" dur="500" fill="hold"/>
                                        <p:tgtEl>
                                          <p:spTgt spid="95"/>
                                        </p:tgtEl>
                                        <p:attrNameLst>
                                          <p:attrName>ppt_x</p:attrName>
                                        </p:attrNameLst>
                                      </p:cBhvr>
                                      <p:tavLst>
                                        <p:tav tm="0">
                                          <p:val>
                                            <p:strVal val="#ppt_x"/>
                                          </p:val>
                                        </p:tav>
                                        <p:tav tm="100000">
                                          <p:val>
                                            <p:strVal val="#ppt_x"/>
                                          </p:val>
                                        </p:tav>
                                      </p:tavLst>
                                    </p:anim>
                                    <p:anim calcmode="lin" valueType="num">
                                      <p:cBhvr additive="base">
                                        <p:cTn id="27"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4" grpId="0" animBg="1"/>
      <p:bldP spid="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36359" y="0"/>
            <a:ext cx="2671281" cy="739740"/>
            <a:chOff x="3205537" y="0"/>
            <a:chExt cx="2671281" cy="739740"/>
          </a:xfrm>
        </p:grpSpPr>
        <p:sp>
          <p:nvSpPr>
            <p:cNvPr id="15" name="Round Same Side Corner Rectangle 14"/>
            <p:cNvSpPr/>
            <p:nvPr/>
          </p:nvSpPr>
          <p:spPr>
            <a:xfrm flipV="1">
              <a:off x="3205537" y="0"/>
              <a:ext cx="2671281" cy="739740"/>
            </a:xfrm>
            <a:prstGeom prst="round2SameRect">
              <a:avLst>
                <a:gd name="adj1" fmla="val 31945"/>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41842" y="108260"/>
              <a:ext cx="2198670" cy="523220"/>
            </a:xfrm>
            <a:prstGeom prst="rect">
              <a:avLst/>
            </a:prstGeom>
            <a:noFill/>
          </p:spPr>
          <p:txBody>
            <a:bodyPr wrap="square" rtlCol="0">
              <a:spAutoFit/>
            </a:bodyPr>
            <a:lstStyle/>
            <a:p>
              <a:pPr algn="ctr"/>
              <a:r>
                <a:rPr lang="vi-VN" sz="2800" b="1" smtClean="0"/>
                <a:t>KẾT LUẬN</a:t>
              </a:r>
              <a:endParaRPr lang="en-US" sz="2800" b="1"/>
            </a:p>
          </p:txBody>
        </p:sp>
      </p:grpSp>
      <p:grpSp>
        <p:nvGrpSpPr>
          <p:cNvPr id="2" name="Group 1"/>
          <p:cNvGrpSpPr/>
          <p:nvPr/>
        </p:nvGrpSpPr>
        <p:grpSpPr>
          <a:xfrm>
            <a:off x="722600" y="739740"/>
            <a:ext cx="3043048" cy="708288"/>
            <a:chOff x="722600" y="739740"/>
            <a:chExt cx="3043048" cy="708288"/>
          </a:xfrm>
        </p:grpSpPr>
        <p:sp>
          <p:nvSpPr>
            <p:cNvPr id="18" name="TextBox 17"/>
            <p:cNvSpPr txBox="1"/>
            <p:nvPr/>
          </p:nvSpPr>
          <p:spPr>
            <a:xfrm>
              <a:off x="1392318" y="1017141"/>
              <a:ext cx="2373330" cy="430887"/>
            </a:xfrm>
            <a:prstGeom prst="rect">
              <a:avLst/>
            </a:prstGeom>
            <a:noFill/>
          </p:spPr>
          <p:txBody>
            <a:bodyPr wrap="square" rtlCol="0">
              <a:spAutoFit/>
            </a:bodyPr>
            <a:lstStyle/>
            <a:p>
              <a:r>
                <a:rPr lang="vi-VN" sz="2200" smtClean="0"/>
                <a:t>Phân loại base:</a:t>
              </a:r>
              <a:endParaRPr lang="en-US" sz="2200"/>
            </a:p>
          </p:txBody>
        </p:sp>
        <p:pic>
          <p:nvPicPr>
            <p:cNvPr id="19" name="Picture 18"/>
            <p:cNvPicPr>
              <a:picLocks noChangeAspect="1"/>
            </p:cNvPicPr>
            <p:nvPr/>
          </p:nvPicPr>
          <p:blipFill>
            <a:blip r:embed="rId2"/>
            <a:stretch>
              <a:fillRect/>
            </a:stretch>
          </p:blipFill>
          <p:spPr>
            <a:xfrm flipH="1">
              <a:off x="722600" y="739740"/>
              <a:ext cx="669718" cy="708288"/>
            </a:xfrm>
            <a:prstGeom prst="rect">
              <a:avLst/>
            </a:prstGeom>
          </p:spPr>
        </p:pic>
      </p:grpSp>
      <p:sp>
        <p:nvSpPr>
          <p:cNvPr id="21" name="Rounded Rectangle 20"/>
          <p:cNvSpPr/>
          <p:nvPr/>
        </p:nvSpPr>
        <p:spPr>
          <a:xfrm>
            <a:off x="1392318" y="2712377"/>
            <a:ext cx="2367345" cy="1034562"/>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200" smtClean="0">
                <a:solidFill>
                  <a:srgbClr val="000000"/>
                </a:solidFill>
                <a:cs typeface="Arial" panose="020B0604020202020204" pitchFamily="34" charset="0"/>
              </a:rPr>
              <a:t>Base tan </a:t>
            </a:r>
          </a:p>
          <a:p>
            <a:pPr algn="ctr">
              <a:lnSpc>
                <a:spcPct val="130000"/>
              </a:lnSpc>
            </a:pPr>
            <a:r>
              <a:rPr lang="vi-VN" sz="2200" smtClean="0">
                <a:solidFill>
                  <a:srgbClr val="000000"/>
                </a:solidFill>
                <a:cs typeface="Arial" panose="020B0604020202020204" pitchFamily="34" charset="0"/>
              </a:rPr>
              <a:t>trong nước</a:t>
            </a:r>
            <a:endParaRPr lang="en-US" sz="2200">
              <a:solidFill>
                <a:srgbClr val="000000"/>
              </a:solidFill>
              <a:latin typeface="Arial" panose="020B0604020202020204" pitchFamily="34" charset="0"/>
              <a:cs typeface="Arial" panose="020B0604020202020204" pitchFamily="34" charset="0"/>
            </a:endParaRPr>
          </a:p>
        </p:txBody>
      </p:sp>
      <p:sp>
        <p:nvSpPr>
          <p:cNvPr id="22" name="Rounded Rectangle 21"/>
          <p:cNvSpPr/>
          <p:nvPr/>
        </p:nvSpPr>
        <p:spPr>
          <a:xfrm>
            <a:off x="5354131" y="2712378"/>
            <a:ext cx="2367345" cy="1034562"/>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200" smtClean="0">
                <a:solidFill>
                  <a:srgbClr val="000000"/>
                </a:solidFill>
                <a:cs typeface="Arial" panose="020B0604020202020204" pitchFamily="34" charset="0"/>
              </a:rPr>
              <a:t>Base không tan trong nước</a:t>
            </a:r>
            <a:endParaRPr lang="en-US" sz="2200">
              <a:solidFill>
                <a:srgbClr val="000000"/>
              </a:solidFill>
              <a:latin typeface="Arial" panose="020B0604020202020204" pitchFamily="34" charset="0"/>
              <a:cs typeface="Arial" panose="020B0604020202020204" pitchFamily="34" charset="0"/>
            </a:endParaRPr>
          </a:p>
        </p:txBody>
      </p:sp>
      <p:sp>
        <p:nvSpPr>
          <p:cNvPr id="23" name="Down Arrow 22"/>
          <p:cNvSpPr/>
          <p:nvPr/>
        </p:nvSpPr>
        <p:spPr>
          <a:xfrm>
            <a:off x="2452699" y="3904325"/>
            <a:ext cx="246580" cy="393064"/>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4" name="TextBox 23"/>
          <p:cNvSpPr txBox="1"/>
          <p:nvPr/>
        </p:nvSpPr>
        <p:spPr>
          <a:xfrm>
            <a:off x="1143253" y="4307779"/>
            <a:ext cx="2865473" cy="430887"/>
          </a:xfrm>
          <a:prstGeom prst="rect">
            <a:avLst/>
          </a:prstGeom>
          <a:noFill/>
        </p:spPr>
        <p:txBody>
          <a:bodyPr wrap="square" rtlCol="0">
            <a:spAutoFit/>
          </a:bodyPr>
          <a:lstStyle/>
          <a:p>
            <a:r>
              <a:rPr lang="vi-VN" sz="2200" smtClean="0"/>
              <a:t>Còn được gọi là kiềm</a:t>
            </a:r>
            <a:endParaRPr lang="en-US" sz="2200"/>
          </a:p>
        </p:txBody>
      </p:sp>
      <p:cxnSp>
        <p:nvCxnSpPr>
          <p:cNvPr id="26" name="Elbow Connector 25"/>
          <p:cNvCxnSpPr>
            <a:stCxn id="20" idx="2"/>
            <a:endCxn id="21" idx="0"/>
          </p:cNvCxnSpPr>
          <p:nvPr/>
        </p:nvCxnSpPr>
        <p:spPr>
          <a:xfrm rot="5400000">
            <a:off x="3312346" y="1425572"/>
            <a:ext cx="550450" cy="2023160"/>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0" idx="2"/>
            <a:endCxn id="22" idx="0"/>
          </p:cNvCxnSpPr>
          <p:nvPr/>
        </p:nvCxnSpPr>
        <p:spPr>
          <a:xfrm rot="16200000" flipH="1">
            <a:off x="5293252" y="1467825"/>
            <a:ext cx="550451" cy="1938653"/>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759663" y="1514026"/>
            <a:ext cx="1678976" cy="647901"/>
          </a:xfrm>
          <a:prstGeom prst="roundRect">
            <a:avLst/>
          </a:prstGeom>
          <a:solidFill>
            <a:schemeClr val="accent1">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smtClean="0">
                <a:solidFill>
                  <a:schemeClr val="bg1"/>
                </a:solidFill>
                <a:cs typeface="Arial" panose="020B0604020202020204" pitchFamily="34" charset="0"/>
              </a:rPr>
              <a:t>BAZE</a:t>
            </a:r>
            <a:endParaRPr lang="en-US" sz="2200" b="1">
              <a:solidFill>
                <a:schemeClr val="bg1"/>
              </a:solidFill>
              <a:latin typeface="Arial" panose="020B0604020202020204" pitchFamily="34" charset="0"/>
              <a:cs typeface="Arial" panose="020B0604020202020204" pitchFamily="34" charset="0"/>
            </a:endParaRPr>
          </a:p>
        </p:txBody>
      </p:sp>
      <p:grpSp>
        <p:nvGrpSpPr>
          <p:cNvPr id="37" name="Google Shape;1155;p42"/>
          <p:cNvGrpSpPr/>
          <p:nvPr/>
        </p:nvGrpSpPr>
        <p:grpSpPr>
          <a:xfrm flipH="1">
            <a:off x="7956556" y="35442"/>
            <a:ext cx="1074428" cy="1197142"/>
            <a:chOff x="1462300" y="238775"/>
            <a:chExt cx="4518675" cy="5093825"/>
          </a:xfrm>
        </p:grpSpPr>
        <p:sp>
          <p:nvSpPr>
            <p:cNvPr id="38"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926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ppt_y</p:attrName>
                                        </p:attrNameLst>
                                      </p:cBhvr>
                                      <p:tavLst>
                                        <p:tav tm="0">
                                          <p:val>
                                            <p:strVal val="#ppt_y-#ppt_h*1.125000"/>
                                          </p:val>
                                        </p:tav>
                                        <p:tav tm="100000">
                                          <p:val>
                                            <p:strVal val="#ppt_y"/>
                                          </p:val>
                                        </p:tav>
                                      </p:tavLst>
                                    </p:anim>
                                    <p:animEffect transition="in" filter="wipe(down)">
                                      <p:cBhvr>
                                        <p:cTn id="35" dur="500"/>
                                        <p:tgtEl>
                                          <p:spTgt spid="2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 y="41566"/>
            <a:ext cx="9144000" cy="5101934"/>
          </a:xfrm>
          <a:prstGeom prst="rect">
            <a:avLst/>
          </a:prstGeom>
          <a:noFill/>
          <a:ln w="9525">
            <a:noFill/>
            <a:miter lim="800000"/>
            <a:headEnd/>
            <a:tailEnd/>
          </a:ln>
          <a:effectLst/>
        </p:spPr>
      </p:pic>
    </p:spTree>
    <p:extLst>
      <p:ext uri="{BB962C8B-B14F-4D97-AF65-F5344CB8AC3E}">
        <p14:creationId xmlns:p14="http://schemas.microsoft.com/office/powerpoint/2010/main" val="35731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797606" y="522201"/>
            <a:ext cx="3888437" cy="289200"/>
          </a:xfrm>
        </p:spPr>
        <p:txBody>
          <a:bodyPr/>
          <a:lstStyle/>
          <a:p>
            <a:r>
              <a:rPr lang="vi-VN" sz="2400" smtClean="0">
                <a:solidFill>
                  <a:srgbClr val="002060"/>
                </a:solidFill>
                <a:latin typeface="Arial" panose="020B0604020202020204" pitchFamily="34" charset="0"/>
                <a:cs typeface="Arial" panose="020B0604020202020204" pitchFamily="34" charset="0"/>
              </a:rPr>
              <a:t>Luyện tập 1 (SGK - tr.52)</a:t>
            </a:r>
            <a:endParaRPr lang="en-US" sz="2400">
              <a:solidFill>
                <a:srgbClr val="002060"/>
              </a:solidFill>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4ADFFF1A-F500-CC57-185E-00F4826D0836}"/>
              </a:ext>
            </a:extLst>
          </p:cNvPr>
          <p:cNvSpPr/>
          <p:nvPr/>
        </p:nvSpPr>
        <p:spPr>
          <a:xfrm>
            <a:off x="1103987" y="1095535"/>
            <a:ext cx="6953374" cy="1215758"/>
          </a:xfrm>
          <a:prstGeom prst="roundRect">
            <a:avLst/>
          </a:prstGeom>
          <a:solidFill>
            <a:srgbClr val="DBBFB3"/>
          </a:solidFill>
          <a:ln w="25400" cap="flat" cmpd="sng" algn="ctr">
            <a:noFill/>
            <a:prstDash val="solid"/>
          </a:ln>
          <a:effectLst/>
        </p:spPr>
        <p:txBody>
          <a:bodyPr rtlCol="0" anchor="ctr"/>
          <a:lstStyle/>
          <a:p>
            <a:pPr lvl="0" algn="ctr">
              <a:lnSpc>
                <a:spcPct val="150000"/>
              </a:lnSpc>
              <a:buClrTx/>
            </a:pPr>
            <a:r>
              <a:rPr lang="fr-FR" sz="2200"/>
              <a:t>Dựa vào bảng tính tan, cho biết những base nào dưới đây là kiềm: </a:t>
            </a:r>
            <a:endParaRPr kumimoji="0" lang="vi-VN" sz="2200" b="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8B66CBE4-2DB9-BCF7-D1C4-281B894BFE17}"/>
              </a:ext>
            </a:extLst>
          </p:cNvPr>
          <p:cNvSpPr/>
          <p:nvPr/>
        </p:nvSpPr>
        <p:spPr>
          <a:xfrm>
            <a:off x="1103987" y="2529156"/>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A.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KOH</a:t>
            </a:r>
          </a:p>
        </p:txBody>
      </p:sp>
      <p:sp>
        <p:nvSpPr>
          <p:cNvPr id="12" name="Đáp án sai 1">
            <a:extLst>
              <a:ext uri="{FF2B5EF4-FFF2-40B4-BE49-F238E27FC236}">
                <a16:creationId xmlns:a16="http://schemas.microsoft.com/office/drawing/2014/main" xmlns="" id="{3FCD9830-5FD1-BD44-878B-228BD96CE996}"/>
              </a:ext>
            </a:extLst>
          </p:cNvPr>
          <p:cNvSpPr/>
          <p:nvPr/>
        </p:nvSpPr>
        <p:spPr>
          <a:xfrm>
            <a:off x="1103986" y="3749284"/>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Fe(OH)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6A919885-0285-0403-1E09-FA94D8BC080B}"/>
              </a:ext>
            </a:extLst>
          </p:cNvPr>
          <p:cNvSpPr/>
          <p:nvPr/>
        </p:nvSpPr>
        <p:spPr>
          <a:xfrm>
            <a:off x="4827362" y="3755587"/>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200" kern="1200" noProof="1">
                <a:solidFill>
                  <a:prstClr val="black"/>
                </a:solidFill>
                <a:latin typeface="Arial" panose="020B0604020202020204" pitchFamily="34" charset="0"/>
                <a:cs typeface="Arial" panose="020B0604020202020204" pitchFamily="34" charset="0"/>
              </a:rPr>
              <a:t>D</a:t>
            </a: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Cu(OH)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2E7D83A4-3758-8699-4DD0-010A80780539}"/>
              </a:ext>
            </a:extLst>
          </p:cNvPr>
          <p:cNvSpPr/>
          <p:nvPr/>
        </p:nvSpPr>
        <p:spPr>
          <a:xfrm>
            <a:off x="4825055" y="2529156"/>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200" kern="1200" noProof="1">
                <a:solidFill>
                  <a:prstClr val="black"/>
                </a:solidFill>
                <a:latin typeface="Arial" panose="020B0604020202020204" pitchFamily="34" charset="0"/>
                <a:cs typeface="Arial" panose="020B0604020202020204" pitchFamily="34" charset="0"/>
              </a:rPr>
              <a:t>C</a:t>
            </a: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Ba(OH)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8771" y="2624624"/>
            <a:ext cx="622482" cy="541810"/>
          </a:xfrm>
          <a:prstGeom prst="rect">
            <a:avLst/>
          </a:prstGeom>
        </p:spPr>
      </p:pic>
      <p:pic>
        <p:nvPicPr>
          <p:cNvPr id="17" name="Picture 16">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06464" y="3922976"/>
            <a:ext cx="620348" cy="552673"/>
          </a:xfrm>
          <a:prstGeom prst="rect">
            <a:avLst/>
          </a:prstGeom>
        </p:spPr>
      </p:pic>
      <p:pic>
        <p:nvPicPr>
          <p:cNvPr id="1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85352" y="3889146"/>
            <a:ext cx="620348" cy="552673"/>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32570" y="2731932"/>
            <a:ext cx="622482" cy="541810"/>
          </a:xfrm>
          <a:prstGeom prst="rect">
            <a:avLst/>
          </a:prstGeom>
        </p:spPr>
      </p:pic>
      <p:pic>
        <p:nvPicPr>
          <p:cNvPr id="22"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5899"/>
            <a:ext cx="487363" cy="487363"/>
          </a:xfrm>
          <a:prstGeom prst="rect">
            <a:avLst/>
          </a:prstGeom>
        </p:spPr>
      </p:pic>
    </p:spTree>
    <p:extLst>
      <p:ext uri="{BB962C8B-B14F-4D97-AF65-F5344CB8AC3E}">
        <p14:creationId xmlns:p14="http://schemas.microsoft.com/office/powerpoint/2010/main" val="306670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1"/>
                                        </p:tgtEl>
                                        <p:attrNameLst>
                                          <p:attrName>fillcolor</p:attrName>
                                        </p:attrNameLst>
                                      </p:cBhvr>
                                      <p:to>
                                        <a:srgbClr val="92D050"/>
                                      </p:to>
                                    </p:animClr>
                                    <p:set>
                                      <p:cBhvr>
                                        <p:cTn id="37" dur="500" fill="hold"/>
                                        <p:tgtEl>
                                          <p:spTgt spid="11"/>
                                        </p:tgtEl>
                                        <p:attrNameLst>
                                          <p:attrName>fill.type</p:attrName>
                                        </p:attrNameLst>
                                      </p:cBhvr>
                                      <p:to>
                                        <p:strVal val="solid"/>
                                      </p:to>
                                    </p:set>
                                    <p:set>
                                      <p:cBhvr>
                                        <p:cTn id="38" dur="500" fill="hold"/>
                                        <p:tgtEl>
                                          <p:spTgt spid="11"/>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38" fill="hold"/>
                                        <p:tgtEl>
                                          <p:spTgt spid="15"/>
                                        </p:tgtEl>
                                      </p:cBhvr>
                                    </p:cmd>
                                  </p:childTnLst>
                                </p:cTn>
                              </p:par>
                              <p:par>
                                <p:cTn id="41" presetID="1" presetClass="entr" presetSubtype="0" fill="hold" nodeType="withEffect">
                                  <p:stCondLst>
                                    <p:cond delay="0"/>
                                  </p:stCondLst>
                                  <p:childTnLst>
                                    <p:set>
                                      <p:cBhvr>
                                        <p:cTn id="42" dur="1" fill="hold">
                                          <p:stCondLst>
                                            <p:cond delay="9"/>
                                          </p:stCondLst>
                                        </p:cTn>
                                        <p:tgtEl>
                                          <p:spTgt spid="16"/>
                                        </p:tgtEl>
                                        <p:attrNameLst>
                                          <p:attrName>style.visibility</p:attrName>
                                        </p:attrNameLst>
                                      </p:cBhvr>
                                      <p:to>
                                        <p:strVal val="visible"/>
                                      </p:to>
                                    </p:set>
                                  </p:childTnLst>
                                </p:cTn>
                              </p:par>
                              <p:par>
                                <p:cTn id="43" presetID="26" presetClass="emph" presetSubtype="0" repeatCount="4000" fill="hold" grpId="1" nodeType="withEffect">
                                  <p:stCondLst>
                                    <p:cond delay="0"/>
                                  </p:stCondLst>
                                  <p:childTnLst>
                                    <p:animEffect transition="out" filter="fade">
                                      <p:cBhvr>
                                        <p:cTn id="44" dur="500" tmFilter="0, 0; .2, .5; .8, .5; 1, 0"/>
                                        <p:tgtEl>
                                          <p:spTgt spid="11"/>
                                        </p:tgtEl>
                                      </p:cBhvr>
                                    </p:animEffect>
                                    <p:animScale>
                                      <p:cBhvr>
                                        <p:cTn id="4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2"/>
                                        </p:tgtEl>
                                        <p:attrNameLst>
                                          <p:attrName>fillcolor</p:attrName>
                                        </p:attrNameLst>
                                      </p:cBhvr>
                                      <p:to>
                                        <a:srgbClr val="D99694"/>
                                      </p:to>
                                    </p:animClr>
                                    <p:set>
                                      <p:cBhvr>
                                        <p:cTn id="51" dur="500" fill="hold"/>
                                        <p:tgtEl>
                                          <p:spTgt spid="12"/>
                                        </p:tgtEl>
                                        <p:attrNameLst>
                                          <p:attrName>fill.type</p:attrName>
                                        </p:attrNameLst>
                                      </p:cBhvr>
                                      <p:to>
                                        <p:strVal val="solid"/>
                                      </p:to>
                                    </p:set>
                                    <p:set>
                                      <p:cBhvr>
                                        <p:cTn id="52" dur="500" fill="hold"/>
                                        <p:tgtEl>
                                          <p:spTgt spid="1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4" fill="hold"/>
                                        <p:tgtEl>
                                          <p:spTgt spid="20"/>
                                        </p:tgtEl>
                                      </p:cBhvr>
                                    </p:cmd>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D99694"/>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4" fill="hold"/>
                                        <p:tgtEl>
                                          <p:spTgt spid="20"/>
                                        </p:tgtEl>
                                      </p:cBhvr>
                                    </p:cmd>
                                  </p:childTnLst>
                                </p:cTn>
                              </p:par>
                              <p:par>
                                <p:cTn id="69" presetID="1" presetClass="entr" presetSubtype="0" fill="hold" nodeType="withEffect">
                                  <p:stCondLst>
                                    <p:cond delay="0"/>
                                  </p:stCondLst>
                                  <p:childTnLst>
                                    <p:set>
                                      <p:cBhvr>
                                        <p:cTn id="70" dur="1" fill="hold">
                                          <p:stCondLst>
                                            <p:cond delay="9"/>
                                          </p:stCondLst>
                                        </p:cTn>
                                        <p:tgtEl>
                                          <p:spTgt spid="17"/>
                                        </p:tgtEl>
                                        <p:attrNameLst>
                                          <p:attrName>style.visibility</p:attrName>
                                        </p:attrNameLst>
                                      </p:cBhvr>
                                      <p:to>
                                        <p:strVal val="visible"/>
                                      </p:to>
                                    </p:set>
                                  </p:childTnLst>
                                </p:cTn>
                              </p:par>
                              <p:par>
                                <p:cTn id="71" presetID="26" presetClass="emph" presetSubtype="0" repeatCount="4000" fill="hold" grpId="1" nodeType="withEffect">
                                  <p:stCondLst>
                                    <p:cond delay="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92D050"/>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cTn>
                              </p:par>
                              <p:par>
                                <p:cTn id="81" presetID="1" presetClass="entr" presetSubtype="0" fill="hold" nodeType="withEffect">
                                  <p:stCondLst>
                                    <p:cond delay="0"/>
                                  </p:stCondLst>
                                  <p:childTnLst>
                                    <p:set>
                                      <p:cBhvr>
                                        <p:cTn id="82" dur="1" fill="hold">
                                          <p:stCondLst>
                                            <p:cond delay="9"/>
                                          </p:stCondLst>
                                        </p:cTn>
                                        <p:tgtEl>
                                          <p:spTgt spid="21"/>
                                        </p:tgtEl>
                                        <p:attrNameLst>
                                          <p:attrName>style.visibility</p:attrName>
                                        </p:attrNameLst>
                                      </p:cBhvr>
                                      <p:to>
                                        <p:strVal val="visible"/>
                                      </p:to>
                                    </p:set>
                                  </p:childTnLst>
                                </p:cTn>
                              </p:par>
                              <p:par>
                                <p:cTn id="83" presetID="1" presetClass="mediacall" presetSubtype="0" fill="hold" nodeType="withEffect">
                                  <p:stCondLst>
                                    <p:cond delay="0"/>
                                  </p:stCondLst>
                                  <p:childTnLst>
                                    <p:cmd type="call" cmd="playFrom(0.0)">
                                      <p:cBhvr>
                                        <p:cTn id="84" dur="838" fill="hold"/>
                                        <p:tgtEl>
                                          <p:spTgt spid="22"/>
                                        </p:tgtEl>
                                      </p:cBhvr>
                                    </p:cmd>
                                  </p:childTnLst>
                                </p:cTn>
                              </p:par>
                              <p:par>
                                <p:cTn id="85" presetID="26" presetClass="emph" presetSubtype="0" repeatCount="4000" fill="hold" grpId="1" nodeType="withEffect">
                                  <p:stCondLst>
                                    <p:cond delay="0"/>
                                  </p:stCondLst>
                                  <p:childTnLst>
                                    <p:animEffect transition="out" filter="fade">
                                      <p:cBhvr>
                                        <p:cTn id="86" dur="500" tmFilter="0, 0; .2, .5; .8, .5; 1, 0"/>
                                        <p:tgtEl>
                                          <p:spTgt spid="14"/>
                                        </p:tgtEl>
                                      </p:cBhvr>
                                    </p:animEffect>
                                    <p:animScale>
                                      <p:cBhvr>
                                        <p:cTn id="87"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8" fill="hold" display="0">
                  <p:stCondLst>
                    <p:cond delay="indefinite"/>
                  </p:stCondLst>
                  <p:endCondLst>
                    <p:cond evt="onStopAudio" delay="0">
                      <p:tgtEl>
                        <p:sldTgt/>
                      </p:tgtEl>
                    </p:cond>
                  </p:endCondLst>
                </p:cTn>
                <p:tgtEl>
                  <p:spTgt spid="15"/>
                </p:tgtEl>
              </p:cMediaNode>
            </p:audio>
            <p:audio>
              <p:cMediaNode vol="80000">
                <p:cTn id="89" fill="hold" display="0">
                  <p:stCondLst>
                    <p:cond delay="indefinite"/>
                  </p:stCondLst>
                  <p:endCondLst>
                    <p:cond evt="onStopAudio" delay="0">
                      <p:tgtEl>
                        <p:sldTgt/>
                      </p:tgtEl>
                    </p:cond>
                  </p:endCondLst>
                </p:cTn>
                <p:tgtEl>
                  <p:spTgt spid="20"/>
                </p:tgtEl>
              </p:cMediaNode>
            </p:audio>
            <p:audio>
              <p:cMediaNode vol="80000">
                <p:cTn id="90" fill="hold" display="0">
                  <p:stCondLst>
                    <p:cond delay="indefinite"/>
                  </p:stCondLst>
                  <p:endCondLst>
                    <p:cond evt="onStopAudio" delay="0">
                      <p:tgtEl>
                        <p:sldTgt/>
                      </p:tgtEl>
                    </p:cond>
                  </p:endCondLst>
                </p:cTn>
                <p:tgtEl>
                  <p:spTgt spid="22"/>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9984276"/>
              </p:ext>
            </p:extLst>
          </p:nvPr>
        </p:nvGraphicFramePr>
        <p:xfrm>
          <a:off x="81022" y="1946552"/>
          <a:ext cx="8518968" cy="2944368"/>
        </p:xfrm>
        <a:graphic>
          <a:graphicData uri="http://schemas.openxmlformats.org/drawingml/2006/table">
            <a:tbl>
              <a:tblPr firstRow="1" firstCol="1" bandRow="1">
                <a:tableStyleId>{DC4B45D6-74F7-41E0-A5C2-518AFFD86B7A}</a:tableStyleId>
              </a:tblPr>
              <a:tblGrid>
                <a:gridCol w="2257064"/>
                <a:gridCol w="3252486"/>
                <a:gridCol w="3009418"/>
              </a:tblGrid>
              <a:tr h="0">
                <a:tc>
                  <a:txBody>
                    <a:bodyPr/>
                    <a:lstStyle/>
                    <a:p>
                      <a:pPr algn="ctr">
                        <a:lnSpc>
                          <a:spcPct val="115000"/>
                        </a:lnSpc>
                        <a:spcBef>
                          <a:spcPts val="600"/>
                        </a:spcBef>
                        <a:spcAft>
                          <a:spcPts val="0"/>
                        </a:spcAft>
                      </a:pPr>
                      <a:r>
                        <a:rPr lang="en-US" sz="2400" b="1" dirty="0" err="1" smtClean="0">
                          <a:effectLst/>
                          <a:latin typeface="Times New Roman" pitchFamily="18" charset="0"/>
                          <a:cs typeface="Times New Roman" pitchFamily="18" charset="0"/>
                        </a:rPr>
                        <a:t>Công</a:t>
                      </a:r>
                      <a:r>
                        <a:rPr lang="en-US" sz="2400" b="1" baseline="0" dirty="0" smtClean="0">
                          <a:effectLst/>
                          <a:latin typeface="Times New Roman" pitchFamily="18" charset="0"/>
                          <a:cs typeface="Times New Roman" pitchFamily="18" charset="0"/>
                        </a:rPr>
                        <a:t> </a:t>
                      </a:r>
                      <a:r>
                        <a:rPr lang="en-US" sz="2400" b="1" baseline="0" dirty="0" err="1" smtClean="0">
                          <a:effectLst/>
                          <a:latin typeface="Times New Roman" pitchFamily="18" charset="0"/>
                          <a:cs typeface="Times New Roman" pitchFamily="18" charset="0"/>
                        </a:rPr>
                        <a:t>thức</a:t>
                      </a:r>
                      <a:r>
                        <a:rPr lang="en-US" sz="2400" b="1" baseline="0" dirty="0" smtClean="0">
                          <a:effectLst/>
                          <a:latin typeface="Times New Roman" pitchFamily="18" charset="0"/>
                          <a:cs typeface="Times New Roman" pitchFamily="18" charset="0"/>
                        </a:rPr>
                        <a:t> </a:t>
                      </a:r>
                      <a:r>
                        <a:rPr lang="en-US" sz="2400" b="1" dirty="0" smtClean="0">
                          <a:effectLst/>
                          <a:latin typeface="Times New Roman" pitchFamily="18" charset="0"/>
                          <a:cs typeface="Times New Roman" pitchFamily="18" charset="0"/>
                        </a:rPr>
                        <a:t>HH</a:t>
                      </a:r>
                      <a:endParaRPr lang="en-US" sz="2400" b="1"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15000"/>
                        </a:lnSpc>
                        <a:spcBef>
                          <a:spcPts val="600"/>
                        </a:spcBef>
                        <a:spcAft>
                          <a:spcPts val="0"/>
                        </a:spcAft>
                      </a:pPr>
                      <a:r>
                        <a:rPr lang="en-US" sz="2400" b="1" dirty="0" err="1">
                          <a:effectLst/>
                          <a:latin typeface="Times New Roman" pitchFamily="18" charset="0"/>
                          <a:cs typeface="Times New Roman" pitchFamily="18" charset="0"/>
                        </a:rPr>
                        <a:t>Tên</a:t>
                      </a:r>
                      <a:r>
                        <a:rPr lang="en-US" sz="2400" b="1" dirty="0">
                          <a:effectLst/>
                          <a:latin typeface="Times New Roman" pitchFamily="18" charset="0"/>
                          <a:cs typeface="Times New Roman" pitchFamily="18" charset="0"/>
                        </a:rPr>
                        <a:t> base</a:t>
                      </a:r>
                      <a:endParaRPr lang="en-US" sz="2400" b="1"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15000"/>
                        </a:lnSpc>
                        <a:spcBef>
                          <a:spcPts val="600"/>
                        </a:spcBef>
                        <a:spcAft>
                          <a:spcPts val="0"/>
                        </a:spcAft>
                      </a:pPr>
                      <a:r>
                        <a:rPr lang="en-US" sz="2400" b="1" baseline="0" dirty="0" smtClean="0">
                          <a:solidFill>
                            <a:srgbClr val="000000"/>
                          </a:solidFill>
                          <a:effectLst/>
                          <a:latin typeface="Times New Roman" pitchFamily="18" charset="0"/>
                          <a:ea typeface="Calibri"/>
                          <a:cs typeface="Times New Roman" pitchFamily="18" charset="0"/>
                        </a:rPr>
                        <a:t>Dung </a:t>
                      </a:r>
                      <a:r>
                        <a:rPr lang="en-US" sz="2400" b="1" baseline="0" dirty="0" err="1" smtClean="0">
                          <a:solidFill>
                            <a:srgbClr val="000000"/>
                          </a:solidFill>
                          <a:effectLst/>
                          <a:latin typeface="Times New Roman" pitchFamily="18" charset="0"/>
                          <a:ea typeface="Calibri"/>
                          <a:cs typeface="Times New Roman" pitchFamily="18" charset="0"/>
                        </a:rPr>
                        <a:t>dịch</a:t>
                      </a:r>
                      <a:r>
                        <a:rPr lang="en-US" sz="2400" b="1" baseline="0" dirty="0" smtClean="0">
                          <a:solidFill>
                            <a:srgbClr val="000000"/>
                          </a:solidFill>
                          <a:effectLst/>
                          <a:latin typeface="Times New Roman" pitchFamily="18" charset="0"/>
                          <a:ea typeface="Calibri"/>
                          <a:cs typeface="Times New Roman" pitchFamily="18" charset="0"/>
                        </a:rPr>
                        <a:t> </a:t>
                      </a:r>
                      <a:r>
                        <a:rPr lang="en-US" sz="2400" b="1" baseline="0" dirty="0" err="1" smtClean="0">
                          <a:solidFill>
                            <a:srgbClr val="000000"/>
                          </a:solidFill>
                          <a:effectLst/>
                          <a:latin typeface="Times New Roman" pitchFamily="18" charset="0"/>
                          <a:ea typeface="Calibri"/>
                          <a:cs typeface="Times New Roman" pitchFamily="18" charset="0"/>
                        </a:rPr>
                        <a:t>kiềm</a:t>
                      </a:r>
                      <a:endParaRPr lang="en-US" sz="2400" b="1"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NaOH</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dirty="0" smtClean="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Potassium hydroxide </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Ba(OH)</a:t>
                      </a:r>
                      <a:r>
                        <a:rPr lang="en-US" sz="2400" baseline="-25000">
                          <a:effectLst/>
                          <a:latin typeface="Times New Roman" pitchFamily="18" charset="0"/>
                          <a:cs typeface="Times New Roman" pitchFamily="18" charset="0"/>
                        </a:rPr>
                        <a:t>2</a:t>
                      </a: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Copper (II) hydroxide</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r>
                        <a:rPr lang="en-US" sz="2400" dirty="0" smtClean="0">
                          <a:effectLst/>
                          <a:latin typeface="Times New Roman" pitchFamily="18" charset="0"/>
                          <a:cs typeface="Times New Roman" pitchFamily="18" charset="0"/>
                        </a:rPr>
                        <a:t>Fe(OH)</a:t>
                      </a:r>
                      <a:r>
                        <a:rPr lang="en-US" sz="2400" baseline="-25000" dirty="0" smtClean="0">
                          <a:effectLst/>
                          <a:latin typeface="Times New Roman" pitchFamily="18" charset="0"/>
                          <a:cs typeface="Times New Roman" pitchFamily="18" charset="0"/>
                        </a:rPr>
                        <a:t>3</a:t>
                      </a:r>
                      <a:endParaRPr lang="en-US" sz="2400" baseline="-250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r h="0">
                <a:tc>
                  <a:txBody>
                    <a:bodyPr/>
                    <a:lstStyle/>
                    <a:p>
                      <a:pPr>
                        <a:lnSpc>
                          <a:spcPct val="115000"/>
                        </a:lnSpc>
                        <a:spcBef>
                          <a:spcPts val="600"/>
                        </a:spcBef>
                        <a:spcAft>
                          <a:spcPts val="0"/>
                        </a:spcAft>
                      </a:pP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r>
                        <a:rPr lang="en-US" sz="2400" u="none" strike="noStrike" cap="none" dirty="0" err="1" smtClean="0">
                          <a:effectLst/>
                          <a:latin typeface="Times New Roman" pitchFamily="18" charset="0"/>
                          <a:cs typeface="Times New Roman" pitchFamily="18" charset="0"/>
                          <a:sym typeface="Arial"/>
                        </a:rPr>
                        <a:t>Aluminium</a:t>
                      </a:r>
                      <a:r>
                        <a:rPr lang="en-US" sz="2400" u="none" strike="noStrike" cap="none" dirty="0" smtClean="0">
                          <a:effectLst/>
                          <a:latin typeface="Times New Roman" pitchFamily="18" charset="0"/>
                          <a:cs typeface="Times New Roman" pitchFamily="18" charset="0"/>
                          <a:sym typeface="Arial"/>
                        </a:rPr>
                        <a:t> hydroxide</a:t>
                      </a: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15000"/>
                        </a:lnSpc>
                        <a:spcBef>
                          <a:spcPts val="600"/>
                        </a:spcBef>
                        <a:spcAft>
                          <a:spcPts val="0"/>
                        </a:spcAft>
                      </a:pPr>
                      <a:endParaRPr lang="en-US" sz="2400" dirty="0">
                        <a:solidFill>
                          <a:srgbClr val="000000"/>
                        </a:solidFill>
                        <a:effectLst/>
                        <a:latin typeface="Times New Roman" pitchFamily="18" charset="0"/>
                        <a:ea typeface="Calibri"/>
                        <a:cs typeface="Times New Roman" pitchFamily="18" charset="0"/>
                      </a:endParaRPr>
                    </a:p>
                  </a:txBody>
                  <a:tcPr marL="68580" marR="68580" marT="0" marB="0">
                    <a:solidFill>
                      <a:schemeClr val="bg1"/>
                    </a:solidFill>
                  </a:tcPr>
                </a:tc>
              </a:tr>
            </a:tbl>
          </a:graphicData>
        </a:graphic>
      </p:graphicFrame>
      <p:sp>
        <p:nvSpPr>
          <p:cNvPr id="10" name="Rectangle 1"/>
          <p:cNvSpPr>
            <a:spLocks noChangeArrowheads="1"/>
          </p:cNvSpPr>
          <p:nvPr/>
        </p:nvSpPr>
        <p:spPr bwMode="auto">
          <a:xfrm>
            <a:off x="208345" y="0"/>
            <a:ext cx="8738886" cy="181588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Câu</a:t>
            </a:r>
            <a:r>
              <a:rPr kumimoji="0" lang="en-US"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Trong</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các</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chất</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sau</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đây</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những</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chất</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nào</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là base: P</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O</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5</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HCl</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Mg(OH)</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Ca</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(OH)</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Na</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O, Zn(OH)</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KOH,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AgOH</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CO</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H</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SO</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4</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Fe(OH)</a:t>
            </a:r>
            <a:r>
              <a:rPr kumimoji="0" lang="en-US" sz="28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Câu</a:t>
            </a:r>
            <a:r>
              <a:rPr kumimoji="0" lang="en-US"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2</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Hoàn</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thành</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bảng</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sau</a:t>
            </a:r>
            <a:r>
              <a:rPr kumimoji="0" lang="en-US"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1"/>
          <p:cNvSpPr txBox="1"/>
          <p:nvPr/>
        </p:nvSpPr>
        <p:spPr>
          <a:xfrm>
            <a:off x="2442258" y="2303891"/>
            <a:ext cx="2766350" cy="492443"/>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Sodium </a:t>
            </a:r>
            <a:r>
              <a:rPr lang="en-US" sz="2600" dirty="0" smtClean="0">
                <a:solidFill>
                  <a:srgbClr val="FF0000"/>
                </a:solidFill>
                <a:latin typeface="Times New Roman" pitchFamily="18" charset="0"/>
                <a:cs typeface="Times New Roman" pitchFamily="18" charset="0"/>
              </a:rPr>
              <a:t>hydroxide</a:t>
            </a:r>
            <a:endParaRPr lang="en-US" sz="2600" dirty="0">
              <a:solidFill>
                <a:srgbClr val="FF0000"/>
              </a:solidFill>
              <a:latin typeface="Times New Roman" pitchFamily="18" charset="0"/>
              <a:ea typeface="Calibri"/>
              <a:cs typeface="Times New Roman" pitchFamily="18" charset="0"/>
            </a:endParaRPr>
          </a:p>
        </p:txBody>
      </p:sp>
      <p:sp>
        <p:nvSpPr>
          <p:cNvPr id="3" name="TextBox 2"/>
          <p:cNvSpPr txBox="1"/>
          <p:nvPr/>
        </p:nvSpPr>
        <p:spPr>
          <a:xfrm>
            <a:off x="208345" y="2796334"/>
            <a:ext cx="1365813" cy="492443"/>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KOH</a:t>
            </a:r>
          </a:p>
        </p:txBody>
      </p:sp>
      <p:sp>
        <p:nvSpPr>
          <p:cNvPr id="4" name="TextBox 3"/>
          <p:cNvSpPr txBox="1"/>
          <p:nvPr/>
        </p:nvSpPr>
        <p:spPr>
          <a:xfrm>
            <a:off x="2517486" y="3183034"/>
            <a:ext cx="2748987" cy="492443"/>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Barium hydroxide</a:t>
            </a:r>
          </a:p>
        </p:txBody>
      </p:sp>
      <p:sp>
        <p:nvSpPr>
          <p:cNvPr id="5" name="TextBox 4"/>
          <p:cNvSpPr txBox="1"/>
          <p:nvPr/>
        </p:nvSpPr>
        <p:spPr>
          <a:xfrm>
            <a:off x="208339" y="3594986"/>
            <a:ext cx="2123947" cy="492443"/>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Cu(OH)</a:t>
            </a:r>
            <a:r>
              <a:rPr lang="en-US" sz="2600" baseline="-25000" dirty="0">
                <a:solidFill>
                  <a:srgbClr val="FF0000"/>
                </a:solidFill>
                <a:latin typeface="Times New Roman" pitchFamily="18" charset="0"/>
                <a:cs typeface="Times New Roman" pitchFamily="18" charset="0"/>
              </a:rPr>
              <a:t>2</a:t>
            </a:r>
            <a:endParaRPr lang="en-US" sz="2600" dirty="0">
              <a:solidFill>
                <a:srgbClr val="FF0000"/>
              </a:solidFill>
              <a:latin typeface="Times New Roman" pitchFamily="18" charset="0"/>
              <a:cs typeface="Times New Roman" pitchFamily="18" charset="0"/>
            </a:endParaRPr>
          </a:p>
        </p:txBody>
      </p:sp>
      <p:sp>
        <p:nvSpPr>
          <p:cNvPr id="6" name="TextBox 5"/>
          <p:cNvSpPr txBox="1"/>
          <p:nvPr/>
        </p:nvSpPr>
        <p:spPr>
          <a:xfrm>
            <a:off x="2442258" y="3990881"/>
            <a:ext cx="3217762" cy="492443"/>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Iron (III) hydroxide </a:t>
            </a:r>
          </a:p>
        </p:txBody>
      </p:sp>
      <p:sp>
        <p:nvSpPr>
          <p:cNvPr id="7" name="TextBox 6"/>
          <p:cNvSpPr txBox="1"/>
          <p:nvPr/>
        </p:nvSpPr>
        <p:spPr>
          <a:xfrm>
            <a:off x="5891510" y="2317391"/>
            <a:ext cx="2291787" cy="492443"/>
          </a:xfrm>
          <a:prstGeom prst="rect">
            <a:avLst/>
          </a:prstGeom>
          <a:noFill/>
        </p:spPr>
        <p:txBody>
          <a:bodyPr wrap="square" rtlCol="0">
            <a:spAutoFit/>
          </a:bodyPr>
          <a:lstStyle/>
          <a:p>
            <a:r>
              <a:rPr lang="en-US" sz="2600" dirty="0" err="1" smtClean="0">
                <a:solidFill>
                  <a:srgbClr val="FF0000"/>
                </a:solidFill>
                <a:latin typeface="Times New Roman" pitchFamily="18" charset="0"/>
                <a:cs typeface="Times New Roman" pitchFamily="18" charset="0"/>
              </a:rPr>
              <a:t>Kiềm</a:t>
            </a:r>
            <a:endParaRPr lang="en-US" sz="2600" dirty="0">
              <a:solidFill>
                <a:srgbClr val="FF0000"/>
              </a:solidFill>
              <a:latin typeface="Times New Roman" pitchFamily="18" charset="0"/>
              <a:cs typeface="Times New Roman" pitchFamily="18" charset="0"/>
            </a:endParaRPr>
          </a:p>
        </p:txBody>
      </p:sp>
      <p:sp>
        <p:nvSpPr>
          <p:cNvPr id="11" name="TextBox 10"/>
          <p:cNvSpPr txBox="1"/>
          <p:nvPr/>
        </p:nvSpPr>
        <p:spPr>
          <a:xfrm>
            <a:off x="5891512" y="2740384"/>
            <a:ext cx="2291787" cy="492443"/>
          </a:xfrm>
          <a:prstGeom prst="rect">
            <a:avLst/>
          </a:prstGeom>
          <a:noFill/>
        </p:spPr>
        <p:txBody>
          <a:bodyPr wrap="square" rtlCol="0">
            <a:spAutoFit/>
          </a:bodyPr>
          <a:lstStyle/>
          <a:p>
            <a:r>
              <a:rPr lang="en-US" sz="2600" dirty="0" err="1" smtClean="0">
                <a:solidFill>
                  <a:srgbClr val="FF0000"/>
                </a:solidFill>
                <a:latin typeface="Times New Roman" pitchFamily="18" charset="0"/>
                <a:cs typeface="Times New Roman" pitchFamily="18" charset="0"/>
              </a:rPr>
              <a:t>Kiềm</a:t>
            </a:r>
            <a:endParaRPr lang="en-US" sz="2600" dirty="0">
              <a:solidFill>
                <a:srgbClr val="FF0000"/>
              </a:solidFill>
              <a:latin typeface="Times New Roman" pitchFamily="18" charset="0"/>
              <a:cs typeface="Times New Roman" pitchFamily="18" charset="0"/>
            </a:endParaRPr>
          </a:p>
        </p:txBody>
      </p:sp>
      <p:sp>
        <p:nvSpPr>
          <p:cNvPr id="12" name="TextBox 11"/>
          <p:cNvSpPr txBox="1"/>
          <p:nvPr/>
        </p:nvSpPr>
        <p:spPr>
          <a:xfrm>
            <a:off x="5891511" y="3183033"/>
            <a:ext cx="2291787" cy="492443"/>
          </a:xfrm>
          <a:prstGeom prst="rect">
            <a:avLst/>
          </a:prstGeom>
          <a:noFill/>
        </p:spPr>
        <p:txBody>
          <a:bodyPr wrap="square" rtlCol="0">
            <a:spAutoFit/>
          </a:bodyPr>
          <a:lstStyle/>
          <a:p>
            <a:r>
              <a:rPr lang="en-US" sz="2600" dirty="0" err="1" smtClean="0">
                <a:solidFill>
                  <a:srgbClr val="FF0000"/>
                </a:solidFill>
                <a:latin typeface="Times New Roman" pitchFamily="18" charset="0"/>
                <a:cs typeface="Times New Roman" pitchFamily="18" charset="0"/>
              </a:rPr>
              <a:t>Kiềm</a:t>
            </a:r>
            <a:endParaRPr lang="en-US" sz="2600" dirty="0">
              <a:solidFill>
                <a:srgbClr val="FF0000"/>
              </a:solidFill>
              <a:latin typeface="Times New Roman" pitchFamily="18" charset="0"/>
              <a:cs typeface="Times New Roman" pitchFamily="18" charset="0"/>
            </a:endParaRPr>
          </a:p>
        </p:txBody>
      </p:sp>
      <p:sp>
        <p:nvSpPr>
          <p:cNvPr id="8" name="TextBox 7"/>
          <p:cNvSpPr txBox="1"/>
          <p:nvPr/>
        </p:nvSpPr>
        <p:spPr>
          <a:xfrm>
            <a:off x="251736" y="4483324"/>
            <a:ext cx="1805651" cy="892552"/>
          </a:xfrm>
          <a:prstGeom prst="rect">
            <a:avLst/>
          </a:prstGeom>
          <a:noFill/>
        </p:spPr>
        <p:txBody>
          <a:bodyPr wrap="square" rtlCol="0">
            <a:spAutoFit/>
          </a:bodyPr>
          <a:lstStyle/>
          <a:p>
            <a:r>
              <a:rPr lang="en-US" sz="2600" dirty="0">
                <a:solidFill>
                  <a:srgbClr val="FF0000"/>
                </a:solidFill>
                <a:latin typeface="Times New Roman" pitchFamily="18" charset="0"/>
                <a:cs typeface="Times New Roman" pitchFamily="18" charset="0"/>
              </a:rPr>
              <a:t>Al(OH)</a:t>
            </a:r>
            <a:r>
              <a:rPr lang="en-US" sz="2600" baseline="-25000" dirty="0">
                <a:solidFill>
                  <a:srgbClr val="FF0000"/>
                </a:solidFill>
                <a:latin typeface="Times New Roman" pitchFamily="18" charset="0"/>
                <a:cs typeface="Times New Roman" pitchFamily="18" charset="0"/>
              </a:rPr>
              <a:t>3</a:t>
            </a:r>
            <a:endParaRPr lang="en-US" sz="2600" dirty="0">
              <a:solidFill>
                <a:srgbClr val="FF0000"/>
              </a:solidFill>
              <a:latin typeface="Times New Roman" pitchFamily="18" charset="0"/>
              <a:ea typeface="Calibri"/>
              <a:cs typeface="Times New Roman" pitchFamily="18" charset="0"/>
            </a:endParaRPr>
          </a:p>
          <a:p>
            <a:endParaRPr lang="en-US" sz="2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693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11" grpId="0"/>
      <p:bldP spid="1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3998" y="681298"/>
            <a:ext cx="6576000" cy="1381398"/>
          </a:xfrm>
        </p:spPr>
        <p:txBody>
          <a:bodyPr/>
          <a:lstStyle/>
          <a:p>
            <a:r>
              <a:rPr lang="vi-VN" sz="8800" smtClean="0">
                <a:latin typeface="Arial" panose="020B0604020202020204" pitchFamily="34" charset="0"/>
                <a:cs typeface="Arial" panose="020B0604020202020204" pitchFamily="34" charset="0"/>
              </a:rPr>
              <a:t>03</a:t>
            </a:r>
            <a:endParaRPr lang="en-US" sz="8800">
              <a:latin typeface="Arial" panose="020B0604020202020204" pitchFamily="34" charset="0"/>
              <a:cs typeface="Arial" panose="020B0604020202020204" pitchFamily="34" charset="0"/>
            </a:endParaRPr>
          </a:p>
        </p:txBody>
      </p:sp>
      <p:sp>
        <p:nvSpPr>
          <p:cNvPr id="5" name="Rectangle 4"/>
          <p:cNvSpPr/>
          <p:nvPr/>
        </p:nvSpPr>
        <p:spPr>
          <a:xfrm>
            <a:off x="7397393" y="3339101"/>
            <a:ext cx="1746607" cy="17157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1072617" y="1967003"/>
            <a:ext cx="6998763" cy="1052741"/>
          </a:xfrm>
        </p:spPr>
        <p:txBody>
          <a:bodyPr/>
          <a:lstStyle/>
          <a:p>
            <a:pPr>
              <a:lnSpc>
                <a:spcPct val="150000"/>
              </a:lnSpc>
            </a:pPr>
            <a:r>
              <a:rPr lang="vi-VN" sz="5000" b="1" smtClean="0">
                <a:latin typeface="Arial" panose="020B0604020202020204" pitchFamily="34" charset="0"/>
                <a:cs typeface="Arial" panose="020B0604020202020204" pitchFamily="34" charset="0"/>
              </a:rPr>
              <a:t>TÍNH CHẤT HÓA HỌC CỦA BASE</a:t>
            </a:r>
            <a:endParaRPr lang="en-US" sz="5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02875" y="2062696"/>
            <a:ext cx="1985885" cy="3080804"/>
          </a:xfrm>
          <a:prstGeom prst="rect">
            <a:avLst/>
          </a:prstGeom>
        </p:spPr>
      </p:pic>
    </p:spTree>
    <p:extLst>
      <p:ext uri="{BB962C8B-B14F-4D97-AF65-F5344CB8AC3E}">
        <p14:creationId xmlns:p14="http://schemas.microsoft.com/office/powerpoint/2010/main" val="438049442"/>
      </p:ext>
    </p:extLst>
  </p:cSld>
  <p:clrMapOvr>
    <a:masterClrMapping/>
  </p:clrMapOvr>
  <p:transition spd="med">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9" name="Google Shape;1124;p42"/>
          <p:cNvSpPr/>
          <p:nvPr/>
        </p:nvSpPr>
        <p:spPr>
          <a:xfrm>
            <a:off x="2304066" y="328497"/>
            <a:ext cx="4589894" cy="555081"/>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1. Làm đổi màu chất chỉ thị</a:t>
            </a:r>
            <a:endParaRPr sz="2400" b="1"/>
          </a:p>
        </p:txBody>
      </p:sp>
      <p:pic>
        <p:nvPicPr>
          <p:cNvPr id="8" name="Picture 7"/>
          <p:cNvPicPr>
            <a:picLocks noChangeAspect="1"/>
          </p:cNvPicPr>
          <p:nvPr/>
        </p:nvPicPr>
        <p:blipFill>
          <a:blip r:embed="rId3"/>
          <a:stretch>
            <a:fillRect/>
          </a:stretch>
        </p:blipFill>
        <p:spPr>
          <a:xfrm>
            <a:off x="7896070" y="164386"/>
            <a:ext cx="1016381" cy="1125085"/>
          </a:xfrm>
          <a:prstGeom prst="rect">
            <a:avLst/>
          </a:prstGeom>
        </p:spPr>
      </p:pic>
      <p:grpSp>
        <p:nvGrpSpPr>
          <p:cNvPr id="10" name="Group 9"/>
          <p:cNvGrpSpPr/>
          <p:nvPr/>
        </p:nvGrpSpPr>
        <p:grpSpPr>
          <a:xfrm>
            <a:off x="721263" y="1424255"/>
            <a:ext cx="7682631" cy="3719245"/>
            <a:chOff x="721630" y="1664413"/>
            <a:chExt cx="7682631" cy="3719245"/>
          </a:xfrm>
        </p:grpSpPr>
        <p:sp>
          <p:nvSpPr>
            <p:cNvPr id="5" name="Rectangle 4"/>
            <p:cNvSpPr/>
            <p:nvPr/>
          </p:nvSpPr>
          <p:spPr>
            <a:xfrm>
              <a:off x="721630" y="1664413"/>
              <a:ext cx="7682631" cy="3719245"/>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29089" y="1873203"/>
              <a:ext cx="1850186" cy="400110"/>
            </a:xfrm>
            <a:prstGeom prst="rect">
              <a:avLst/>
            </a:prstGeom>
          </p:spPr>
          <p:txBody>
            <a:bodyPr wrap="none">
              <a:spAutoFit/>
            </a:bodyPr>
            <a:lstStyle/>
            <a:p>
              <a:r>
                <a:rPr lang="en-US" sz="2000" b="1" dirty="0" err="1">
                  <a:solidFill>
                    <a:schemeClr val="accent4">
                      <a:lumMod val="50000"/>
                    </a:schemeClr>
                  </a:solidFill>
                </a:rPr>
                <a:t>T</a:t>
              </a:r>
              <a:r>
                <a:rPr lang="en-US" sz="2000" b="1" dirty="0" err="1" smtClean="0">
                  <a:solidFill>
                    <a:schemeClr val="accent4">
                      <a:lumMod val="50000"/>
                    </a:schemeClr>
                  </a:solidFill>
                </a:rPr>
                <a:t>hí</a:t>
              </a:r>
              <a:r>
                <a:rPr lang="en-US" sz="2000" b="1" dirty="0" smtClean="0">
                  <a:solidFill>
                    <a:schemeClr val="accent4">
                      <a:lumMod val="50000"/>
                    </a:schemeClr>
                  </a:solidFill>
                </a:rPr>
                <a:t> </a:t>
              </a:r>
              <a:r>
                <a:rPr lang="en-US" sz="2000" b="1" dirty="0" err="1">
                  <a:solidFill>
                    <a:schemeClr val="accent4">
                      <a:lumMod val="50000"/>
                    </a:schemeClr>
                  </a:solidFill>
                </a:rPr>
                <a:t>nghiệm</a:t>
              </a:r>
              <a:r>
                <a:rPr lang="en-US" sz="2000" b="1" dirty="0">
                  <a:solidFill>
                    <a:schemeClr val="accent4">
                      <a:lumMod val="50000"/>
                    </a:schemeClr>
                  </a:solidFill>
                </a:rPr>
                <a:t> 1:</a:t>
              </a:r>
            </a:p>
          </p:txBody>
        </p:sp>
        <p:sp>
          <p:nvSpPr>
            <p:cNvPr id="9" name="Rectangle 8"/>
            <p:cNvSpPr/>
            <p:nvPr/>
          </p:nvSpPr>
          <p:spPr>
            <a:xfrm>
              <a:off x="1229088" y="2323706"/>
              <a:ext cx="6666981" cy="2400657"/>
            </a:xfrm>
            <a:prstGeom prst="rect">
              <a:avLst/>
            </a:prstGeom>
          </p:spPr>
          <p:txBody>
            <a:bodyPr wrap="square">
              <a:spAutoFit/>
            </a:bodyPr>
            <a:lstStyle/>
            <a:p>
              <a:pPr algn="just">
                <a:lnSpc>
                  <a:spcPct val="150000"/>
                </a:lnSpc>
              </a:pPr>
              <a:r>
                <a:rPr lang="en-US" sz="2000" b="1" dirty="0" err="1"/>
                <a:t>Chuẩn</a:t>
              </a:r>
              <a:r>
                <a:rPr lang="en-US" sz="2000" b="1" dirty="0"/>
                <a:t> </a:t>
              </a:r>
              <a:r>
                <a:rPr lang="en-US" sz="2000" b="1" dirty="0" err="1"/>
                <a:t>bị</a:t>
              </a:r>
              <a:r>
                <a:rPr lang="en-US" sz="2000" b="1" dirty="0"/>
                <a:t>:</a:t>
              </a:r>
            </a:p>
            <a:p>
              <a:pPr marL="342900" indent="-342900" algn="just">
                <a:lnSpc>
                  <a:spcPct val="150000"/>
                </a:lnSpc>
                <a:buFont typeface="Wingdings" panose="05000000000000000000" pitchFamily="2" charset="2"/>
                <a:buChar char="§"/>
              </a:pPr>
              <a:r>
                <a:rPr lang="en-US" sz="2000" dirty="0" err="1" smtClean="0">
                  <a:solidFill>
                    <a:srgbClr val="0070C0"/>
                  </a:solidFill>
                </a:rPr>
                <a:t>Dụng</a:t>
              </a:r>
              <a:r>
                <a:rPr lang="en-US" sz="2000" dirty="0" smtClean="0">
                  <a:solidFill>
                    <a:srgbClr val="0070C0"/>
                  </a:solidFill>
                </a:rPr>
                <a:t> </a:t>
              </a:r>
              <a:r>
                <a:rPr lang="en-US" sz="2000" dirty="0" err="1">
                  <a:solidFill>
                    <a:srgbClr val="0070C0"/>
                  </a:solidFill>
                </a:rPr>
                <a:t>cụ</a:t>
              </a:r>
              <a:r>
                <a:rPr lang="en-US" sz="2000" dirty="0">
                  <a:solidFill>
                    <a:srgbClr val="0070C0"/>
                  </a:solidFill>
                </a:rPr>
                <a:t>: </a:t>
              </a:r>
              <a:r>
                <a:rPr lang="en-US" sz="2000" dirty="0" err="1"/>
                <a:t>giá</a:t>
              </a:r>
              <a:r>
                <a:rPr lang="en-US" sz="2000" dirty="0"/>
                <a:t> </a:t>
              </a:r>
              <a:r>
                <a:rPr lang="en-US" sz="2000" dirty="0" err="1"/>
                <a:t>để</a:t>
              </a:r>
              <a:r>
                <a:rPr lang="en-US" sz="2000" dirty="0"/>
                <a:t> </a:t>
              </a:r>
              <a:r>
                <a:rPr lang="en-US" sz="2000" dirty="0" err="1"/>
                <a:t>ống</a:t>
              </a:r>
              <a:r>
                <a:rPr lang="en-US" sz="2000" dirty="0"/>
                <a:t> </a:t>
              </a:r>
              <a:r>
                <a:rPr lang="en-US" sz="2000" dirty="0" err="1"/>
                <a:t>nghiệm</a:t>
              </a:r>
              <a:r>
                <a:rPr lang="en-US" sz="2000" dirty="0"/>
                <a:t>, </a:t>
              </a:r>
              <a:r>
                <a:rPr lang="en-US" sz="2000" dirty="0" err="1"/>
                <a:t>ống</a:t>
              </a:r>
              <a:r>
                <a:rPr lang="en-US" sz="2000" dirty="0"/>
                <a:t> </a:t>
              </a:r>
              <a:r>
                <a:rPr lang="en-US" sz="2000" dirty="0" err="1"/>
                <a:t>nghiệm</a:t>
              </a:r>
              <a:r>
                <a:rPr lang="en-US" sz="2000" dirty="0"/>
                <a:t>, </a:t>
              </a:r>
              <a:r>
                <a:rPr lang="en-US" sz="2000" dirty="0" err="1"/>
                <a:t>ống</a:t>
              </a:r>
              <a:r>
                <a:rPr lang="en-US" sz="2000" dirty="0"/>
                <a:t> </a:t>
              </a:r>
              <a:r>
                <a:rPr lang="en-US" sz="2000" dirty="0" err="1"/>
                <a:t>hút</a:t>
              </a:r>
              <a:r>
                <a:rPr lang="en-US" sz="2000" dirty="0"/>
                <a:t> </a:t>
              </a:r>
              <a:r>
                <a:rPr lang="en-US" sz="2000" dirty="0" err="1"/>
                <a:t>nhỏ</a:t>
              </a:r>
              <a:r>
                <a:rPr lang="en-US" sz="2000" dirty="0"/>
                <a:t> </a:t>
              </a:r>
              <a:r>
                <a:rPr lang="en-US" sz="2000" dirty="0" err="1"/>
                <a:t>giọt</a:t>
              </a:r>
              <a:r>
                <a:rPr lang="en-US" sz="2000" dirty="0"/>
                <a:t>, </a:t>
              </a:r>
              <a:r>
                <a:rPr lang="en-US" sz="2000" dirty="0" err="1"/>
                <a:t>mặt</a:t>
              </a:r>
              <a:r>
                <a:rPr lang="en-US" sz="2000" dirty="0"/>
                <a:t> </a:t>
              </a:r>
              <a:r>
                <a:rPr lang="en-US" sz="2000" dirty="0" err="1"/>
                <a:t>kính</a:t>
              </a:r>
              <a:r>
                <a:rPr lang="en-US" sz="2000" dirty="0"/>
                <a:t> </a:t>
              </a:r>
              <a:r>
                <a:rPr lang="en-US" sz="2000" dirty="0" err="1"/>
                <a:t>đồng</a:t>
              </a:r>
              <a:r>
                <a:rPr lang="en-US" sz="2000" dirty="0"/>
                <a:t> </a:t>
              </a:r>
              <a:r>
                <a:rPr lang="en-US" sz="2000" dirty="0" err="1"/>
                <a:t>hồ</a:t>
              </a:r>
              <a:r>
                <a:rPr lang="en-US" sz="2000" dirty="0"/>
                <a:t>.</a:t>
              </a:r>
            </a:p>
            <a:p>
              <a:pPr marL="342900" indent="-342900" algn="just">
                <a:lnSpc>
                  <a:spcPct val="150000"/>
                </a:lnSpc>
                <a:buFont typeface="Wingdings" panose="05000000000000000000" pitchFamily="2" charset="2"/>
                <a:buChar char="§"/>
              </a:pPr>
              <a:r>
                <a:rPr lang="en-US" sz="2000" dirty="0" err="1" smtClean="0">
                  <a:solidFill>
                    <a:srgbClr val="0070C0"/>
                  </a:solidFill>
                </a:rPr>
                <a:t>Hóa</a:t>
              </a:r>
              <a:r>
                <a:rPr lang="en-US" sz="2000" dirty="0" smtClean="0">
                  <a:solidFill>
                    <a:srgbClr val="0070C0"/>
                  </a:solidFill>
                </a:rPr>
                <a:t> </a:t>
              </a:r>
              <a:r>
                <a:rPr lang="en-US" sz="2000" dirty="0" err="1">
                  <a:solidFill>
                    <a:srgbClr val="0070C0"/>
                  </a:solidFill>
                </a:rPr>
                <a:t>chất</a:t>
              </a:r>
              <a:r>
                <a:rPr lang="en-US" sz="2000" dirty="0">
                  <a:solidFill>
                    <a:srgbClr val="0070C0"/>
                  </a:solidFill>
                </a:rPr>
                <a:t>: </a:t>
              </a:r>
              <a:r>
                <a:rPr lang="en-US" sz="2000" dirty="0"/>
                <a:t>dung </a:t>
              </a:r>
              <a:r>
                <a:rPr lang="en-US" sz="2000" dirty="0" err="1"/>
                <a:t>dịch</a:t>
              </a:r>
              <a:r>
                <a:rPr lang="en-US" sz="2000" dirty="0"/>
                <a:t> </a:t>
              </a:r>
              <a:r>
                <a:rPr lang="en-US" sz="2000" dirty="0" err="1"/>
                <a:t>NaOH</a:t>
              </a:r>
              <a:r>
                <a:rPr lang="en-US" sz="2000" dirty="0"/>
                <a:t> </a:t>
              </a:r>
              <a:r>
                <a:rPr lang="en-US" sz="2000" dirty="0" err="1"/>
                <a:t>loãng</a:t>
              </a:r>
              <a:r>
                <a:rPr lang="en-US" sz="2000" dirty="0"/>
                <a:t>, </a:t>
              </a:r>
              <a:r>
                <a:rPr lang="en-US" sz="2000" dirty="0" err="1"/>
                <a:t>giấy</a:t>
              </a:r>
              <a:r>
                <a:rPr lang="en-US" sz="2000" dirty="0"/>
                <a:t> </a:t>
              </a:r>
              <a:r>
                <a:rPr lang="en-US" sz="2000" dirty="0" err="1"/>
                <a:t>quỳ</a:t>
              </a:r>
              <a:r>
                <a:rPr lang="en-US" sz="2000" dirty="0"/>
                <a:t> </a:t>
              </a:r>
              <a:r>
                <a:rPr lang="en-US" sz="2000" dirty="0" err="1"/>
                <a:t>tím</a:t>
              </a:r>
              <a:r>
                <a:rPr lang="en-US" sz="2000" dirty="0"/>
                <a:t>, dung </a:t>
              </a:r>
              <a:r>
                <a:rPr lang="en-US" sz="2000" dirty="0" err="1"/>
                <a:t>dịch</a:t>
              </a:r>
              <a:r>
                <a:rPr lang="en-US" sz="2000" dirty="0"/>
                <a:t> </a:t>
              </a:r>
              <a:r>
                <a:rPr lang="en-US" sz="2000" dirty="0" err="1"/>
                <a:t>phenolphtalein</a:t>
              </a:r>
              <a:r>
                <a:rPr lang="en-US" sz="20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356" y="226031"/>
            <a:ext cx="7682631" cy="4715839"/>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44518" y="304450"/>
            <a:ext cx="5202169" cy="3785652"/>
          </a:xfrm>
          <a:prstGeom prst="rect">
            <a:avLst/>
          </a:prstGeom>
        </p:spPr>
        <p:txBody>
          <a:bodyPr wrap="square">
            <a:spAutoFit/>
          </a:bodyPr>
          <a:lstStyle/>
          <a:p>
            <a:pPr algn="just">
              <a:lnSpc>
                <a:spcPct val="150000"/>
              </a:lnSpc>
            </a:pPr>
            <a:r>
              <a:rPr lang="vi-VN" sz="2000" b="1" smtClean="0"/>
              <a:t>Tiến hành</a:t>
            </a:r>
            <a:r>
              <a:rPr lang="en-US" sz="2000" b="1" smtClean="0"/>
              <a:t>:</a:t>
            </a:r>
            <a:endParaRPr lang="en-US" sz="2000" b="1"/>
          </a:p>
          <a:p>
            <a:pPr marL="342900" indent="-342900" algn="just">
              <a:lnSpc>
                <a:spcPct val="150000"/>
              </a:lnSpc>
              <a:buFont typeface="Wingdings" panose="05000000000000000000" pitchFamily="2" charset="2"/>
              <a:buChar char="§"/>
            </a:pPr>
            <a:r>
              <a:rPr lang="en-US" sz="2000" smtClean="0"/>
              <a:t>Đặt </a:t>
            </a:r>
            <a:r>
              <a:rPr lang="en-US" sz="2000"/>
              <a:t>mẩu giấy quỳ tím lên mặt kính đồng hồ, lấy khoảng 1ml dung dịch NaOH cho vào ống nghiệm.</a:t>
            </a:r>
          </a:p>
          <a:p>
            <a:pPr marL="342900" indent="-342900" algn="just">
              <a:lnSpc>
                <a:spcPct val="150000"/>
              </a:lnSpc>
              <a:buFont typeface="Wingdings" panose="05000000000000000000" pitchFamily="2" charset="2"/>
              <a:buChar char="§"/>
            </a:pPr>
            <a:r>
              <a:rPr lang="en-US" sz="2000" smtClean="0"/>
              <a:t>Nhỏ </a:t>
            </a:r>
            <a:r>
              <a:rPr lang="en-US" sz="2000"/>
              <a:t>một giọt dung dịch NaOH lên mẩu giấy quỳ tím, nhỏ một giọt dung dịch phenolphtalein vào ống nghiệm có dung dịch NaOH.</a:t>
            </a:r>
          </a:p>
        </p:txBody>
      </p:sp>
      <p:grpSp>
        <p:nvGrpSpPr>
          <p:cNvPr id="10" name="Group 9"/>
          <p:cNvGrpSpPr/>
          <p:nvPr/>
        </p:nvGrpSpPr>
        <p:grpSpPr>
          <a:xfrm>
            <a:off x="6461707" y="630975"/>
            <a:ext cx="1531166" cy="1180445"/>
            <a:chOff x="6535680" y="922958"/>
            <a:chExt cx="1531166" cy="1180445"/>
          </a:xfrm>
        </p:grpSpPr>
        <p:pic>
          <p:nvPicPr>
            <p:cNvPr id="8" name="Picture 7"/>
            <p:cNvPicPr>
              <a:picLocks noChangeAspect="1"/>
            </p:cNvPicPr>
            <p:nvPr/>
          </p:nvPicPr>
          <p:blipFill>
            <a:blip r:embed="rId2"/>
            <a:stretch>
              <a:fillRect/>
            </a:stretch>
          </p:blipFill>
          <p:spPr>
            <a:xfrm>
              <a:off x="7065274" y="922958"/>
              <a:ext cx="866376" cy="900543"/>
            </a:xfrm>
            <a:prstGeom prst="rect">
              <a:avLst/>
            </a:prstGeom>
          </p:spPr>
        </p:pic>
        <p:pic>
          <p:nvPicPr>
            <p:cNvPr id="9" name="Picture 8"/>
            <p:cNvPicPr>
              <a:picLocks noChangeAspect="1"/>
            </p:cNvPicPr>
            <p:nvPr/>
          </p:nvPicPr>
          <p:blipFill>
            <a:blip r:embed="rId3"/>
            <a:stretch>
              <a:fillRect/>
            </a:stretch>
          </p:blipFill>
          <p:spPr>
            <a:xfrm>
              <a:off x="6535680" y="1895420"/>
              <a:ext cx="1531166" cy="207983"/>
            </a:xfrm>
            <a:prstGeom prst="rect">
              <a:avLst/>
            </a:prstGeom>
          </p:spPr>
        </p:pic>
      </p:grpSp>
      <p:pic>
        <p:nvPicPr>
          <p:cNvPr id="11" name="Picture 10"/>
          <p:cNvPicPr>
            <a:picLocks noChangeAspect="1"/>
          </p:cNvPicPr>
          <p:nvPr/>
        </p:nvPicPr>
        <p:blipFill>
          <a:blip r:embed="rId4"/>
          <a:stretch>
            <a:fillRect/>
          </a:stretch>
        </p:blipFill>
        <p:spPr>
          <a:xfrm>
            <a:off x="6682201" y="2028453"/>
            <a:ext cx="1310672" cy="1843133"/>
          </a:xfrm>
          <a:prstGeom prst="rect">
            <a:avLst/>
          </a:prstGeom>
        </p:spPr>
      </p:pic>
      <p:sp>
        <p:nvSpPr>
          <p:cNvPr id="13" name="Rectangle 12"/>
          <p:cNvSpPr/>
          <p:nvPr/>
        </p:nvSpPr>
        <p:spPr>
          <a:xfrm>
            <a:off x="1044518" y="4132186"/>
            <a:ext cx="6948355" cy="707886"/>
          </a:xfrm>
          <a:prstGeom prst="rect">
            <a:avLst/>
          </a:prstGeom>
        </p:spPr>
        <p:txBody>
          <a:bodyPr wrap="square">
            <a:spAutoFit/>
          </a:bodyPr>
          <a:lstStyle/>
          <a:p>
            <a:r>
              <a:rPr lang="vi-VN" sz="2000" b="1" smtClean="0"/>
              <a:t>Mô tả các hiện tượng xảy ra:</a:t>
            </a:r>
            <a:r>
              <a:rPr lang="vi-VN" sz="2000" smtClean="0"/>
              <a:t>...............................................</a:t>
            </a:r>
          </a:p>
          <a:p>
            <a:pPr algn="just"/>
            <a:r>
              <a:rPr lang="vi-VN" sz="2000" smtClean="0"/>
              <a:t>................................................................................................</a:t>
            </a:r>
            <a:endParaRPr lang="en-US"/>
          </a:p>
        </p:txBody>
      </p:sp>
      <p:pic>
        <p:nvPicPr>
          <p:cNvPr id="14" name="Picture 13"/>
          <p:cNvPicPr>
            <a:picLocks noChangeAspect="1"/>
          </p:cNvPicPr>
          <p:nvPr/>
        </p:nvPicPr>
        <p:blipFill>
          <a:blip r:embed="rId5"/>
          <a:stretch>
            <a:fillRect/>
          </a:stretch>
        </p:blipFill>
        <p:spPr>
          <a:xfrm>
            <a:off x="7726623" y="4004389"/>
            <a:ext cx="1334727" cy="1067781"/>
          </a:xfrm>
          <a:prstGeom prst="rect">
            <a:avLst/>
          </a:prstGeom>
        </p:spPr>
      </p:pic>
    </p:spTree>
    <p:extLst>
      <p:ext uri="{BB962C8B-B14F-4D97-AF65-F5344CB8AC3E}">
        <p14:creationId xmlns:p14="http://schemas.microsoft.com/office/powerpoint/2010/main" val="244649668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3" name="Title 2"/>
          <p:cNvSpPr>
            <a:spLocks noGrp="1"/>
          </p:cNvSpPr>
          <p:nvPr>
            <p:ph type="title"/>
          </p:nvPr>
        </p:nvSpPr>
        <p:spPr>
          <a:xfrm>
            <a:off x="2131059" y="370302"/>
            <a:ext cx="4544400" cy="631825"/>
          </a:xfrm>
        </p:spPr>
        <p:txBody>
          <a:bodyPr/>
          <a:lstStyle/>
          <a:p>
            <a:pPr algn="ctr"/>
            <a:r>
              <a:rPr lang="vi-VN" sz="3200" smtClean="0">
                <a:latin typeface="Arial" panose="020B0604020202020204" pitchFamily="34" charset="0"/>
                <a:cs typeface="Arial" panose="020B0604020202020204" pitchFamily="34" charset="0"/>
              </a:rPr>
              <a:t>KHỞI ĐỘNG</a:t>
            </a:r>
            <a:endParaRPr lang="en-US" sz="3200">
              <a:latin typeface="Arial" panose="020B0604020202020204" pitchFamily="34" charset="0"/>
              <a:cs typeface="Arial" panose="020B0604020202020204" pitchFamily="34" charset="0"/>
            </a:endParaRPr>
          </a:p>
        </p:txBody>
      </p:sp>
      <p:grpSp>
        <p:nvGrpSpPr>
          <p:cNvPr id="10" name="Group 9"/>
          <p:cNvGrpSpPr/>
          <p:nvPr/>
        </p:nvGrpSpPr>
        <p:grpSpPr>
          <a:xfrm>
            <a:off x="625833" y="914386"/>
            <a:ext cx="7904962" cy="723931"/>
            <a:chOff x="625833" y="914386"/>
            <a:chExt cx="7904962" cy="72393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3" y="914386"/>
              <a:ext cx="790108" cy="723931"/>
            </a:xfrm>
            <a:prstGeom prst="rect">
              <a:avLst/>
            </a:prstGeom>
          </p:spPr>
        </p:pic>
        <p:sp>
          <p:nvSpPr>
            <p:cNvPr id="9" name="Rectangle 8"/>
            <p:cNvSpPr/>
            <p:nvPr/>
          </p:nvSpPr>
          <p:spPr>
            <a:xfrm>
              <a:off x="1498134" y="1084319"/>
              <a:ext cx="7032661" cy="553998"/>
            </a:xfrm>
            <a:prstGeom prst="rect">
              <a:avLst/>
            </a:prstGeom>
          </p:spPr>
          <p:txBody>
            <a:bodyPr wrap="square">
              <a:spAutoFit/>
            </a:bodyPr>
            <a:lstStyle/>
            <a:p>
              <a:pPr>
                <a:lnSpc>
                  <a:spcPct val="150000"/>
                </a:lnSpc>
              </a:pPr>
              <a:r>
                <a:rPr lang="vi-VN" sz="2000" smtClean="0"/>
                <a:t>Hãy </a:t>
              </a:r>
              <a:r>
                <a:rPr lang="vi-VN" sz="2000"/>
                <a:t>kể tên những loại mứt được làm từ loại quả có vị chua?</a:t>
              </a:r>
              <a:endParaRPr lang="en-US" sz="2000"/>
            </a:p>
          </p:txBody>
        </p:sp>
      </p:grpSp>
      <p:grpSp>
        <p:nvGrpSpPr>
          <p:cNvPr id="15" name="Group 14"/>
          <p:cNvGrpSpPr/>
          <p:nvPr/>
        </p:nvGrpSpPr>
        <p:grpSpPr>
          <a:xfrm>
            <a:off x="462336" y="2065508"/>
            <a:ext cx="2979505" cy="2619508"/>
            <a:chOff x="462336" y="2065508"/>
            <a:chExt cx="2979505" cy="2619508"/>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539"/>
            <a:stretch/>
          </p:blipFill>
          <p:spPr>
            <a:xfrm>
              <a:off x="462336" y="2065508"/>
              <a:ext cx="2979505" cy="2060448"/>
            </a:xfrm>
            <a:prstGeom prst="rect">
              <a:avLst/>
            </a:prstGeom>
          </p:spPr>
        </p:pic>
        <p:sp>
          <p:nvSpPr>
            <p:cNvPr id="14" name="TextBox 13"/>
            <p:cNvSpPr txBox="1"/>
            <p:nvPr/>
          </p:nvSpPr>
          <p:spPr>
            <a:xfrm>
              <a:off x="1017141" y="4274050"/>
              <a:ext cx="1972638" cy="410966"/>
            </a:xfrm>
            <a:prstGeom prst="rect">
              <a:avLst/>
            </a:prstGeom>
            <a:noFill/>
          </p:spPr>
          <p:txBody>
            <a:bodyPr wrap="square" rtlCol="0">
              <a:spAutoFit/>
            </a:bodyPr>
            <a:lstStyle/>
            <a:p>
              <a:pPr algn="ctr"/>
              <a:r>
                <a:rPr lang="vi-VN" sz="2000" smtClean="0">
                  <a:solidFill>
                    <a:srgbClr val="0070C0"/>
                  </a:solidFill>
                </a:rPr>
                <a:t>Mứt mận</a:t>
              </a:r>
              <a:endParaRPr lang="en-US" sz="2000">
                <a:solidFill>
                  <a:srgbClr val="0070C0"/>
                </a:solidFill>
              </a:endParaRPr>
            </a:p>
          </p:txBody>
        </p:sp>
      </p:grpSp>
      <p:grpSp>
        <p:nvGrpSpPr>
          <p:cNvPr id="16" name="Group 15"/>
          <p:cNvGrpSpPr/>
          <p:nvPr/>
        </p:nvGrpSpPr>
        <p:grpSpPr>
          <a:xfrm>
            <a:off x="3616503" y="2065508"/>
            <a:ext cx="2393879" cy="2619508"/>
            <a:chOff x="3616503" y="2065508"/>
            <a:chExt cx="2393879" cy="2619508"/>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34113"/>
            <a:stretch/>
          </p:blipFill>
          <p:spPr>
            <a:xfrm>
              <a:off x="3616503" y="2065508"/>
              <a:ext cx="2393879" cy="2046749"/>
            </a:xfrm>
            <a:prstGeom prst="rect">
              <a:avLst/>
            </a:prstGeom>
          </p:spPr>
        </p:pic>
        <p:sp>
          <p:nvSpPr>
            <p:cNvPr id="97" name="TextBox 96"/>
            <p:cNvSpPr txBox="1"/>
            <p:nvPr/>
          </p:nvSpPr>
          <p:spPr>
            <a:xfrm>
              <a:off x="3827123" y="4274050"/>
              <a:ext cx="1972638" cy="410966"/>
            </a:xfrm>
            <a:prstGeom prst="rect">
              <a:avLst/>
            </a:prstGeom>
            <a:noFill/>
          </p:spPr>
          <p:txBody>
            <a:bodyPr wrap="square" rtlCol="0">
              <a:spAutoFit/>
            </a:bodyPr>
            <a:lstStyle/>
            <a:p>
              <a:pPr algn="ctr"/>
              <a:r>
                <a:rPr lang="vi-VN" sz="2000" smtClean="0">
                  <a:solidFill>
                    <a:srgbClr val="0070C0"/>
                  </a:solidFill>
                </a:rPr>
                <a:t>Mứt xoài</a:t>
              </a:r>
              <a:endParaRPr lang="en-US" sz="2000">
                <a:solidFill>
                  <a:srgbClr val="0070C0"/>
                </a:solidFill>
              </a:endParaRPr>
            </a:p>
          </p:txBody>
        </p:sp>
      </p:grpSp>
      <p:grpSp>
        <p:nvGrpSpPr>
          <p:cNvPr id="17" name="Group 16"/>
          <p:cNvGrpSpPr/>
          <p:nvPr/>
        </p:nvGrpSpPr>
        <p:grpSpPr>
          <a:xfrm>
            <a:off x="6185044" y="2075379"/>
            <a:ext cx="2438186" cy="2609637"/>
            <a:chOff x="6185044" y="2075379"/>
            <a:chExt cx="2438186" cy="2609637"/>
          </a:xfrm>
        </p:grpSpPr>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4933" b="11526"/>
            <a:stretch/>
          </p:blipFill>
          <p:spPr>
            <a:xfrm>
              <a:off x="6185044" y="2075379"/>
              <a:ext cx="2438186" cy="2036878"/>
            </a:xfrm>
            <a:prstGeom prst="rect">
              <a:avLst/>
            </a:prstGeom>
          </p:spPr>
        </p:pic>
        <p:sp>
          <p:nvSpPr>
            <p:cNvPr id="98" name="TextBox 97"/>
            <p:cNvSpPr txBox="1"/>
            <p:nvPr/>
          </p:nvSpPr>
          <p:spPr>
            <a:xfrm>
              <a:off x="6417818" y="4274050"/>
              <a:ext cx="1972638" cy="410966"/>
            </a:xfrm>
            <a:prstGeom prst="rect">
              <a:avLst/>
            </a:prstGeom>
            <a:noFill/>
          </p:spPr>
          <p:txBody>
            <a:bodyPr wrap="square" rtlCol="0">
              <a:spAutoFit/>
            </a:bodyPr>
            <a:lstStyle/>
            <a:p>
              <a:pPr algn="ctr"/>
              <a:r>
                <a:rPr lang="vi-VN" sz="2000" smtClean="0">
                  <a:solidFill>
                    <a:srgbClr val="0070C0"/>
                  </a:solidFill>
                </a:rPr>
                <a:t>Mứt mơ</a:t>
              </a:r>
              <a:endParaRPr lang="en-US" sz="2000">
                <a:solidFill>
                  <a:srgbClr val="0070C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bazo làm đổi màu quỳ tím và dd phenolphtalein">
            <a:hlinkClick r:id="" action="ppaction://media"/>
            <a:extLst>
              <a:ext uri="{FF2B5EF4-FFF2-40B4-BE49-F238E27FC236}">
                <a16:creationId xmlns:a16="http://schemas.microsoft.com/office/drawing/2014/main" xmlns="" id="{90E91332-0238-4BEB-A9AD-2C993C0D48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0"/>
            <a:ext cx="5257800" cy="5143500"/>
          </a:xfrm>
          <a:prstGeom prst="rect">
            <a:avLst/>
          </a:prstGeom>
        </p:spPr>
      </p:pic>
    </p:spTree>
    <p:extLst>
      <p:ext uri="{BB962C8B-B14F-4D97-AF65-F5344CB8AC3E}">
        <p14:creationId xmlns:p14="http://schemas.microsoft.com/office/powerpoint/2010/main" val="16885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623516" y="2535656"/>
            <a:ext cx="3185424" cy="589324"/>
          </a:xfrm>
          <a:prstGeom prst="rect">
            <a:avLst/>
          </a:prstGeom>
        </p:spPr>
      </p:pic>
      <p:pic>
        <p:nvPicPr>
          <p:cNvPr id="3" name="Picture 2"/>
          <p:cNvPicPr>
            <a:picLocks noChangeAspect="1"/>
          </p:cNvPicPr>
          <p:nvPr/>
        </p:nvPicPr>
        <p:blipFill>
          <a:blip r:embed="rId3">
            <a:duotone>
              <a:prstClr val="black"/>
              <a:srgbClr val="D9C3A5">
                <a:tint val="50000"/>
                <a:satMod val="180000"/>
              </a:srgbClr>
            </a:duotone>
          </a:blip>
          <a:stretch>
            <a:fillRect/>
          </a:stretch>
        </p:blipFill>
        <p:spPr>
          <a:xfrm>
            <a:off x="1994639" y="591515"/>
            <a:ext cx="1708600" cy="1775981"/>
          </a:xfrm>
          <a:prstGeom prst="rect">
            <a:avLst/>
          </a:prstGeom>
        </p:spPr>
      </p:pic>
      <p:sp>
        <p:nvSpPr>
          <p:cNvPr id="9" name="TextBox 8"/>
          <p:cNvSpPr txBox="1"/>
          <p:nvPr/>
        </p:nvSpPr>
        <p:spPr>
          <a:xfrm rot="19111430">
            <a:off x="2123280" y="1006892"/>
            <a:ext cx="914400" cy="400110"/>
          </a:xfrm>
          <a:prstGeom prst="rect">
            <a:avLst/>
          </a:prstGeom>
          <a:noFill/>
        </p:spPr>
        <p:txBody>
          <a:bodyPr wrap="square" rtlCol="0">
            <a:spAutoFit/>
          </a:bodyPr>
          <a:lstStyle/>
          <a:p>
            <a:r>
              <a:rPr lang="vi-VN" sz="2000" smtClean="0"/>
              <a:t>NaOH</a:t>
            </a:r>
            <a:endParaRPr lang="en-US" sz="2000"/>
          </a:p>
        </p:txBody>
      </p:sp>
      <p:sp>
        <p:nvSpPr>
          <p:cNvPr id="10" name="TextBox 9"/>
          <p:cNvSpPr txBox="1"/>
          <p:nvPr/>
        </p:nvSpPr>
        <p:spPr>
          <a:xfrm>
            <a:off x="363662" y="3372321"/>
            <a:ext cx="3530312" cy="1477328"/>
          </a:xfrm>
          <a:prstGeom prst="rect">
            <a:avLst/>
          </a:prstGeom>
          <a:noFill/>
        </p:spPr>
        <p:txBody>
          <a:bodyPr wrap="square" rtlCol="0">
            <a:spAutoFit/>
          </a:bodyPr>
          <a:lstStyle/>
          <a:p>
            <a:pPr algn="ctr">
              <a:lnSpc>
                <a:spcPct val="150000"/>
              </a:lnSpc>
            </a:pPr>
            <a:r>
              <a:rPr lang="en-US" sz="2000"/>
              <a:t>Chỗ có NaOH nhỏ lên của mẩu giấy quỳ tím chuyển sang màu </a:t>
            </a:r>
            <a:r>
              <a:rPr lang="en-US" sz="2000" smtClean="0"/>
              <a:t>xanh</a:t>
            </a:r>
            <a:endParaRPr lang="en-US" sz="2000"/>
          </a:p>
        </p:txBody>
      </p:sp>
      <p:sp>
        <p:nvSpPr>
          <p:cNvPr id="14" name="Round Same Side Corner Rectangle 13"/>
          <p:cNvSpPr/>
          <p:nvPr/>
        </p:nvSpPr>
        <p:spPr>
          <a:xfrm flipV="1">
            <a:off x="5941029" y="1537966"/>
            <a:ext cx="811659" cy="2744715"/>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p:cNvSpPr/>
          <p:nvPr/>
        </p:nvSpPr>
        <p:spPr>
          <a:xfrm flipV="1">
            <a:off x="5994967" y="3124980"/>
            <a:ext cx="703781" cy="1091156"/>
          </a:xfrm>
          <a:prstGeom prst="round2SameRect">
            <a:avLst>
              <a:gd name="adj1" fmla="val 36861"/>
              <a:gd name="adj2" fmla="val 0"/>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duotone>
              <a:schemeClr val="accent3">
                <a:shade val="45000"/>
                <a:satMod val="135000"/>
              </a:schemeClr>
              <a:prstClr val="white"/>
            </a:duotone>
          </a:blip>
          <a:stretch>
            <a:fillRect/>
          </a:stretch>
        </p:blipFill>
        <p:spPr>
          <a:xfrm>
            <a:off x="6256703" y="171357"/>
            <a:ext cx="1708600" cy="1775981"/>
          </a:xfrm>
          <a:prstGeom prst="rect">
            <a:avLst/>
          </a:prstGeom>
        </p:spPr>
      </p:pic>
      <p:sp>
        <p:nvSpPr>
          <p:cNvPr id="17" name="TextBox 16"/>
          <p:cNvSpPr txBox="1"/>
          <p:nvPr/>
        </p:nvSpPr>
        <p:spPr>
          <a:xfrm rot="18926233">
            <a:off x="5741978" y="613837"/>
            <a:ext cx="1913540" cy="400110"/>
          </a:xfrm>
          <a:prstGeom prst="rect">
            <a:avLst/>
          </a:prstGeom>
          <a:noFill/>
        </p:spPr>
        <p:txBody>
          <a:bodyPr wrap="square" rtlCol="0">
            <a:spAutoFit/>
          </a:bodyPr>
          <a:lstStyle/>
          <a:p>
            <a:r>
              <a:rPr lang="vi-VN" sz="2000" smtClean="0"/>
              <a:t>P</a:t>
            </a:r>
            <a:r>
              <a:rPr lang="en-US" sz="2000" smtClean="0"/>
              <a:t>henolphtalein</a:t>
            </a:r>
            <a:endParaRPr lang="en-US" sz="2000"/>
          </a:p>
        </p:txBody>
      </p:sp>
      <p:pic>
        <p:nvPicPr>
          <p:cNvPr id="18" name="Picture 17"/>
          <p:cNvPicPr>
            <a:picLocks noChangeAspect="1"/>
          </p:cNvPicPr>
          <p:nvPr/>
        </p:nvPicPr>
        <p:blipFill>
          <a:blip r:embed="rId4">
            <a:duotone>
              <a:schemeClr val="accent3">
                <a:shade val="45000"/>
                <a:satMod val="135000"/>
              </a:schemeClr>
              <a:prstClr val="white"/>
            </a:duotone>
          </a:blip>
          <a:stretch>
            <a:fillRect/>
          </a:stretch>
        </p:blipFill>
        <p:spPr>
          <a:xfrm>
            <a:off x="6235860" y="2046767"/>
            <a:ext cx="221589" cy="339675"/>
          </a:xfrm>
          <a:prstGeom prst="rect">
            <a:avLst/>
          </a:prstGeom>
        </p:spPr>
      </p:pic>
      <p:sp>
        <p:nvSpPr>
          <p:cNvPr id="19" name="TextBox 18"/>
          <p:cNvSpPr txBox="1"/>
          <p:nvPr/>
        </p:nvSpPr>
        <p:spPr>
          <a:xfrm>
            <a:off x="7316487" y="3470503"/>
            <a:ext cx="914400" cy="400110"/>
          </a:xfrm>
          <a:prstGeom prst="rect">
            <a:avLst/>
          </a:prstGeom>
          <a:noFill/>
        </p:spPr>
        <p:txBody>
          <a:bodyPr wrap="square" rtlCol="0">
            <a:spAutoFit/>
          </a:bodyPr>
          <a:lstStyle/>
          <a:p>
            <a:r>
              <a:rPr lang="vi-VN" sz="2000" smtClean="0"/>
              <a:t>NaOH</a:t>
            </a:r>
            <a:endParaRPr lang="en-US" sz="2000"/>
          </a:p>
        </p:txBody>
      </p:sp>
      <p:cxnSp>
        <p:nvCxnSpPr>
          <p:cNvPr id="21" name="Straight Connector 20"/>
          <p:cNvCxnSpPr>
            <a:endCxn id="19" idx="1"/>
          </p:cNvCxnSpPr>
          <p:nvPr/>
        </p:nvCxnSpPr>
        <p:spPr>
          <a:xfrm>
            <a:off x="6832315" y="3670558"/>
            <a:ext cx="48417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09076" y="4451895"/>
            <a:ext cx="4075155" cy="400110"/>
          </a:xfrm>
          <a:prstGeom prst="rect">
            <a:avLst/>
          </a:prstGeom>
        </p:spPr>
        <p:txBody>
          <a:bodyPr wrap="none">
            <a:spAutoFit/>
          </a:bodyPr>
          <a:lstStyle/>
          <a:p>
            <a:r>
              <a:rPr lang="vi-VN" sz="2000" smtClean="0"/>
              <a:t>D</a:t>
            </a:r>
            <a:r>
              <a:rPr lang="en-US" sz="2000" smtClean="0"/>
              <a:t>ung </a:t>
            </a:r>
            <a:r>
              <a:rPr lang="en-US" sz="2000"/>
              <a:t>dịch </a:t>
            </a:r>
            <a:r>
              <a:rPr lang="en-US" sz="2000" smtClean="0"/>
              <a:t>chuyển </a:t>
            </a:r>
            <a:r>
              <a:rPr lang="en-US" sz="2000"/>
              <a:t>sang màu </a:t>
            </a:r>
            <a:r>
              <a:rPr lang="en-US" sz="2000" smtClean="0"/>
              <a:t>hồng</a:t>
            </a:r>
            <a:endParaRPr lang="en-US" sz="2000"/>
          </a:p>
        </p:txBody>
      </p:sp>
      <p:sp>
        <p:nvSpPr>
          <p:cNvPr id="25" name="Oval 24"/>
          <p:cNvSpPr/>
          <p:nvPr/>
        </p:nvSpPr>
        <p:spPr>
          <a:xfrm rot="21388584">
            <a:off x="1588053" y="2613958"/>
            <a:ext cx="1077226" cy="452849"/>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duotone>
              <a:prstClr val="black"/>
              <a:srgbClr val="D9C3A5">
                <a:tint val="50000"/>
                <a:satMod val="180000"/>
              </a:srgbClr>
            </a:duotone>
          </a:blip>
          <a:stretch>
            <a:fillRect/>
          </a:stretch>
        </p:blipFill>
        <p:spPr>
          <a:xfrm>
            <a:off x="1994639" y="2403468"/>
            <a:ext cx="221589" cy="339675"/>
          </a:xfrm>
          <a:prstGeom prst="rect">
            <a:avLst/>
          </a:prstGeom>
        </p:spPr>
      </p:pic>
    </p:spTree>
    <p:extLst>
      <p:ext uri="{BB962C8B-B14F-4D97-AF65-F5344CB8AC3E}">
        <p14:creationId xmlns:p14="http://schemas.microsoft.com/office/powerpoint/2010/main" val="119473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9" presetClass="emph" presetSubtype="0" fill="hold" grpId="0" nodeType="withEffect">
                                  <p:stCondLst>
                                    <p:cond delay="0"/>
                                  </p:stCondLst>
                                  <p:childTnLst>
                                    <p:animClr clrSpc="rgb" dir="cw">
                                      <p:cBhvr override="childStyle">
                                        <p:cTn id="15" dur="500" fill="hold"/>
                                        <p:tgtEl>
                                          <p:spTgt spid="25"/>
                                        </p:tgtEl>
                                        <p:attrNameLst>
                                          <p:attrName>style.color</p:attrName>
                                        </p:attrNameLst>
                                      </p:cBhvr>
                                      <p:to>
                                        <a:srgbClr val="55A3C7"/>
                                      </p:to>
                                    </p:animClr>
                                    <p:animClr clrSpc="rgb" dir="cw">
                                      <p:cBhvr>
                                        <p:cTn id="16" dur="500" fill="hold"/>
                                        <p:tgtEl>
                                          <p:spTgt spid="25"/>
                                        </p:tgtEl>
                                        <p:attrNameLst>
                                          <p:attrName>fillcolor</p:attrName>
                                        </p:attrNameLst>
                                      </p:cBhvr>
                                      <p:to>
                                        <a:srgbClr val="55A3C7"/>
                                      </p:to>
                                    </p:animClr>
                                    <p:set>
                                      <p:cBhvr>
                                        <p:cTn id="17" dur="500" fill="hold"/>
                                        <p:tgtEl>
                                          <p:spTgt spid="25"/>
                                        </p:tgtEl>
                                        <p:attrNameLst>
                                          <p:attrName>fill.type</p:attrName>
                                        </p:attrNameLst>
                                      </p:cBhvr>
                                      <p:to>
                                        <p:strVal val="solid"/>
                                      </p:to>
                                    </p:set>
                                    <p:set>
                                      <p:cBhvr>
                                        <p:cTn id="18" dur="500" fill="hold"/>
                                        <p:tgtEl>
                                          <p:spTgt spid="2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500"/>
                            </p:stCondLst>
                            <p:childTnLst>
                              <p:par>
                                <p:cTn id="51" presetID="42" presetClass="path" presetSubtype="0" accel="50000" decel="50000" fill="hold" nodeType="afterEffect">
                                  <p:stCondLst>
                                    <p:cond delay="0"/>
                                  </p:stCondLst>
                                  <p:childTnLst>
                                    <p:animMotion origin="layout" path="M 2.77778E-6 -3.5156E-6 L -0.00191 0.22459 " pathEditMode="relative" rAng="0" ptsTypes="AA">
                                      <p:cBhvr>
                                        <p:cTn id="52" dur="750" fill="hold"/>
                                        <p:tgtEl>
                                          <p:spTgt spid="18"/>
                                        </p:tgtEl>
                                        <p:attrNameLst>
                                          <p:attrName>ppt_x</p:attrName>
                                          <p:attrName>ppt_y</p:attrName>
                                        </p:attrNameLst>
                                      </p:cBhvr>
                                      <p:rCtr x="-104" y="11214"/>
                                    </p:animMotion>
                                  </p:childTnLst>
                                </p:cTn>
                              </p:par>
                            </p:childTnLst>
                          </p:cTn>
                        </p:par>
                        <p:par>
                          <p:cTn id="53" fill="hold">
                            <p:stCondLst>
                              <p:cond delay="1250"/>
                            </p:stCondLst>
                            <p:childTnLst>
                              <p:par>
                                <p:cTn id="54" presetID="10" presetClass="exit" presetSubtype="0" fill="hold" nodeType="after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9" presetClass="emph" presetSubtype="0" fill="hold" grpId="1" nodeType="withEffect">
                                  <p:stCondLst>
                                    <p:cond delay="0"/>
                                  </p:stCondLst>
                                  <p:childTnLst>
                                    <p:animClr clrSpc="rgb" dir="cw">
                                      <p:cBhvr override="childStyle">
                                        <p:cTn id="58" dur="500" fill="hold"/>
                                        <p:tgtEl>
                                          <p:spTgt spid="15"/>
                                        </p:tgtEl>
                                        <p:attrNameLst>
                                          <p:attrName>style.color</p:attrName>
                                        </p:attrNameLst>
                                      </p:cBhvr>
                                      <p:to>
                                        <a:srgbClr val="C36980"/>
                                      </p:to>
                                    </p:animClr>
                                    <p:animClr clrSpc="rgb" dir="cw">
                                      <p:cBhvr>
                                        <p:cTn id="59" dur="500" fill="hold"/>
                                        <p:tgtEl>
                                          <p:spTgt spid="15"/>
                                        </p:tgtEl>
                                        <p:attrNameLst>
                                          <p:attrName>fillcolor</p:attrName>
                                        </p:attrNameLst>
                                      </p:cBhvr>
                                      <p:to>
                                        <a:srgbClr val="C3698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cTn>
                              </p:par>
                            </p:childTnLst>
                          </p:cTn>
                        </p:par>
                        <p:par>
                          <p:cTn id="62" fill="hold">
                            <p:stCondLst>
                              <p:cond delay="1750"/>
                            </p:stCondLst>
                            <p:childTnLst>
                              <p:par>
                                <p:cTn id="63" presetID="16" presetClass="entr" presetSubtype="37"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outVertical)">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P spid="17" grpId="0"/>
      <p:bldP spid="19" grpId="0"/>
      <p:bldP spid="24" grpId="0"/>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cxnSp>
        <p:nvCxnSpPr>
          <p:cNvPr id="27" name="Straight Arrow Connector 26"/>
          <p:cNvCxnSpPr>
            <a:endCxn id="25" idx="0"/>
          </p:cNvCxnSpPr>
          <p:nvPr/>
        </p:nvCxnSpPr>
        <p:spPr>
          <a:xfrm>
            <a:off x="1407560" y="2571092"/>
            <a:ext cx="3116035" cy="1004313"/>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5" idx="0"/>
          </p:cNvCxnSpPr>
          <p:nvPr/>
        </p:nvCxnSpPr>
        <p:spPr>
          <a:xfrm flipH="1">
            <a:off x="4523595" y="2571092"/>
            <a:ext cx="3027911" cy="100431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2" name="Google Shape;1472;p46"/>
          <p:cNvSpPr/>
          <p:nvPr/>
        </p:nvSpPr>
        <p:spPr>
          <a:xfrm>
            <a:off x="3416952" y="1390196"/>
            <a:ext cx="2213286" cy="726279"/>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smtClean="0">
                <a:solidFill>
                  <a:schemeClr val="accent2"/>
                </a:solidFill>
                <a:latin typeface="Arial" panose="020B0604020202020204" pitchFamily="34" charset="0"/>
                <a:ea typeface="Fredoka"/>
                <a:cs typeface="Arial" panose="020B0604020202020204" pitchFamily="34" charset="0"/>
                <a:sym typeface="Fredoka"/>
              </a:rPr>
              <a:t>KẾT LUẬN</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475" name="Google Shape;1475;p46"/>
          <p:cNvSpPr/>
          <p:nvPr/>
        </p:nvSpPr>
        <p:spPr>
          <a:xfrm>
            <a:off x="199551" y="836902"/>
            <a:ext cx="2882696" cy="1825669"/>
          </a:xfrm>
          <a:prstGeom prst="roundRect">
            <a:avLst>
              <a:gd name="adj" fmla="val 16667"/>
            </a:avLst>
          </a:prstGeom>
          <a:solidFill>
            <a:schemeClr val="bg2"/>
          </a:solidFill>
          <a:ln>
            <a:noFill/>
          </a:ln>
        </p:spPr>
        <p:txBody>
          <a:bodyPr spcFirstLastPara="1" wrap="square" lIns="91425" tIns="91425" rIns="91425" bIns="91425" anchor="ctr" anchorCtr="0">
            <a:noAutofit/>
          </a:bodyPr>
          <a:lstStyle/>
          <a:p>
            <a:pPr lvl="0" algn="just">
              <a:lnSpc>
                <a:spcPct val="150000"/>
              </a:lnSpc>
            </a:pPr>
            <a:r>
              <a:rPr lang="en-US" sz="2000"/>
              <a:t>Dung dịch base làm quỳ tím chuyển sang màu xanh</a:t>
            </a:r>
            <a:endParaRPr sz="2000" b="1">
              <a:solidFill>
                <a:schemeClr val="accent2"/>
              </a:solidFill>
              <a:latin typeface="Barlow"/>
              <a:ea typeface="Barlow"/>
              <a:cs typeface="Barlow"/>
              <a:sym typeface="Barlow"/>
            </a:endParaRPr>
          </a:p>
        </p:txBody>
      </p:sp>
      <p:cxnSp>
        <p:nvCxnSpPr>
          <p:cNvPr id="1479" name="Google Shape;1479;p46"/>
          <p:cNvCxnSpPr>
            <a:stCxn id="1472" idx="1"/>
            <a:endCxn id="1475" idx="3"/>
          </p:cNvCxnSpPr>
          <p:nvPr/>
        </p:nvCxnSpPr>
        <p:spPr>
          <a:xfrm flipH="1" flipV="1">
            <a:off x="3082247" y="1749737"/>
            <a:ext cx="334705" cy="3599"/>
          </a:xfrm>
          <a:prstGeom prst="straightConnector1">
            <a:avLst/>
          </a:prstGeom>
          <a:noFill/>
          <a:ln w="19050" cap="flat" cmpd="sng">
            <a:solidFill>
              <a:schemeClr val="bg2">
                <a:lumMod val="75000"/>
              </a:schemeClr>
            </a:solidFill>
            <a:prstDash val="solid"/>
            <a:round/>
            <a:headEnd type="none" w="med" len="med"/>
            <a:tailEnd type="triangle" w="med" len="med"/>
          </a:ln>
        </p:spPr>
      </p:cxnSp>
      <p:cxnSp>
        <p:nvCxnSpPr>
          <p:cNvPr id="1481" name="Google Shape;1481;p46"/>
          <p:cNvCxnSpPr>
            <a:stCxn id="1472" idx="3"/>
            <a:endCxn id="70" idx="1"/>
          </p:cNvCxnSpPr>
          <p:nvPr/>
        </p:nvCxnSpPr>
        <p:spPr>
          <a:xfrm flipV="1">
            <a:off x="5630238" y="1749736"/>
            <a:ext cx="334705" cy="3600"/>
          </a:xfrm>
          <a:prstGeom prst="straightConnector1">
            <a:avLst/>
          </a:prstGeom>
          <a:noFill/>
          <a:ln w="19050" cap="flat" cmpd="sng">
            <a:solidFill>
              <a:schemeClr val="accent1">
                <a:lumMod val="75000"/>
              </a:schemeClr>
            </a:solidFill>
            <a:prstDash val="solid"/>
            <a:round/>
            <a:headEnd type="none" w="med" len="med"/>
            <a:tailEnd type="triangle" w="med" len="med"/>
          </a:ln>
        </p:spPr>
      </p:cxnSp>
      <p:sp>
        <p:nvSpPr>
          <p:cNvPr id="70" name="Google Shape;1475;p46"/>
          <p:cNvSpPr/>
          <p:nvPr/>
        </p:nvSpPr>
        <p:spPr>
          <a:xfrm>
            <a:off x="5964943" y="836901"/>
            <a:ext cx="2778365" cy="182566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lvl="0" algn="just">
              <a:lnSpc>
                <a:spcPct val="140000"/>
              </a:lnSpc>
            </a:pPr>
            <a:r>
              <a:rPr lang="en-US" sz="2000"/>
              <a:t>Dung dịch base làm phenolphtalein không màu chuyển sang màu hồng.</a:t>
            </a:r>
            <a:endParaRPr sz="2000" b="1">
              <a:solidFill>
                <a:schemeClr val="accent2"/>
              </a:solidFill>
              <a:latin typeface="Barlow"/>
              <a:ea typeface="Barlow"/>
              <a:cs typeface="Barlow"/>
              <a:sym typeface="Barlow"/>
            </a:endParaRPr>
          </a:p>
        </p:txBody>
      </p:sp>
      <p:sp>
        <p:nvSpPr>
          <p:cNvPr id="25" name="Rectangle 24"/>
          <p:cNvSpPr/>
          <p:nvPr/>
        </p:nvSpPr>
        <p:spPr>
          <a:xfrm>
            <a:off x="1654537" y="3575405"/>
            <a:ext cx="5738116" cy="1015663"/>
          </a:xfrm>
          <a:prstGeom prst="rect">
            <a:avLst/>
          </a:prstGeom>
        </p:spPr>
        <p:txBody>
          <a:bodyPr wrap="square">
            <a:spAutoFit/>
          </a:bodyPr>
          <a:lstStyle/>
          <a:p>
            <a:pPr algn="ctr">
              <a:lnSpc>
                <a:spcPct val="150000"/>
              </a:lnSpc>
            </a:pPr>
            <a:r>
              <a:rPr lang="vi-VN" sz="2000"/>
              <a:t>Quỳ tím và phenolphtalein được dùng làm chất chỉ thị màu để nhận biết dung dịch base.</a:t>
            </a:r>
            <a:endParaRPr lang="en-US" sz="2000"/>
          </a:p>
        </p:txBody>
      </p:sp>
      <p:pic>
        <p:nvPicPr>
          <p:cNvPr id="34" name="Picture 33"/>
          <p:cNvPicPr>
            <a:picLocks noChangeAspect="1"/>
          </p:cNvPicPr>
          <p:nvPr/>
        </p:nvPicPr>
        <p:blipFill>
          <a:blip r:embed="rId3"/>
          <a:stretch>
            <a:fillRect/>
          </a:stretch>
        </p:blipFill>
        <p:spPr>
          <a:xfrm>
            <a:off x="199551" y="3851313"/>
            <a:ext cx="1098655" cy="1216158"/>
          </a:xfrm>
          <a:prstGeom prst="rect">
            <a:avLst/>
          </a:prstGeom>
        </p:spPr>
      </p:pic>
      <p:pic>
        <p:nvPicPr>
          <p:cNvPr id="35" name="Picture 34"/>
          <p:cNvPicPr>
            <a:picLocks noChangeAspect="1"/>
          </p:cNvPicPr>
          <p:nvPr/>
        </p:nvPicPr>
        <p:blipFill>
          <a:blip r:embed="rId4"/>
          <a:stretch>
            <a:fillRect/>
          </a:stretch>
        </p:blipFill>
        <p:spPr>
          <a:xfrm>
            <a:off x="7912474" y="3444389"/>
            <a:ext cx="1080380" cy="16230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79"/>
                                        </p:tgtEl>
                                        <p:attrNameLst>
                                          <p:attrName>style.visibility</p:attrName>
                                        </p:attrNameLst>
                                      </p:cBhvr>
                                      <p:to>
                                        <p:strVal val="visible"/>
                                      </p:to>
                                    </p:set>
                                    <p:animEffect transition="in" filter="wipe(right)">
                                      <p:cBhvr>
                                        <p:cTn id="7" dur="500"/>
                                        <p:tgtEl>
                                          <p:spTgt spid="1479"/>
                                        </p:tgtEl>
                                      </p:cBhvr>
                                    </p:animEffect>
                                  </p:childTnLst>
                                </p:cTn>
                              </p:par>
                              <p:par>
                                <p:cTn id="8" presetID="22" presetClass="entr" presetSubtype="8" fill="hold" nodeType="withEffect">
                                  <p:stCondLst>
                                    <p:cond delay="0"/>
                                  </p:stCondLst>
                                  <p:childTnLst>
                                    <p:set>
                                      <p:cBhvr>
                                        <p:cTn id="9" dur="1" fill="hold">
                                          <p:stCondLst>
                                            <p:cond delay="0"/>
                                          </p:stCondLst>
                                        </p:cTn>
                                        <p:tgtEl>
                                          <p:spTgt spid="1481"/>
                                        </p:tgtEl>
                                        <p:attrNameLst>
                                          <p:attrName>style.visibility</p:attrName>
                                        </p:attrNameLst>
                                      </p:cBhvr>
                                      <p:to>
                                        <p:strVal val="visible"/>
                                      </p:to>
                                    </p:set>
                                    <p:animEffect transition="in" filter="wipe(left)">
                                      <p:cBhvr>
                                        <p:cTn id="10" dur="500"/>
                                        <p:tgtEl>
                                          <p:spTgt spid="148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75"/>
                                        </p:tgtEl>
                                        <p:attrNameLst>
                                          <p:attrName>style.visibility</p:attrName>
                                        </p:attrNameLst>
                                      </p:cBhvr>
                                      <p:to>
                                        <p:strVal val="visible"/>
                                      </p:to>
                                    </p:set>
                                    <p:animEffect transition="in" filter="fade">
                                      <p:cBhvr>
                                        <p:cTn id="14" dur="500"/>
                                        <p:tgtEl>
                                          <p:spTgt spid="14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2"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500"/>
                                        <p:tgtEl>
                                          <p:spTgt spid="29"/>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out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0" animBg="1"/>
      <p:bldP spid="70"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40899" y="370333"/>
            <a:ext cx="3435544" cy="564033"/>
            <a:chOff x="715216" y="329237"/>
            <a:chExt cx="3435544" cy="564033"/>
          </a:xfrm>
        </p:grpSpPr>
        <p:pic>
          <p:nvPicPr>
            <p:cNvPr id="5" name="Picture 4"/>
            <p:cNvPicPr>
              <a:picLocks noChangeAspect="1"/>
            </p:cNvPicPr>
            <p:nvPr/>
          </p:nvPicPr>
          <p:blipFill>
            <a:blip r:embed="rId2"/>
            <a:stretch>
              <a:fillRect/>
            </a:stretch>
          </p:blipFill>
          <p:spPr>
            <a:xfrm>
              <a:off x="715216" y="329237"/>
              <a:ext cx="660127" cy="564033"/>
            </a:xfrm>
            <a:prstGeom prst="rect">
              <a:avLst/>
            </a:prstGeom>
          </p:spPr>
        </p:pic>
        <p:sp>
          <p:nvSpPr>
            <p:cNvPr id="6" name="TextBox 5"/>
            <p:cNvSpPr txBox="1"/>
            <p:nvPr/>
          </p:nvSpPr>
          <p:spPr>
            <a:xfrm>
              <a:off x="1458931" y="493160"/>
              <a:ext cx="2691829" cy="400110"/>
            </a:xfrm>
            <a:prstGeom prst="rect">
              <a:avLst/>
            </a:prstGeom>
            <a:noFill/>
          </p:spPr>
          <p:txBody>
            <a:bodyPr wrap="square" rtlCol="0">
              <a:spAutoFit/>
            </a:bodyPr>
            <a:lstStyle/>
            <a:p>
              <a:r>
                <a:rPr lang="vi-VN" sz="2000" b="1" smtClean="0">
                  <a:solidFill>
                    <a:srgbClr val="C00000"/>
                  </a:solidFill>
                </a:rPr>
                <a:t>Thảo luận nhóm đôi</a:t>
              </a:r>
              <a:endParaRPr lang="en-US" sz="2000" b="1">
                <a:solidFill>
                  <a:srgbClr val="C00000"/>
                </a:solidFill>
              </a:endParaRPr>
            </a:p>
          </p:txBody>
        </p:sp>
      </p:grpSp>
      <p:grpSp>
        <p:nvGrpSpPr>
          <p:cNvPr id="10" name="Group 9"/>
          <p:cNvGrpSpPr/>
          <p:nvPr/>
        </p:nvGrpSpPr>
        <p:grpSpPr>
          <a:xfrm>
            <a:off x="689528" y="1232899"/>
            <a:ext cx="3486915" cy="3421294"/>
            <a:chOff x="674118" y="1335641"/>
            <a:chExt cx="3486915" cy="3421294"/>
          </a:xfrm>
        </p:grpSpPr>
        <p:sp>
          <p:nvSpPr>
            <p:cNvPr id="8" name="Folded Corner 7"/>
            <p:cNvSpPr/>
            <p:nvPr/>
          </p:nvSpPr>
          <p:spPr>
            <a:xfrm>
              <a:off x="674118" y="1335641"/>
              <a:ext cx="3486915" cy="3421294"/>
            </a:xfrm>
            <a:prstGeom prst="foldedCorne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899" y="1384294"/>
              <a:ext cx="3353351" cy="3323987"/>
            </a:xfrm>
            <a:prstGeom prst="rect">
              <a:avLst/>
            </a:prstGeom>
          </p:spPr>
          <p:txBody>
            <a:bodyPr wrap="square">
              <a:spAutoFit/>
            </a:bodyPr>
            <a:lstStyle/>
            <a:p>
              <a:pPr algn="ctr">
                <a:lnSpc>
                  <a:spcPct val="150000"/>
                </a:lnSpc>
              </a:pPr>
              <a:r>
                <a:rPr lang="vi-VN" sz="2000" b="1" smtClean="0">
                  <a:solidFill>
                    <a:schemeClr val="accent4">
                      <a:lumMod val="50000"/>
                    </a:schemeClr>
                  </a:solidFill>
                </a:rPr>
                <a:t>Luyện tập 2</a:t>
              </a:r>
            </a:p>
            <a:p>
              <a:pPr algn="just">
                <a:lnSpc>
                  <a:spcPct val="150000"/>
                </a:lnSpc>
              </a:pPr>
              <a:r>
                <a:rPr lang="vi-VN" sz="2000" smtClean="0"/>
                <a:t>Có </a:t>
              </a:r>
              <a:r>
                <a:rPr lang="vi-VN" sz="2000"/>
                <a:t>hai dung dịch giấm ăn và nước vôi trong. Nêu cách phân biệt hai dung dịch trên bằng:</a:t>
              </a:r>
            </a:p>
            <a:p>
              <a:pPr algn="just">
                <a:lnSpc>
                  <a:spcPct val="150000"/>
                </a:lnSpc>
              </a:pPr>
              <a:r>
                <a:rPr lang="vi-VN" sz="2000"/>
                <a:t>a) quỳ tím.</a:t>
              </a:r>
            </a:p>
            <a:p>
              <a:pPr algn="just">
                <a:lnSpc>
                  <a:spcPct val="150000"/>
                </a:lnSpc>
              </a:pPr>
              <a:r>
                <a:rPr lang="vi-VN" sz="2000"/>
                <a:t>b) phenolphtalein.</a:t>
              </a:r>
            </a:p>
          </p:txBody>
        </p:sp>
      </p:grpSp>
      <p:pic>
        <p:nvPicPr>
          <p:cNvPr id="11" name="Picture 10"/>
          <p:cNvPicPr>
            <a:picLocks noChangeAspect="1"/>
          </p:cNvPicPr>
          <p:nvPr/>
        </p:nvPicPr>
        <p:blipFill>
          <a:blip r:embed="rId3"/>
          <a:stretch>
            <a:fillRect/>
          </a:stretch>
        </p:blipFill>
        <p:spPr>
          <a:xfrm>
            <a:off x="5045193" y="1818523"/>
            <a:ext cx="1016561" cy="1480643"/>
          </a:xfrm>
          <a:prstGeom prst="rect">
            <a:avLst/>
          </a:prstGeom>
        </p:spPr>
      </p:pic>
      <p:pic>
        <p:nvPicPr>
          <p:cNvPr id="12" name="Picture 11"/>
          <p:cNvPicPr>
            <a:picLocks noChangeAspect="1"/>
          </p:cNvPicPr>
          <p:nvPr/>
        </p:nvPicPr>
        <p:blipFill>
          <a:blip r:embed="rId3"/>
          <a:stretch>
            <a:fillRect/>
          </a:stretch>
        </p:blipFill>
        <p:spPr>
          <a:xfrm>
            <a:off x="7118423" y="1818524"/>
            <a:ext cx="1016561" cy="1480643"/>
          </a:xfrm>
          <a:prstGeom prst="rect">
            <a:avLst/>
          </a:prstGeom>
        </p:spPr>
      </p:pic>
      <p:grpSp>
        <p:nvGrpSpPr>
          <p:cNvPr id="15" name="Group 14"/>
          <p:cNvGrpSpPr/>
          <p:nvPr/>
        </p:nvGrpSpPr>
        <p:grpSpPr>
          <a:xfrm>
            <a:off x="6048370" y="652349"/>
            <a:ext cx="1156922" cy="791110"/>
            <a:chOff x="6048370" y="591055"/>
            <a:chExt cx="1156922" cy="791110"/>
          </a:xfrm>
        </p:grpSpPr>
        <p:sp>
          <p:nvSpPr>
            <p:cNvPr id="13" name="Oval Callout 12"/>
            <p:cNvSpPr/>
            <p:nvPr/>
          </p:nvSpPr>
          <p:spPr>
            <a:xfrm>
              <a:off x="6048370" y="591055"/>
              <a:ext cx="1156922" cy="79111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TextBox 13"/>
            <p:cNvSpPr txBox="1"/>
            <p:nvPr/>
          </p:nvSpPr>
          <p:spPr>
            <a:xfrm>
              <a:off x="6128535" y="786555"/>
              <a:ext cx="996593" cy="400110"/>
            </a:xfrm>
            <a:prstGeom prst="rect">
              <a:avLst/>
            </a:prstGeom>
            <a:noFill/>
          </p:spPr>
          <p:txBody>
            <a:bodyPr wrap="square" rtlCol="0">
              <a:spAutoFit/>
            </a:bodyPr>
            <a:lstStyle/>
            <a:p>
              <a:pPr algn="ctr"/>
              <a:r>
                <a:rPr lang="vi-VN" sz="2000" b="1" smtClean="0"/>
                <a:t>Gợi ý</a:t>
              </a:r>
              <a:endParaRPr lang="en-US" sz="2000" b="1"/>
            </a:p>
          </p:txBody>
        </p:sp>
      </p:grpSp>
      <p:sp>
        <p:nvSpPr>
          <p:cNvPr id="17" name="Rounded Rectangle 16"/>
          <p:cNvSpPr/>
          <p:nvPr/>
        </p:nvSpPr>
        <p:spPr>
          <a:xfrm>
            <a:off x="4721266" y="3534308"/>
            <a:ext cx="1664414" cy="111988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Giấm ăn có tính acid</a:t>
            </a:r>
            <a:endParaRPr lang="en-US" sz="2000">
              <a:solidFill>
                <a:srgbClr val="000000"/>
              </a:solidFill>
              <a:latin typeface="Arial" panose="020B0604020202020204" pitchFamily="34" charset="0"/>
              <a:cs typeface="Arial" panose="020B0604020202020204" pitchFamily="34" charset="0"/>
            </a:endParaRPr>
          </a:p>
        </p:txBody>
      </p:sp>
      <p:sp>
        <p:nvSpPr>
          <p:cNvPr id="18" name="Rounded Rectangle 17"/>
          <p:cNvSpPr/>
          <p:nvPr/>
        </p:nvSpPr>
        <p:spPr>
          <a:xfrm>
            <a:off x="6626831" y="3534309"/>
            <a:ext cx="1999746" cy="111988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Nước vôi trong có tính base</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2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3" name="Rectangle 2"/>
          <p:cNvSpPr/>
          <p:nvPr/>
        </p:nvSpPr>
        <p:spPr>
          <a:xfrm>
            <a:off x="638902" y="108942"/>
            <a:ext cx="8135228" cy="1938992"/>
          </a:xfrm>
          <a:prstGeom prst="rect">
            <a:avLst/>
          </a:prstGeom>
        </p:spPr>
        <p:txBody>
          <a:bodyPr wrap="square">
            <a:spAutoFit/>
          </a:bodyPr>
          <a:lstStyle/>
          <a:p>
            <a:pPr algn="just">
              <a:lnSpc>
                <a:spcPct val="150000"/>
              </a:lnSpc>
            </a:pPr>
            <a:r>
              <a:rPr lang="vi-VN" sz="2000"/>
              <a:t>a)</a:t>
            </a:r>
          </a:p>
          <a:p>
            <a:pPr marL="342900" indent="-342900" algn="just">
              <a:lnSpc>
                <a:spcPct val="150000"/>
              </a:lnSpc>
              <a:buFont typeface="Arial" panose="020B0604020202020204" pitchFamily="34" charset="0"/>
              <a:buChar char="̵"/>
            </a:pPr>
            <a:r>
              <a:rPr lang="vi-VN" sz="2000" smtClean="0"/>
              <a:t>Lấy </a:t>
            </a:r>
            <a:r>
              <a:rPr lang="vi-VN" sz="2000"/>
              <a:t>mẫu thử (giấm ăn, nước vôi trong) vào 2 ống nghiệm riêng biệt và </a:t>
            </a:r>
            <a:r>
              <a:rPr lang="vi-VN" sz="2000" smtClean="0"/>
              <a:t>ghi số </a:t>
            </a:r>
            <a:r>
              <a:rPr lang="vi-VN" sz="2000"/>
              <a:t>(1), (2).</a:t>
            </a:r>
          </a:p>
          <a:p>
            <a:pPr marL="342900" indent="-342900" algn="just">
              <a:lnSpc>
                <a:spcPct val="150000"/>
              </a:lnSpc>
              <a:buFont typeface="Arial" panose="020B0604020202020204" pitchFamily="34" charset="0"/>
              <a:buChar char="̵"/>
            </a:pPr>
            <a:r>
              <a:rPr lang="vi-VN" sz="2000" smtClean="0"/>
              <a:t>Cho </a:t>
            </a:r>
            <a:r>
              <a:rPr lang="vi-VN" sz="2000"/>
              <a:t>vào mỗi mẫu thử một mẩu quỳ tím, nếu</a:t>
            </a:r>
            <a:r>
              <a:rPr lang="vi-VN" sz="2000" smtClean="0"/>
              <a:t>:</a:t>
            </a:r>
            <a:endParaRPr lang="vi-VN" sz="2000"/>
          </a:p>
        </p:txBody>
      </p:sp>
      <p:pic>
        <p:nvPicPr>
          <p:cNvPr id="38" name="Picture 37"/>
          <p:cNvPicPr>
            <a:picLocks noChangeAspect="1"/>
          </p:cNvPicPr>
          <p:nvPr/>
        </p:nvPicPr>
        <p:blipFill>
          <a:blip r:embed="rId3"/>
          <a:stretch>
            <a:fillRect/>
          </a:stretch>
        </p:blipFill>
        <p:spPr>
          <a:xfrm>
            <a:off x="1304383" y="3535748"/>
            <a:ext cx="2260750" cy="418253"/>
          </a:xfrm>
          <a:prstGeom prst="rect">
            <a:avLst/>
          </a:prstGeom>
        </p:spPr>
      </p:pic>
      <p:pic>
        <p:nvPicPr>
          <p:cNvPr id="39" name="Picture 38"/>
          <p:cNvPicPr>
            <a:picLocks noChangeAspect="1"/>
          </p:cNvPicPr>
          <p:nvPr/>
        </p:nvPicPr>
        <p:blipFill>
          <a:blip r:embed="rId4"/>
          <a:stretch>
            <a:fillRect/>
          </a:stretch>
        </p:blipFill>
        <p:spPr>
          <a:xfrm>
            <a:off x="2344064" y="2100544"/>
            <a:ext cx="1074562" cy="1116938"/>
          </a:xfrm>
          <a:prstGeom prst="rect">
            <a:avLst/>
          </a:prstGeom>
        </p:spPr>
      </p:pic>
      <p:sp>
        <p:nvSpPr>
          <p:cNvPr id="41" name="Oval 40"/>
          <p:cNvSpPr/>
          <p:nvPr/>
        </p:nvSpPr>
        <p:spPr>
          <a:xfrm rot="21388584">
            <a:off x="1980461" y="3584177"/>
            <a:ext cx="764526" cy="321395"/>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5"/>
          <a:stretch>
            <a:fillRect/>
          </a:stretch>
        </p:blipFill>
        <p:spPr>
          <a:xfrm>
            <a:off x="2326620" y="3443980"/>
            <a:ext cx="157266" cy="241074"/>
          </a:xfrm>
          <a:prstGeom prst="rect">
            <a:avLst/>
          </a:prstGeom>
        </p:spPr>
      </p:pic>
      <p:pic>
        <p:nvPicPr>
          <p:cNvPr id="43" name="Picture 42"/>
          <p:cNvPicPr>
            <a:picLocks noChangeAspect="1"/>
          </p:cNvPicPr>
          <p:nvPr/>
        </p:nvPicPr>
        <p:blipFill>
          <a:blip r:embed="rId3"/>
          <a:stretch>
            <a:fillRect/>
          </a:stretch>
        </p:blipFill>
        <p:spPr>
          <a:xfrm>
            <a:off x="5397709" y="3560987"/>
            <a:ext cx="2260750" cy="418253"/>
          </a:xfrm>
          <a:prstGeom prst="rect">
            <a:avLst/>
          </a:prstGeom>
        </p:spPr>
      </p:pic>
      <p:pic>
        <p:nvPicPr>
          <p:cNvPr id="44" name="Picture 43"/>
          <p:cNvPicPr>
            <a:picLocks noChangeAspect="1"/>
          </p:cNvPicPr>
          <p:nvPr/>
        </p:nvPicPr>
        <p:blipFill>
          <a:blip r:embed="rId4"/>
          <a:stretch>
            <a:fillRect/>
          </a:stretch>
        </p:blipFill>
        <p:spPr>
          <a:xfrm>
            <a:off x="6437944" y="2132016"/>
            <a:ext cx="1074562" cy="1116938"/>
          </a:xfrm>
          <a:prstGeom prst="rect">
            <a:avLst/>
          </a:prstGeom>
        </p:spPr>
      </p:pic>
      <p:sp>
        <p:nvSpPr>
          <p:cNvPr id="45" name="Oval 44"/>
          <p:cNvSpPr/>
          <p:nvPr/>
        </p:nvSpPr>
        <p:spPr>
          <a:xfrm rot="21388584">
            <a:off x="6073787" y="3609416"/>
            <a:ext cx="764526" cy="321395"/>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a:stretch>
            <a:fillRect/>
          </a:stretch>
        </p:blipFill>
        <p:spPr>
          <a:xfrm>
            <a:off x="6419946" y="3469219"/>
            <a:ext cx="157266" cy="241074"/>
          </a:xfrm>
          <a:prstGeom prst="rect">
            <a:avLst/>
          </a:prstGeom>
        </p:spPr>
      </p:pic>
      <p:sp>
        <p:nvSpPr>
          <p:cNvPr id="4" name="TextBox 3"/>
          <p:cNvSpPr txBox="1"/>
          <p:nvPr/>
        </p:nvSpPr>
        <p:spPr>
          <a:xfrm>
            <a:off x="1797199" y="4504430"/>
            <a:ext cx="1316216" cy="400110"/>
          </a:xfrm>
          <a:prstGeom prst="rect">
            <a:avLst/>
          </a:prstGeom>
          <a:noFill/>
        </p:spPr>
        <p:txBody>
          <a:bodyPr wrap="square" rtlCol="0">
            <a:spAutoFit/>
          </a:bodyPr>
          <a:lstStyle/>
          <a:p>
            <a:pPr algn="ctr"/>
            <a:r>
              <a:rPr lang="vi-VN" sz="2000" smtClean="0">
                <a:solidFill>
                  <a:srgbClr val="0070C0"/>
                </a:solidFill>
              </a:rPr>
              <a:t>Giấm ăn</a:t>
            </a:r>
            <a:endParaRPr lang="en-US" sz="2000">
              <a:solidFill>
                <a:srgbClr val="0070C0"/>
              </a:solidFill>
            </a:endParaRPr>
          </a:p>
        </p:txBody>
      </p:sp>
      <p:sp>
        <p:nvSpPr>
          <p:cNvPr id="48" name="TextBox 47"/>
          <p:cNvSpPr txBox="1"/>
          <p:nvPr/>
        </p:nvSpPr>
        <p:spPr>
          <a:xfrm>
            <a:off x="5478969" y="4504430"/>
            <a:ext cx="2054086" cy="400110"/>
          </a:xfrm>
          <a:prstGeom prst="rect">
            <a:avLst/>
          </a:prstGeom>
          <a:noFill/>
        </p:spPr>
        <p:txBody>
          <a:bodyPr wrap="square" rtlCol="0">
            <a:spAutoFit/>
          </a:bodyPr>
          <a:lstStyle/>
          <a:p>
            <a:pPr algn="ctr"/>
            <a:r>
              <a:rPr lang="vi-VN" sz="2000" smtClean="0">
                <a:solidFill>
                  <a:srgbClr val="0070C0"/>
                </a:solidFill>
              </a:rPr>
              <a:t>Nước vôi trong</a:t>
            </a:r>
            <a:endParaRPr lang="en-US" sz="2000">
              <a:solidFill>
                <a:srgbClr val="0070C0"/>
              </a:solidFill>
            </a:endParaRPr>
          </a:p>
        </p:txBody>
      </p:sp>
      <p:sp>
        <p:nvSpPr>
          <p:cNvPr id="49" name="Down Arrow 48"/>
          <p:cNvSpPr/>
          <p:nvPr/>
        </p:nvSpPr>
        <p:spPr>
          <a:xfrm>
            <a:off x="2286883" y="4097498"/>
            <a:ext cx="295749" cy="354321"/>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0" name="Down Arrow 49"/>
          <p:cNvSpPr/>
          <p:nvPr/>
        </p:nvSpPr>
        <p:spPr>
          <a:xfrm>
            <a:off x="6350704" y="4097497"/>
            <a:ext cx="295749" cy="354321"/>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par>
                                <p:cTn id="29" presetID="19" presetClass="emph" presetSubtype="0" fill="hold" grpId="0" nodeType="withEffect">
                                  <p:stCondLst>
                                    <p:cond delay="0"/>
                                  </p:stCondLst>
                                  <p:childTnLst>
                                    <p:animClr clrSpc="rgb" dir="cw">
                                      <p:cBhvr override="childStyle">
                                        <p:cTn id="30" dur="500" fill="hold"/>
                                        <p:tgtEl>
                                          <p:spTgt spid="41"/>
                                        </p:tgtEl>
                                        <p:attrNameLst>
                                          <p:attrName>style.color</p:attrName>
                                        </p:attrNameLst>
                                      </p:cBhvr>
                                      <p:to>
                                        <a:srgbClr val="C36980"/>
                                      </p:to>
                                    </p:animClr>
                                    <p:animClr clrSpc="rgb" dir="cw">
                                      <p:cBhvr>
                                        <p:cTn id="31" dur="500" fill="hold"/>
                                        <p:tgtEl>
                                          <p:spTgt spid="41"/>
                                        </p:tgtEl>
                                        <p:attrNameLst>
                                          <p:attrName>fillcolor</p:attrName>
                                        </p:attrNameLst>
                                      </p:cBhvr>
                                      <p:to>
                                        <a:srgbClr val="C36980"/>
                                      </p:to>
                                    </p:animClr>
                                    <p:set>
                                      <p:cBhvr>
                                        <p:cTn id="32" dur="500" fill="hold"/>
                                        <p:tgtEl>
                                          <p:spTgt spid="41"/>
                                        </p:tgtEl>
                                        <p:attrNameLst>
                                          <p:attrName>fill.type</p:attrName>
                                        </p:attrNameLst>
                                      </p:cBhvr>
                                      <p:to>
                                        <p:strVal val="solid"/>
                                      </p:to>
                                    </p:set>
                                    <p:set>
                                      <p:cBhvr>
                                        <p:cTn id="33" dur="500" fill="hold"/>
                                        <p:tgtEl>
                                          <p:spTgt spid="41"/>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par>
                                <p:cTn id="62" presetID="19" presetClass="emph" presetSubtype="0" fill="hold" grpId="0" nodeType="withEffect">
                                  <p:stCondLst>
                                    <p:cond delay="0"/>
                                  </p:stCondLst>
                                  <p:childTnLst>
                                    <p:animClr clrSpc="rgb" dir="cw">
                                      <p:cBhvr override="childStyle">
                                        <p:cTn id="63" dur="500" fill="hold"/>
                                        <p:tgtEl>
                                          <p:spTgt spid="45"/>
                                        </p:tgtEl>
                                        <p:attrNameLst>
                                          <p:attrName>style.color</p:attrName>
                                        </p:attrNameLst>
                                      </p:cBhvr>
                                      <p:to>
                                        <a:srgbClr val="55A3C7"/>
                                      </p:to>
                                    </p:animClr>
                                    <p:animClr clrSpc="rgb" dir="cw">
                                      <p:cBhvr>
                                        <p:cTn id="64" dur="500" fill="hold"/>
                                        <p:tgtEl>
                                          <p:spTgt spid="45"/>
                                        </p:tgtEl>
                                        <p:attrNameLst>
                                          <p:attrName>fillcolor</p:attrName>
                                        </p:attrNameLst>
                                      </p:cBhvr>
                                      <p:to>
                                        <a:srgbClr val="55A3C7"/>
                                      </p:to>
                                    </p:animClr>
                                    <p:set>
                                      <p:cBhvr>
                                        <p:cTn id="65" dur="500" fill="hold"/>
                                        <p:tgtEl>
                                          <p:spTgt spid="45"/>
                                        </p:tgtEl>
                                        <p:attrNameLst>
                                          <p:attrName>fill.type</p:attrName>
                                        </p:attrNameLst>
                                      </p:cBhvr>
                                      <p:to>
                                        <p:strVal val="solid"/>
                                      </p:to>
                                    </p:set>
                                    <p:set>
                                      <p:cBhvr>
                                        <p:cTn id="66" dur="500" fill="hold"/>
                                        <p:tgtEl>
                                          <p:spTgt spid="45"/>
                                        </p:tgtEl>
                                        <p:attrNameLst>
                                          <p:attrName>fill.on</p:attrName>
                                        </p:attrNameLst>
                                      </p:cBhvr>
                                      <p:to>
                                        <p:strVal val="true"/>
                                      </p:to>
                                    </p:set>
                                  </p:childTnLst>
                                </p:cTn>
                              </p:par>
                              <p:par>
                                <p:cTn id="67" presetID="22" presetClass="entr" presetSubtype="1"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500"/>
                                        <p:tgtEl>
                                          <p:spTgt spid="50"/>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animBg="1"/>
      <p:bldP spid="41" grpId="1" animBg="1"/>
      <p:bldP spid="45" grpId="0" animBg="1"/>
      <p:bldP spid="45" grpId="1" animBg="1"/>
      <p:bldP spid="4" grpId="0"/>
      <p:bldP spid="48" grpId="0"/>
      <p:bldP spid="49"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3" name="Rectangle 2"/>
          <p:cNvSpPr/>
          <p:nvPr/>
        </p:nvSpPr>
        <p:spPr>
          <a:xfrm>
            <a:off x="508572" y="83155"/>
            <a:ext cx="8214189" cy="1938992"/>
          </a:xfrm>
          <a:prstGeom prst="rect">
            <a:avLst/>
          </a:prstGeom>
        </p:spPr>
        <p:txBody>
          <a:bodyPr wrap="square">
            <a:spAutoFit/>
          </a:bodyPr>
          <a:lstStyle/>
          <a:p>
            <a:pPr algn="just">
              <a:lnSpc>
                <a:spcPct val="150000"/>
              </a:lnSpc>
            </a:pPr>
            <a:r>
              <a:rPr lang="vi-VN" sz="2000" smtClean="0"/>
              <a:t>b)</a:t>
            </a:r>
            <a:endParaRPr lang="vi-VN" sz="2000"/>
          </a:p>
          <a:p>
            <a:pPr marL="342900" indent="-342900" algn="just">
              <a:lnSpc>
                <a:spcPct val="150000"/>
              </a:lnSpc>
              <a:buFont typeface="Arial" panose="020B0604020202020204" pitchFamily="34" charset="0"/>
              <a:buChar char="̵"/>
            </a:pPr>
            <a:r>
              <a:rPr lang="en-US" sz="2000" smtClean="0"/>
              <a:t>Lấy </a:t>
            </a:r>
            <a:r>
              <a:rPr lang="en-US" sz="2000"/>
              <a:t>mẫu thử (giấm ăn, nước vôi trong) vào 2 ống nghiệm riêng biệt </a:t>
            </a:r>
            <a:r>
              <a:rPr lang="en-US" sz="2000" smtClean="0"/>
              <a:t>và</a:t>
            </a:r>
            <a:r>
              <a:rPr lang="vi-VN" sz="2000" smtClean="0"/>
              <a:t> ghi</a:t>
            </a:r>
            <a:r>
              <a:rPr lang="en-US" sz="2000" smtClean="0"/>
              <a:t> </a:t>
            </a:r>
            <a:r>
              <a:rPr lang="en-US" sz="2000"/>
              <a:t>số (1), (2).</a:t>
            </a:r>
          </a:p>
          <a:p>
            <a:pPr marL="342900" indent="-342900" algn="just">
              <a:lnSpc>
                <a:spcPct val="150000"/>
              </a:lnSpc>
              <a:buFont typeface="Arial" panose="020B0604020202020204" pitchFamily="34" charset="0"/>
              <a:buChar char="̵"/>
            </a:pPr>
            <a:r>
              <a:rPr lang="en-US" sz="2000" smtClean="0"/>
              <a:t>Cho </a:t>
            </a:r>
            <a:r>
              <a:rPr lang="en-US" sz="2000"/>
              <a:t>vào mỗi mẫu thử một vài giọt phenolphtalein, nếu</a:t>
            </a:r>
            <a:r>
              <a:rPr lang="en-US" sz="2000" smtClean="0"/>
              <a:t>:</a:t>
            </a:r>
            <a:endParaRPr lang="en-US" sz="2000"/>
          </a:p>
        </p:txBody>
      </p:sp>
      <p:sp>
        <p:nvSpPr>
          <p:cNvPr id="13" name="Round Same Side Corner Rectangle 12"/>
          <p:cNvSpPr/>
          <p:nvPr/>
        </p:nvSpPr>
        <p:spPr>
          <a:xfrm flipV="1">
            <a:off x="1358756" y="3285726"/>
            <a:ext cx="561400" cy="174056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flipV="1">
            <a:off x="1377696" y="4220895"/>
            <a:ext cx="523520" cy="754720"/>
          </a:xfrm>
          <a:prstGeom prst="round2SameRect">
            <a:avLst>
              <a:gd name="adj1" fmla="val 36861"/>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635028" y="2157454"/>
            <a:ext cx="1181787" cy="1228392"/>
          </a:xfrm>
          <a:prstGeom prst="rect">
            <a:avLst/>
          </a:prstGeom>
        </p:spPr>
      </p:pic>
      <p:sp>
        <p:nvSpPr>
          <p:cNvPr id="16" name="TextBox 15"/>
          <p:cNvSpPr txBox="1"/>
          <p:nvPr/>
        </p:nvSpPr>
        <p:spPr>
          <a:xfrm rot="18926233">
            <a:off x="1220563" y="2515427"/>
            <a:ext cx="1406683" cy="307777"/>
          </a:xfrm>
          <a:prstGeom prst="rect">
            <a:avLst/>
          </a:prstGeom>
          <a:noFill/>
        </p:spPr>
        <p:txBody>
          <a:bodyPr wrap="square" rtlCol="0">
            <a:spAutoFit/>
          </a:bodyPr>
          <a:lstStyle/>
          <a:p>
            <a:pPr algn="ctr"/>
            <a:r>
              <a:rPr lang="vi-VN" smtClean="0"/>
              <a:t>P</a:t>
            </a:r>
            <a:r>
              <a:rPr lang="en-US" smtClean="0"/>
              <a:t>henolphtalein</a:t>
            </a:r>
            <a:endParaRPr lang="en-US"/>
          </a:p>
        </p:txBody>
      </p:sp>
      <p:pic>
        <p:nvPicPr>
          <p:cNvPr id="17" name="Picture 16"/>
          <p:cNvPicPr>
            <a:picLocks noChangeAspect="1"/>
          </p:cNvPicPr>
          <p:nvPr/>
        </p:nvPicPr>
        <p:blipFill>
          <a:blip r:embed="rId4"/>
          <a:stretch>
            <a:fillRect/>
          </a:stretch>
        </p:blipFill>
        <p:spPr>
          <a:xfrm>
            <a:off x="1574820" y="3286211"/>
            <a:ext cx="153266" cy="234942"/>
          </a:xfrm>
          <a:prstGeom prst="rect">
            <a:avLst/>
          </a:prstGeom>
        </p:spPr>
      </p:pic>
      <p:cxnSp>
        <p:nvCxnSpPr>
          <p:cNvPr id="19" name="Straight Connector 18"/>
          <p:cNvCxnSpPr/>
          <p:nvPr/>
        </p:nvCxnSpPr>
        <p:spPr>
          <a:xfrm>
            <a:off x="2033598" y="4595050"/>
            <a:ext cx="495658" cy="1"/>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29256" y="4394995"/>
            <a:ext cx="1316216" cy="400110"/>
          </a:xfrm>
          <a:prstGeom prst="rect">
            <a:avLst/>
          </a:prstGeom>
          <a:noFill/>
        </p:spPr>
        <p:txBody>
          <a:bodyPr wrap="square" rtlCol="0">
            <a:spAutoFit/>
          </a:bodyPr>
          <a:lstStyle/>
          <a:p>
            <a:pPr algn="ctr"/>
            <a:r>
              <a:rPr lang="vi-VN" sz="2000" smtClean="0">
                <a:solidFill>
                  <a:srgbClr val="0070C0"/>
                </a:solidFill>
              </a:rPr>
              <a:t>Giấm ăn</a:t>
            </a:r>
            <a:endParaRPr lang="en-US" sz="2000">
              <a:solidFill>
                <a:srgbClr val="0070C0"/>
              </a:solidFill>
            </a:endParaRPr>
          </a:p>
        </p:txBody>
      </p:sp>
      <p:sp>
        <p:nvSpPr>
          <p:cNvPr id="23" name="Round Same Side Corner Rectangle 22"/>
          <p:cNvSpPr/>
          <p:nvPr/>
        </p:nvSpPr>
        <p:spPr>
          <a:xfrm flipV="1">
            <a:off x="5417166" y="3235055"/>
            <a:ext cx="561400" cy="174056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ame Side Corner Rectangle 23"/>
          <p:cNvSpPr/>
          <p:nvPr/>
        </p:nvSpPr>
        <p:spPr>
          <a:xfrm flipV="1">
            <a:off x="5454316" y="4156005"/>
            <a:ext cx="498939" cy="779615"/>
          </a:xfrm>
          <a:prstGeom prst="round2SameRect">
            <a:avLst>
              <a:gd name="adj1" fmla="val 36861"/>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5693438" y="2106783"/>
            <a:ext cx="1181787" cy="1228392"/>
          </a:xfrm>
          <a:prstGeom prst="rect">
            <a:avLst/>
          </a:prstGeom>
        </p:spPr>
      </p:pic>
      <p:sp>
        <p:nvSpPr>
          <p:cNvPr id="26" name="TextBox 25"/>
          <p:cNvSpPr txBox="1"/>
          <p:nvPr/>
        </p:nvSpPr>
        <p:spPr>
          <a:xfrm rot="18926233">
            <a:off x="5275224" y="2449378"/>
            <a:ext cx="1406683" cy="307777"/>
          </a:xfrm>
          <a:prstGeom prst="rect">
            <a:avLst/>
          </a:prstGeom>
          <a:noFill/>
        </p:spPr>
        <p:txBody>
          <a:bodyPr wrap="square" rtlCol="0">
            <a:spAutoFit/>
          </a:bodyPr>
          <a:lstStyle/>
          <a:p>
            <a:pPr algn="ctr"/>
            <a:r>
              <a:rPr lang="vi-VN" smtClean="0"/>
              <a:t>P</a:t>
            </a:r>
            <a:r>
              <a:rPr lang="en-US" smtClean="0"/>
              <a:t>henolphtalein</a:t>
            </a:r>
            <a:endParaRPr lang="en-US"/>
          </a:p>
        </p:txBody>
      </p:sp>
      <p:pic>
        <p:nvPicPr>
          <p:cNvPr id="27" name="Picture 26"/>
          <p:cNvPicPr>
            <a:picLocks noChangeAspect="1"/>
          </p:cNvPicPr>
          <p:nvPr/>
        </p:nvPicPr>
        <p:blipFill>
          <a:blip r:embed="rId4"/>
          <a:stretch>
            <a:fillRect/>
          </a:stretch>
        </p:blipFill>
        <p:spPr>
          <a:xfrm>
            <a:off x="5633230" y="3235540"/>
            <a:ext cx="153266" cy="234942"/>
          </a:xfrm>
          <a:prstGeom prst="rect">
            <a:avLst/>
          </a:prstGeom>
        </p:spPr>
      </p:pic>
      <p:cxnSp>
        <p:nvCxnSpPr>
          <p:cNvPr id="28" name="Straight Connector 27"/>
          <p:cNvCxnSpPr/>
          <p:nvPr/>
        </p:nvCxnSpPr>
        <p:spPr>
          <a:xfrm>
            <a:off x="6092008" y="4544379"/>
            <a:ext cx="495658" cy="1"/>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87665" y="4344324"/>
            <a:ext cx="1991251" cy="400110"/>
          </a:xfrm>
          <a:prstGeom prst="rect">
            <a:avLst/>
          </a:prstGeom>
          <a:noFill/>
        </p:spPr>
        <p:txBody>
          <a:bodyPr wrap="square" rtlCol="0">
            <a:spAutoFit/>
          </a:bodyPr>
          <a:lstStyle/>
          <a:p>
            <a:pPr algn="just"/>
            <a:r>
              <a:rPr lang="vi-VN" sz="2000" smtClean="0">
                <a:solidFill>
                  <a:srgbClr val="0070C0"/>
                </a:solidFill>
              </a:rPr>
              <a:t>Nước vôi trong</a:t>
            </a:r>
            <a:endParaRPr lang="en-US" sz="2000">
              <a:solidFill>
                <a:srgbClr val="0070C0"/>
              </a:solidFill>
            </a:endParaRPr>
          </a:p>
        </p:txBody>
      </p:sp>
    </p:spTree>
    <p:extLst>
      <p:ext uri="{BB962C8B-B14F-4D97-AF65-F5344CB8AC3E}">
        <p14:creationId xmlns:p14="http://schemas.microsoft.com/office/powerpoint/2010/main" val="4656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42" presetClass="path" presetSubtype="0" accel="50000" decel="50000" fill="hold" nodeType="afterEffect">
                                  <p:stCondLst>
                                    <p:cond delay="0"/>
                                  </p:stCondLst>
                                  <p:childTnLst>
                                    <p:animMotion origin="layout" path="M 4.44444E-6 1.60494E-6 L 0.00069 0.15617 " pathEditMode="relative" rAng="0" ptsTypes="AA">
                                      <p:cBhvr>
                                        <p:cTn id="30" dur="750" fill="hold"/>
                                        <p:tgtEl>
                                          <p:spTgt spid="17"/>
                                        </p:tgtEl>
                                        <p:attrNameLst>
                                          <p:attrName>ppt_x</p:attrName>
                                          <p:attrName>ppt_y</p:attrName>
                                        </p:attrNameLst>
                                      </p:cBhvr>
                                      <p:rCtr x="35" y="7809"/>
                                    </p:animMotion>
                                  </p:childTnLst>
                                </p:cTn>
                              </p:par>
                            </p:childTnLst>
                          </p:cTn>
                        </p:par>
                        <p:par>
                          <p:cTn id="31" fill="hold">
                            <p:stCondLst>
                              <p:cond delay="1250"/>
                            </p:stCondLst>
                            <p:childTnLst>
                              <p:par>
                                <p:cTn id="32" presetID="10" presetClass="exit" presetSubtype="0" fill="hold" nodeType="after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500"/>
                            </p:stCondLst>
                            <p:childTnLst>
                              <p:par>
                                <p:cTn id="65" presetID="42" presetClass="path" presetSubtype="0" accel="50000" decel="50000" fill="hold" nodeType="afterEffect">
                                  <p:stCondLst>
                                    <p:cond delay="0"/>
                                  </p:stCondLst>
                                  <p:childTnLst>
                                    <p:animMotion origin="layout" path="M 4.44444E-6 -1.85185E-6 L 0.00069 0.15617 " pathEditMode="relative" rAng="0" ptsTypes="AA">
                                      <p:cBhvr>
                                        <p:cTn id="66" dur="750" fill="hold"/>
                                        <p:tgtEl>
                                          <p:spTgt spid="27"/>
                                        </p:tgtEl>
                                        <p:attrNameLst>
                                          <p:attrName>ppt_x</p:attrName>
                                          <p:attrName>ppt_y</p:attrName>
                                        </p:attrNameLst>
                                      </p:cBhvr>
                                      <p:rCtr x="35" y="7809"/>
                                    </p:animMotion>
                                  </p:childTnLst>
                                </p:cTn>
                              </p:par>
                            </p:childTnLst>
                          </p:cTn>
                        </p:par>
                        <p:par>
                          <p:cTn id="67" fill="hold">
                            <p:stCondLst>
                              <p:cond delay="1250"/>
                            </p:stCondLst>
                            <p:childTnLst>
                              <p:par>
                                <p:cTn id="68" presetID="10" presetClass="exit" presetSubtype="0" fill="hold" nodeType="after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9" presetClass="emph" presetSubtype="0" fill="hold" grpId="0" nodeType="withEffect">
                                  <p:stCondLst>
                                    <p:cond delay="0"/>
                                  </p:stCondLst>
                                  <p:childTnLst>
                                    <p:animClr clrSpc="rgb" dir="cw">
                                      <p:cBhvr override="childStyle">
                                        <p:cTn id="72" dur="500" fill="hold"/>
                                        <p:tgtEl>
                                          <p:spTgt spid="24"/>
                                        </p:tgtEl>
                                        <p:attrNameLst>
                                          <p:attrName>style.color</p:attrName>
                                        </p:attrNameLst>
                                      </p:cBhvr>
                                      <p:to>
                                        <a:srgbClr val="C36980"/>
                                      </p:to>
                                    </p:animClr>
                                    <p:animClr clrSpc="rgb" dir="cw">
                                      <p:cBhvr>
                                        <p:cTn id="73" dur="500" fill="hold"/>
                                        <p:tgtEl>
                                          <p:spTgt spid="24"/>
                                        </p:tgtEl>
                                        <p:attrNameLst>
                                          <p:attrName>fillcolor</p:attrName>
                                        </p:attrNameLst>
                                      </p:cBhvr>
                                      <p:to>
                                        <a:srgbClr val="C36980"/>
                                      </p:to>
                                    </p:animClr>
                                    <p:set>
                                      <p:cBhvr>
                                        <p:cTn id="74" dur="500" fill="hold"/>
                                        <p:tgtEl>
                                          <p:spTgt spid="24"/>
                                        </p:tgtEl>
                                        <p:attrNameLst>
                                          <p:attrName>fill.type</p:attrName>
                                        </p:attrNameLst>
                                      </p:cBhvr>
                                      <p:to>
                                        <p:strVal val="solid"/>
                                      </p:to>
                                    </p:set>
                                    <p:set>
                                      <p:cBhvr>
                                        <p:cTn id="75" dur="500" fill="hold"/>
                                        <p:tgtEl>
                                          <p:spTgt spid="24"/>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1" animBg="1"/>
      <p:bldP spid="16" grpId="0"/>
      <p:bldP spid="22" grpId="0"/>
      <p:bldP spid="23" grpId="0" animBg="1"/>
      <p:bldP spid="24" grpId="0" animBg="1"/>
      <p:bldP spid="24" grpId="1" animBg="1"/>
      <p:bldP spid="26"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124;p42"/>
          <p:cNvSpPr/>
          <p:nvPr/>
        </p:nvSpPr>
        <p:spPr>
          <a:xfrm>
            <a:off x="2304066" y="328497"/>
            <a:ext cx="4589894" cy="555081"/>
          </a:xfrm>
          <a:prstGeom prst="roundRect">
            <a:avLst>
              <a:gd name="adj" fmla="val 16667"/>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2. Tác dụng với acid</a:t>
            </a:r>
            <a:endParaRPr sz="2400" b="1"/>
          </a:p>
        </p:txBody>
      </p:sp>
      <p:grpSp>
        <p:nvGrpSpPr>
          <p:cNvPr id="16" name="Group 15"/>
          <p:cNvGrpSpPr/>
          <p:nvPr/>
        </p:nvGrpSpPr>
        <p:grpSpPr>
          <a:xfrm>
            <a:off x="721629" y="1235435"/>
            <a:ext cx="7682631" cy="3719245"/>
            <a:chOff x="721630" y="1664413"/>
            <a:chExt cx="7682631" cy="3719245"/>
          </a:xfrm>
        </p:grpSpPr>
        <p:sp>
          <p:nvSpPr>
            <p:cNvPr id="17" name="Rectangle 16"/>
            <p:cNvSpPr/>
            <p:nvPr/>
          </p:nvSpPr>
          <p:spPr>
            <a:xfrm>
              <a:off x="721630" y="1664413"/>
              <a:ext cx="7682631" cy="3719245"/>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29089" y="1888738"/>
              <a:ext cx="1850186" cy="400110"/>
            </a:xfrm>
            <a:prstGeom prst="rect">
              <a:avLst/>
            </a:prstGeom>
          </p:spPr>
          <p:txBody>
            <a:bodyPr wrap="none">
              <a:spAutoFit/>
            </a:bodyPr>
            <a:lstStyle/>
            <a:p>
              <a:r>
                <a:rPr lang="en-US" sz="2000" b="1" dirty="0" err="1" smtClean="0">
                  <a:solidFill>
                    <a:schemeClr val="accent4">
                      <a:lumMod val="50000"/>
                    </a:schemeClr>
                  </a:solidFill>
                </a:rPr>
                <a:t>Thí</a:t>
              </a:r>
              <a:r>
                <a:rPr lang="en-US" sz="2000" b="1" dirty="0" smtClean="0">
                  <a:solidFill>
                    <a:schemeClr val="accent4">
                      <a:lumMod val="50000"/>
                    </a:schemeClr>
                  </a:solidFill>
                </a:rPr>
                <a:t> </a:t>
              </a:r>
              <a:r>
                <a:rPr lang="en-US" sz="2000" b="1" dirty="0" err="1">
                  <a:solidFill>
                    <a:schemeClr val="accent4">
                      <a:lumMod val="50000"/>
                    </a:schemeClr>
                  </a:solidFill>
                </a:rPr>
                <a:t>nghiệm</a:t>
              </a:r>
              <a:r>
                <a:rPr lang="en-US" sz="2000" b="1" dirty="0">
                  <a:solidFill>
                    <a:schemeClr val="accent4">
                      <a:lumMod val="50000"/>
                    </a:schemeClr>
                  </a:solidFill>
                </a:rPr>
                <a:t> </a:t>
              </a:r>
              <a:r>
                <a:rPr lang="vi-VN" sz="2000" b="1" dirty="0" smtClean="0">
                  <a:solidFill>
                    <a:schemeClr val="accent4">
                      <a:lumMod val="50000"/>
                    </a:schemeClr>
                  </a:solidFill>
                </a:rPr>
                <a:t>2</a:t>
              </a:r>
              <a:r>
                <a:rPr lang="en-US" sz="2000" b="1" dirty="0" smtClean="0">
                  <a:solidFill>
                    <a:schemeClr val="accent4">
                      <a:lumMod val="50000"/>
                    </a:schemeClr>
                  </a:solidFill>
                </a:rPr>
                <a:t>:</a:t>
              </a:r>
              <a:endParaRPr lang="en-US" sz="2000" b="1" dirty="0">
                <a:solidFill>
                  <a:schemeClr val="accent4">
                    <a:lumMod val="50000"/>
                  </a:schemeClr>
                </a:solidFill>
              </a:endParaRPr>
            </a:p>
          </p:txBody>
        </p:sp>
        <p:sp>
          <p:nvSpPr>
            <p:cNvPr id="20" name="Rectangle 19"/>
            <p:cNvSpPr/>
            <p:nvPr/>
          </p:nvSpPr>
          <p:spPr>
            <a:xfrm>
              <a:off x="1264708" y="2447645"/>
              <a:ext cx="6596474" cy="2400657"/>
            </a:xfrm>
            <a:prstGeom prst="rect">
              <a:avLst/>
            </a:prstGeom>
          </p:spPr>
          <p:txBody>
            <a:bodyPr wrap="square">
              <a:spAutoFit/>
            </a:bodyPr>
            <a:lstStyle/>
            <a:p>
              <a:pPr algn="just">
                <a:lnSpc>
                  <a:spcPct val="150000"/>
                </a:lnSpc>
              </a:pPr>
              <a:r>
                <a:rPr lang="en-US" sz="2000" b="1" dirty="0" err="1"/>
                <a:t>Chuẩn</a:t>
              </a:r>
              <a:r>
                <a:rPr lang="en-US" sz="2000" b="1" dirty="0"/>
                <a:t> </a:t>
              </a:r>
              <a:r>
                <a:rPr lang="en-US" sz="2000" b="1" dirty="0" err="1"/>
                <a:t>bị</a:t>
              </a:r>
              <a:r>
                <a:rPr lang="en-US" sz="2000" b="1" dirty="0"/>
                <a:t>:</a:t>
              </a:r>
            </a:p>
            <a:p>
              <a:pPr marL="342900" indent="-342900" algn="just">
                <a:lnSpc>
                  <a:spcPct val="150000"/>
                </a:lnSpc>
                <a:buFont typeface="Wingdings" panose="05000000000000000000" pitchFamily="2" charset="2"/>
                <a:buChar char="§"/>
              </a:pPr>
              <a:r>
                <a:rPr lang="en-US" sz="2000" dirty="0" err="1" smtClean="0">
                  <a:solidFill>
                    <a:srgbClr val="0070C0"/>
                  </a:solidFill>
                </a:rPr>
                <a:t>Dụng</a:t>
              </a:r>
              <a:r>
                <a:rPr lang="en-US" sz="2000" dirty="0" smtClean="0">
                  <a:solidFill>
                    <a:srgbClr val="0070C0"/>
                  </a:solidFill>
                </a:rPr>
                <a:t> </a:t>
              </a:r>
              <a:r>
                <a:rPr lang="en-US" sz="2000" dirty="0" err="1">
                  <a:solidFill>
                    <a:srgbClr val="0070C0"/>
                  </a:solidFill>
                </a:rPr>
                <a:t>cụ</a:t>
              </a:r>
              <a:r>
                <a:rPr lang="en-US" sz="2000" dirty="0">
                  <a:solidFill>
                    <a:srgbClr val="0070C0"/>
                  </a:solidFill>
                </a:rPr>
                <a:t>: </a:t>
              </a:r>
              <a:r>
                <a:rPr lang="en-US" sz="2000" dirty="0" err="1"/>
                <a:t>giá</a:t>
              </a:r>
              <a:r>
                <a:rPr lang="en-US" sz="2000" dirty="0"/>
                <a:t> </a:t>
              </a:r>
              <a:r>
                <a:rPr lang="en-US" sz="2000" dirty="0" err="1"/>
                <a:t>để</a:t>
              </a:r>
              <a:r>
                <a:rPr lang="en-US" sz="2000" dirty="0"/>
                <a:t> </a:t>
              </a:r>
              <a:r>
                <a:rPr lang="en-US" sz="2000" dirty="0" err="1"/>
                <a:t>ống</a:t>
              </a:r>
              <a:r>
                <a:rPr lang="en-US" sz="2000" dirty="0"/>
                <a:t> </a:t>
              </a:r>
              <a:r>
                <a:rPr lang="en-US" sz="2000" dirty="0" err="1"/>
                <a:t>nghiệm</a:t>
              </a:r>
              <a:r>
                <a:rPr lang="en-US" sz="2000" dirty="0"/>
                <a:t>, </a:t>
              </a:r>
              <a:r>
                <a:rPr lang="en-US" sz="2000" dirty="0" err="1"/>
                <a:t>ống</a:t>
              </a:r>
              <a:r>
                <a:rPr lang="en-US" sz="2000" dirty="0"/>
                <a:t> </a:t>
              </a:r>
              <a:r>
                <a:rPr lang="en-US" sz="2000" dirty="0" err="1"/>
                <a:t>nghiệm</a:t>
              </a:r>
              <a:r>
                <a:rPr lang="en-US" sz="2000" dirty="0"/>
                <a:t>, </a:t>
              </a:r>
              <a:r>
                <a:rPr lang="en-US" sz="2000" dirty="0" err="1"/>
                <a:t>ống</a:t>
              </a:r>
              <a:r>
                <a:rPr lang="en-US" sz="2000" dirty="0"/>
                <a:t> </a:t>
              </a:r>
              <a:r>
                <a:rPr lang="en-US" sz="2000" dirty="0" err="1"/>
                <a:t>hút</a:t>
              </a:r>
              <a:r>
                <a:rPr lang="en-US" sz="2000" dirty="0"/>
                <a:t> </a:t>
              </a:r>
              <a:r>
                <a:rPr lang="en-US" sz="2000" dirty="0" err="1"/>
                <a:t>nhỏ</a:t>
              </a:r>
              <a:r>
                <a:rPr lang="en-US" sz="2000" dirty="0"/>
                <a:t> </a:t>
              </a:r>
              <a:r>
                <a:rPr lang="en-US" sz="2000" dirty="0" err="1" smtClean="0"/>
                <a:t>giọt</a:t>
              </a:r>
              <a:r>
                <a:rPr lang="vi-VN" sz="2000" dirty="0" smtClean="0"/>
                <a:t>.</a:t>
              </a:r>
            </a:p>
            <a:p>
              <a:pPr marL="342900" indent="-342900" algn="just">
                <a:lnSpc>
                  <a:spcPct val="150000"/>
                </a:lnSpc>
                <a:buFont typeface="Wingdings" panose="05000000000000000000" pitchFamily="2" charset="2"/>
                <a:buChar char="§"/>
              </a:pPr>
              <a:r>
                <a:rPr lang="en-US" sz="2000" dirty="0" err="1" smtClean="0">
                  <a:solidFill>
                    <a:srgbClr val="0070C0"/>
                  </a:solidFill>
                </a:rPr>
                <a:t>Hóa</a:t>
              </a:r>
              <a:r>
                <a:rPr lang="en-US" sz="2000" dirty="0" smtClean="0">
                  <a:solidFill>
                    <a:srgbClr val="0070C0"/>
                  </a:solidFill>
                </a:rPr>
                <a:t> </a:t>
              </a:r>
              <a:r>
                <a:rPr lang="en-US" sz="2000" dirty="0" err="1">
                  <a:solidFill>
                    <a:srgbClr val="0070C0"/>
                  </a:solidFill>
                </a:rPr>
                <a:t>chất</a:t>
              </a:r>
              <a:r>
                <a:rPr lang="en-US" sz="2000" dirty="0">
                  <a:solidFill>
                    <a:srgbClr val="0070C0"/>
                  </a:solidFill>
                </a:rPr>
                <a:t>: </a:t>
              </a:r>
              <a:r>
                <a:rPr lang="en-US" sz="2000" dirty="0"/>
                <a:t>dung </a:t>
              </a:r>
              <a:r>
                <a:rPr lang="en-US" sz="2000" dirty="0" err="1"/>
                <a:t>dịch</a:t>
              </a:r>
              <a:r>
                <a:rPr lang="en-US" sz="2000" dirty="0"/>
                <a:t> </a:t>
              </a:r>
              <a:r>
                <a:rPr lang="en-US" sz="2000" dirty="0" err="1"/>
                <a:t>NaOH</a:t>
              </a:r>
              <a:r>
                <a:rPr lang="en-US" sz="2000" dirty="0"/>
                <a:t> </a:t>
              </a:r>
              <a:r>
                <a:rPr lang="en-US" sz="2000" dirty="0" err="1"/>
                <a:t>loãng</a:t>
              </a:r>
              <a:r>
                <a:rPr lang="en-US" sz="2000" dirty="0"/>
                <a:t>, </a:t>
              </a:r>
              <a:r>
                <a:rPr lang="vi-VN" sz="2000" dirty="0" smtClean="0"/>
                <a:t>dung dịch HCl loãng</a:t>
              </a:r>
              <a:r>
                <a:rPr lang="en-US" sz="2000" dirty="0" smtClean="0"/>
                <a:t>, </a:t>
              </a:r>
              <a:r>
                <a:rPr lang="en-US" sz="2000" dirty="0"/>
                <a:t>dung </a:t>
              </a:r>
              <a:r>
                <a:rPr lang="en-US" sz="2000" dirty="0" err="1"/>
                <a:t>dịch</a:t>
              </a:r>
              <a:r>
                <a:rPr lang="en-US" sz="2000" dirty="0"/>
                <a:t> </a:t>
              </a:r>
              <a:r>
                <a:rPr lang="en-US" sz="2000" dirty="0" err="1"/>
                <a:t>phenolphtalein</a:t>
              </a:r>
              <a:r>
                <a:rPr lang="en-US" sz="2000" dirty="0"/>
                <a:t>.</a:t>
              </a:r>
            </a:p>
          </p:txBody>
        </p:sp>
      </p:grpSp>
    </p:spTree>
    <p:extLst>
      <p:ext uri="{BB962C8B-B14F-4D97-AF65-F5344CB8AC3E}">
        <p14:creationId xmlns:p14="http://schemas.microsoft.com/office/powerpoint/2010/main" val="509576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663" y="226031"/>
            <a:ext cx="8733033" cy="4715839"/>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5053" y="226031"/>
            <a:ext cx="5230724" cy="2862322"/>
          </a:xfrm>
          <a:prstGeom prst="rect">
            <a:avLst/>
          </a:prstGeom>
        </p:spPr>
        <p:txBody>
          <a:bodyPr wrap="square">
            <a:spAutoFit/>
          </a:bodyPr>
          <a:lstStyle/>
          <a:p>
            <a:pPr algn="just">
              <a:lnSpc>
                <a:spcPct val="150000"/>
              </a:lnSpc>
            </a:pPr>
            <a:r>
              <a:rPr lang="vi-VN" sz="2000" b="1" dirty="0" smtClean="0">
                <a:solidFill>
                  <a:schemeClr val="bg2">
                    <a:lumMod val="50000"/>
                  </a:schemeClr>
                </a:solidFill>
              </a:rPr>
              <a:t>Tiến hành</a:t>
            </a:r>
            <a:r>
              <a:rPr lang="en-US" sz="2000" b="1" dirty="0" smtClean="0">
                <a:solidFill>
                  <a:schemeClr val="bg2">
                    <a:lumMod val="50000"/>
                  </a:schemeClr>
                </a:solidFill>
              </a:rPr>
              <a:t>:</a:t>
            </a:r>
            <a:endParaRPr lang="en-US" sz="2000" b="1" dirty="0">
              <a:solidFill>
                <a:schemeClr val="bg2">
                  <a:lumMod val="50000"/>
                </a:schemeClr>
              </a:solidFill>
            </a:endParaRPr>
          </a:p>
          <a:p>
            <a:pPr marL="342900" indent="-342900" algn="just">
              <a:lnSpc>
                <a:spcPct val="150000"/>
              </a:lnSpc>
              <a:buFont typeface="Wingdings" panose="05000000000000000000" pitchFamily="2" charset="2"/>
              <a:buChar char="§"/>
            </a:pPr>
            <a:r>
              <a:rPr lang="en-US" sz="2000" dirty="0" smtClean="0"/>
              <a:t>Cho </a:t>
            </a:r>
            <a:r>
              <a:rPr lang="en-US" sz="2000" dirty="0" err="1"/>
              <a:t>khoảng</a:t>
            </a:r>
            <a:r>
              <a:rPr lang="en-US" sz="2000" dirty="0"/>
              <a:t> </a:t>
            </a:r>
            <a:r>
              <a:rPr lang="en-US" sz="2000" dirty="0" smtClean="0"/>
              <a:t>1ml </a:t>
            </a:r>
            <a:r>
              <a:rPr lang="en-US" sz="2000" dirty="0"/>
              <a:t>dung </a:t>
            </a:r>
            <a:r>
              <a:rPr lang="en-US" sz="2000" dirty="0" err="1"/>
              <a:t>dịch</a:t>
            </a:r>
            <a:r>
              <a:rPr lang="en-US" sz="2000" dirty="0"/>
              <a:t> </a:t>
            </a:r>
            <a:r>
              <a:rPr lang="en-US" sz="2000" dirty="0" err="1"/>
              <a:t>NaOH</a:t>
            </a:r>
            <a:r>
              <a:rPr lang="en-US" sz="2000" dirty="0"/>
              <a:t> </a:t>
            </a:r>
            <a:r>
              <a:rPr lang="en-US" sz="2000" dirty="0" err="1"/>
              <a:t>vào</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tiếp</a:t>
            </a:r>
            <a:r>
              <a:rPr lang="en-US" sz="2000" dirty="0"/>
              <a:t> </a:t>
            </a:r>
            <a:r>
              <a:rPr lang="en-US" sz="2000" dirty="0" err="1"/>
              <a:t>một</a:t>
            </a:r>
            <a:r>
              <a:rPr lang="en-US" sz="2000" dirty="0"/>
              <a:t> </a:t>
            </a:r>
            <a:r>
              <a:rPr lang="en-US" sz="2000" dirty="0" err="1"/>
              <a:t>giọt</a:t>
            </a:r>
            <a:r>
              <a:rPr lang="en-US" sz="2000" dirty="0"/>
              <a:t> dung </a:t>
            </a:r>
            <a:r>
              <a:rPr lang="en-US" sz="2000" dirty="0" err="1"/>
              <a:t>dịch</a:t>
            </a:r>
            <a:r>
              <a:rPr lang="en-US" sz="2000" dirty="0"/>
              <a:t> </a:t>
            </a:r>
            <a:r>
              <a:rPr lang="en-US" sz="2000" dirty="0" err="1"/>
              <a:t>phenolphtalein</a:t>
            </a:r>
            <a:r>
              <a:rPr lang="en-US" sz="2000" dirty="0"/>
              <a:t> </a:t>
            </a:r>
            <a:r>
              <a:rPr lang="en-US" sz="2000" dirty="0" err="1"/>
              <a:t>và</a:t>
            </a:r>
            <a:r>
              <a:rPr lang="en-US" sz="2000" dirty="0"/>
              <a:t> </a:t>
            </a:r>
            <a:r>
              <a:rPr lang="en-US" sz="2000" dirty="0" err="1"/>
              <a:t>lắc</a:t>
            </a:r>
            <a:r>
              <a:rPr lang="en-US" sz="2000" dirty="0"/>
              <a:t> </a:t>
            </a:r>
            <a:r>
              <a:rPr lang="en-US" sz="2000" dirty="0" err="1"/>
              <a:t>nhẹ</a:t>
            </a:r>
            <a:r>
              <a:rPr lang="en-US" sz="2000" dirty="0"/>
              <a:t>.</a:t>
            </a:r>
          </a:p>
          <a:p>
            <a:pPr marL="342900" indent="-342900" algn="just">
              <a:lnSpc>
                <a:spcPct val="150000"/>
              </a:lnSpc>
              <a:buFont typeface="Wingdings" panose="05000000000000000000" pitchFamily="2" charset="2"/>
              <a:buChar char="§"/>
            </a:pPr>
            <a:r>
              <a:rPr lang="en-US" sz="2000" dirty="0" err="1" smtClean="0"/>
              <a:t>Nhỏ</a:t>
            </a:r>
            <a:r>
              <a:rPr lang="en-US" sz="2000" dirty="0" smtClean="0"/>
              <a:t> </a:t>
            </a:r>
            <a:r>
              <a:rPr lang="en-US" sz="2000" dirty="0" err="1"/>
              <a:t>từ</a:t>
            </a:r>
            <a:r>
              <a:rPr lang="en-US" sz="2000" dirty="0"/>
              <a:t> </a:t>
            </a:r>
            <a:r>
              <a:rPr lang="en-US" sz="2000" dirty="0" err="1"/>
              <a:t>từ</a:t>
            </a:r>
            <a:r>
              <a:rPr lang="en-US" sz="2000" dirty="0"/>
              <a:t> dung </a:t>
            </a:r>
            <a:r>
              <a:rPr lang="en-US" sz="2000" dirty="0" err="1"/>
              <a:t>dịch</a:t>
            </a:r>
            <a:r>
              <a:rPr lang="en-US" sz="2000" dirty="0"/>
              <a:t> </a:t>
            </a:r>
            <a:r>
              <a:rPr lang="en-US" sz="2000" dirty="0" err="1"/>
              <a:t>HCl</a:t>
            </a:r>
            <a:r>
              <a:rPr lang="en-US" sz="2000" dirty="0"/>
              <a:t> </a:t>
            </a:r>
            <a:r>
              <a:rPr lang="en-US" sz="2000" dirty="0" err="1"/>
              <a:t>loãng</a:t>
            </a:r>
            <a:r>
              <a:rPr lang="en-US" sz="2000" dirty="0"/>
              <a:t> </a:t>
            </a:r>
            <a:r>
              <a:rPr lang="en-US" sz="2000" dirty="0" err="1"/>
              <a:t>vào</a:t>
            </a:r>
            <a:r>
              <a:rPr lang="en-US" sz="2000" dirty="0"/>
              <a:t> </a:t>
            </a:r>
            <a:r>
              <a:rPr lang="en-US" sz="2000" dirty="0" err="1"/>
              <a:t>ống</a:t>
            </a:r>
            <a:r>
              <a:rPr lang="en-US" sz="2000" dirty="0"/>
              <a:t> </a:t>
            </a:r>
            <a:r>
              <a:rPr lang="en-US" sz="2000" dirty="0" err="1" smtClean="0"/>
              <a:t>nghiệm</a:t>
            </a:r>
            <a:r>
              <a:rPr lang="en-US" sz="2000" dirty="0" smtClean="0"/>
              <a:t>, </a:t>
            </a:r>
            <a:r>
              <a:rPr lang="en-US" sz="2000" dirty="0" err="1" smtClean="0"/>
              <a:t>vừa</a:t>
            </a:r>
            <a:r>
              <a:rPr lang="en-US" sz="2000" dirty="0" smtClean="0"/>
              <a:t> </a:t>
            </a:r>
            <a:r>
              <a:rPr lang="en-US" sz="2000" dirty="0" err="1" smtClean="0"/>
              <a:t>nhỏ</a:t>
            </a:r>
            <a:r>
              <a:rPr lang="en-US" sz="2000" dirty="0" smtClean="0"/>
              <a:t> </a:t>
            </a:r>
            <a:r>
              <a:rPr lang="en-US" sz="2000" dirty="0" err="1" smtClean="0"/>
              <a:t>vừa</a:t>
            </a:r>
            <a:r>
              <a:rPr lang="en-US" sz="2000" dirty="0" smtClean="0"/>
              <a:t> </a:t>
            </a:r>
            <a:r>
              <a:rPr lang="en-US" sz="2000" dirty="0" err="1" smtClean="0"/>
              <a:t>lắc</a:t>
            </a:r>
            <a:r>
              <a:rPr lang="en-US" sz="2000" dirty="0" smtClean="0"/>
              <a:t>.</a:t>
            </a:r>
            <a:endParaRPr lang="en-US" sz="2000" dirty="0"/>
          </a:p>
        </p:txBody>
      </p:sp>
      <p:grpSp>
        <p:nvGrpSpPr>
          <p:cNvPr id="13" name="Group 12"/>
          <p:cNvGrpSpPr/>
          <p:nvPr/>
        </p:nvGrpSpPr>
        <p:grpSpPr>
          <a:xfrm>
            <a:off x="315052" y="3199784"/>
            <a:ext cx="5230725" cy="1485919"/>
            <a:chOff x="315053" y="3445748"/>
            <a:chExt cx="5230725" cy="1485919"/>
          </a:xfrm>
        </p:grpSpPr>
        <p:sp>
          <p:nvSpPr>
            <p:cNvPr id="10" name="Rectangle 9"/>
            <p:cNvSpPr/>
            <p:nvPr/>
          </p:nvSpPr>
          <p:spPr>
            <a:xfrm>
              <a:off x="315054" y="3916004"/>
              <a:ext cx="5230724" cy="1015663"/>
            </a:xfrm>
            <a:prstGeom prst="rect">
              <a:avLst/>
            </a:prstGeom>
          </p:spPr>
          <p:txBody>
            <a:bodyPr wrap="square">
              <a:spAutoFit/>
            </a:bodyPr>
            <a:lstStyle/>
            <a:p>
              <a:pPr>
                <a:lnSpc>
                  <a:spcPct val="150000"/>
                </a:lnSpc>
              </a:pPr>
              <a:r>
                <a:rPr lang="en-US" sz="2000" dirty="0" err="1" smtClean="0">
                  <a:solidFill>
                    <a:srgbClr val="FF0000"/>
                  </a:solidFill>
                </a:rPr>
                <a:t>Nêu</a:t>
              </a:r>
              <a:r>
                <a:rPr lang="en-US" sz="2000" dirty="0" smtClean="0">
                  <a:solidFill>
                    <a:srgbClr val="FF0000"/>
                  </a:solidFill>
                </a:rPr>
                <a:t> </a:t>
              </a:r>
              <a:r>
                <a:rPr lang="en-US" sz="2000" dirty="0" err="1" smtClean="0">
                  <a:solidFill>
                    <a:srgbClr val="FF0000"/>
                  </a:solidFill>
                </a:rPr>
                <a:t>hiện</a:t>
              </a:r>
              <a:r>
                <a:rPr lang="en-US" sz="2000" dirty="0" smtClean="0">
                  <a:solidFill>
                    <a:srgbClr val="FF0000"/>
                  </a:solidFill>
                </a:rPr>
                <a:t> </a:t>
              </a:r>
              <a:r>
                <a:rPr lang="en-US" sz="2000" dirty="0" err="1" smtClean="0">
                  <a:solidFill>
                    <a:srgbClr val="FF0000"/>
                  </a:solidFill>
                </a:rPr>
                <a:t>tượng</a:t>
              </a:r>
              <a:r>
                <a:rPr lang="en-US" sz="2000" dirty="0" smtClean="0">
                  <a:solidFill>
                    <a:srgbClr val="FF0000"/>
                  </a:solidFill>
                </a:rPr>
                <a:t> </a:t>
              </a:r>
              <a:r>
                <a:rPr lang="en-US" sz="2000" dirty="0" err="1" smtClean="0">
                  <a:solidFill>
                    <a:srgbClr val="FF0000"/>
                  </a:solidFill>
                </a:rPr>
                <a:t>xảy</a:t>
              </a:r>
              <a:r>
                <a:rPr lang="en-US" sz="2000" dirty="0" smtClean="0">
                  <a:solidFill>
                    <a:srgbClr val="FF0000"/>
                  </a:solidFill>
                </a:rPr>
                <a:t> </a:t>
              </a:r>
              <a:r>
                <a:rPr lang="en-US" sz="2000" dirty="0" err="1" smtClean="0">
                  <a:solidFill>
                    <a:srgbClr val="FF0000"/>
                  </a:solidFill>
                </a:rPr>
                <a:t>ra</a:t>
              </a:r>
              <a:r>
                <a:rPr lang="en-US" sz="2000" dirty="0" smtClean="0">
                  <a:solidFill>
                    <a:srgbClr val="FF0000"/>
                  </a:solidFill>
                </a:rPr>
                <a:t> </a:t>
              </a:r>
              <a:r>
                <a:rPr lang="en-US" sz="2000" dirty="0" err="1" smtClean="0">
                  <a:solidFill>
                    <a:srgbClr val="FF0000"/>
                  </a:solidFill>
                </a:rPr>
                <a:t>sau</a:t>
              </a:r>
              <a:r>
                <a:rPr lang="en-US" sz="2000" dirty="0" smtClean="0">
                  <a:solidFill>
                    <a:srgbClr val="FF0000"/>
                  </a:solidFill>
                </a:rPr>
                <a:t> </a:t>
              </a:r>
              <a:r>
                <a:rPr lang="en-US" sz="2000" dirty="0" err="1" smtClean="0">
                  <a:solidFill>
                    <a:srgbClr val="FF0000"/>
                  </a:solidFill>
                </a:rPr>
                <a:t>khi</a:t>
              </a:r>
              <a:r>
                <a:rPr lang="en-US" sz="2000" dirty="0" smtClean="0">
                  <a:solidFill>
                    <a:srgbClr val="FF0000"/>
                  </a:solidFill>
                </a:rPr>
                <a:t> </a:t>
              </a:r>
              <a:r>
                <a:rPr lang="en-US" sz="2000" dirty="0" err="1" smtClean="0">
                  <a:solidFill>
                    <a:srgbClr val="FF0000"/>
                  </a:solidFill>
                </a:rPr>
                <a:t>cho</a:t>
              </a:r>
              <a:r>
                <a:rPr lang="en-US" sz="2000" dirty="0" smtClean="0">
                  <a:solidFill>
                    <a:srgbClr val="FF0000"/>
                  </a:solidFill>
                </a:rPr>
                <a:t> dung </a:t>
              </a:r>
              <a:r>
                <a:rPr lang="en-US" sz="2000" dirty="0" err="1" smtClean="0">
                  <a:solidFill>
                    <a:srgbClr val="FF0000"/>
                  </a:solidFill>
                </a:rPr>
                <a:t>dịch</a:t>
              </a:r>
              <a:r>
                <a:rPr lang="en-US" sz="2000" dirty="0" smtClean="0">
                  <a:solidFill>
                    <a:srgbClr val="FF0000"/>
                  </a:solidFill>
                </a:rPr>
                <a:t> </a:t>
              </a:r>
              <a:r>
                <a:rPr lang="en-US" sz="2000" dirty="0" err="1" smtClean="0">
                  <a:solidFill>
                    <a:srgbClr val="FF0000"/>
                  </a:solidFill>
                </a:rPr>
                <a:t>HCl</a:t>
              </a:r>
              <a:r>
                <a:rPr lang="en-US" sz="2000" dirty="0" smtClean="0">
                  <a:solidFill>
                    <a:srgbClr val="FF0000"/>
                  </a:solidFill>
                </a:rPr>
                <a:t> </a:t>
              </a:r>
              <a:r>
                <a:rPr lang="en-US" sz="2000" dirty="0" err="1" smtClean="0">
                  <a:solidFill>
                    <a:srgbClr val="FF0000"/>
                  </a:solidFill>
                </a:rPr>
                <a:t>vào</a:t>
              </a:r>
              <a:r>
                <a:rPr lang="en-US" sz="2000" dirty="0" smtClean="0">
                  <a:solidFill>
                    <a:srgbClr val="FF0000"/>
                  </a:solidFill>
                </a:rPr>
                <a:t>. </a:t>
              </a:r>
              <a:r>
                <a:rPr lang="en-US" sz="2000" dirty="0" err="1" smtClean="0">
                  <a:solidFill>
                    <a:srgbClr val="FF0000"/>
                  </a:solidFill>
                </a:rPr>
                <a:t>Giải</a:t>
              </a:r>
              <a:r>
                <a:rPr lang="en-US" sz="2000" dirty="0" smtClean="0">
                  <a:solidFill>
                    <a:srgbClr val="FF0000"/>
                  </a:solidFill>
                </a:rPr>
                <a:t> </a:t>
              </a:r>
              <a:r>
                <a:rPr lang="en-US" sz="2000" dirty="0" err="1" smtClean="0">
                  <a:solidFill>
                    <a:srgbClr val="FF0000"/>
                  </a:solidFill>
                </a:rPr>
                <a:t>thích</a:t>
              </a:r>
              <a:r>
                <a:rPr lang="en-US" sz="2000" dirty="0" smtClean="0">
                  <a:solidFill>
                    <a:srgbClr val="FF0000"/>
                  </a:solidFill>
                </a:rPr>
                <a:t> </a:t>
              </a:r>
              <a:r>
                <a:rPr lang="en-US" sz="2000" dirty="0" err="1" smtClean="0">
                  <a:solidFill>
                    <a:srgbClr val="FF0000"/>
                  </a:solidFill>
                </a:rPr>
                <a:t>hiện</a:t>
              </a:r>
              <a:r>
                <a:rPr lang="en-US" sz="2000" dirty="0" smtClean="0">
                  <a:solidFill>
                    <a:srgbClr val="FF0000"/>
                  </a:solidFill>
                </a:rPr>
                <a:t> </a:t>
              </a:r>
              <a:r>
                <a:rPr lang="en-US" sz="2000" dirty="0" err="1" smtClean="0">
                  <a:solidFill>
                    <a:srgbClr val="FF0000"/>
                  </a:solidFill>
                </a:rPr>
                <a:t>tượng</a:t>
              </a:r>
              <a:endParaRPr lang="vi-VN" sz="2000" dirty="0" smtClean="0">
                <a:solidFill>
                  <a:srgbClr val="FF0000"/>
                </a:solidFill>
              </a:endParaRPr>
            </a:p>
          </p:txBody>
        </p:sp>
        <p:sp>
          <p:nvSpPr>
            <p:cNvPr id="12" name="Rectangle 11"/>
            <p:cNvSpPr/>
            <p:nvPr/>
          </p:nvSpPr>
          <p:spPr>
            <a:xfrm>
              <a:off x="315053" y="3445748"/>
              <a:ext cx="2629246" cy="496996"/>
            </a:xfrm>
            <a:prstGeom prst="rect">
              <a:avLst/>
            </a:prstGeom>
          </p:spPr>
          <p:txBody>
            <a:bodyPr wrap="none">
              <a:spAutoFit/>
            </a:bodyPr>
            <a:lstStyle/>
            <a:p>
              <a:pPr lvl="0" algn="just">
                <a:lnSpc>
                  <a:spcPct val="150000"/>
                </a:lnSpc>
              </a:pPr>
              <a:r>
                <a:rPr lang="vi-VN" sz="2000" b="1" dirty="0" smtClean="0">
                  <a:solidFill>
                    <a:schemeClr val="bg2">
                      <a:lumMod val="50000"/>
                    </a:schemeClr>
                  </a:solidFill>
                </a:rPr>
                <a:t>Thảo luận và trả lời</a:t>
              </a:r>
              <a:r>
                <a:rPr lang="en-US" sz="2000" b="1" dirty="0" smtClean="0">
                  <a:solidFill>
                    <a:schemeClr val="bg2">
                      <a:lumMod val="50000"/>
                    </a:schemeClr>
                  </a:solidFill>
                </a:rPr>
                <a:t>:</a:t>
              </a:r>
              <a:endParaRPr lang="en-US" sz="2000" b="1" dirty="0">
                <a:solidFill>
                  <a:schemeClr val="bg2">
                    <a:lumMod val="50000"/>
                  </a:schemeClr>
                </a:solidFill>
              </a:endParaRPr>
            </a:p>
          </p:txBody>
        </p:sp>
      </p:grpSp>
      <p:pic>
        <p:nvPicPr>
          <p:cNvPr id="26" name="vl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7114"/>
          <a:stretch/>
        </p:blipFill>
        <p:spPr>
          <a:xfrm>
            <a:off x="6010670" y="356259"/>
            <a:ext cx="2704351" cy="4170585"/>
          </a:xfrm>
          <a:prstGeom prst="rect">
            <a:avLst/>
          </a:prstGeom>
        </p:spPr>
      </p:pic>
    </p:spTree>
    <p:extLst>
      <p:ext uri="{BB962C8B-B14F-4D97-AF65-F5344CB8AC3E}">
        <p14:creationId xmlns:p14="http://schemas.microsoft.com/office/powerpoint/2010/main" val="32026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Horizont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8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2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flipV="1">
            <a:off x="837484" y="1569377"/>
            <a:ext cx="731047" cy="313325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flipV="1">
            <a:off x="871565" y="3577749"/>
            <a:ext cx="662883" cy="1079808"/>
          </a:xfrm>
          <a:prstGeom prst="round2SameRect">
            <a:avLst>
              <a:gd name="adj1" fmla="val 35688"/>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1161258" y="528354"/>
            <a:ext cx="1181787" cy="1228392"/>
          </a:xfrm>
          <a:prstGeom prst="rect">
            <a:avLst/>
          </a:prstGeom>
        </p:spPr>
      </p:pic>
      <p:sp>
        <p:nvSpPr>
          <p:cNvPr id="10" name="TextBox 9"/>
          <p:cNvSpPr txBox="1"/>
          <p:nvPr/>
        </p:nvSpPr>
        <p:spPr>
          <a:xfrm rot="18926233">
            <a:off x="536329" y="642851"/>
            <a:ext cx="1996237" cy="400110"/>
          </a:xfrm>
          <a:prstGeom prst="rect">
            <a:avLst/>
          </a:prstGeom>
          <a:noFill/>
        </p:spPr>
        <p:txBody>
          <a:bodyPr wrap="square" rtlCol="0">
            <a:spAutoFit/>
          </a:bodyPr>
          <a:lstStyle/>
          <a:p>
            <a:pPr algn="ctr"/>
            <a:r>
              <a:rPr lang="vi-VN" sz="2000" smtClean="0"/>
              <a:t>P</a:t>
            </a:r>
            <a:r>
              <a:rPr lang="en-US" sz="2000" smtClean="0"/>
              <a:t>henolphtalein</a:t>
            </a:r>
            <a:endParaRPr lang="en-US" sz="2000"/>
          </a:p>
        </p:txBody>
      </p:sp>
      <p:pic>
        <p:nvPicPr>
          <p:cNvPr id="13" name="Picture 12"/>
          <p:cNvPicPr>
            <a:picLocks noChangeAspect="1"/>
          </p:cNvPicPr>
          <p:nvPr/>
        </p:nvPicPr>
        <p:blipFill>
          <a:blip r:embed="rId3"/>
          <a:stretch>
            <a:fillRect/>
          </a:stretch>
        </p:blipFill>
        <p:spPr>
          <a:xfrm>
            <a:off x="1118337" y="1734211"/>
            <a:ext cx="187549" cy="287495"/>
          </a:xfrm>
          <a:prstGeom prst="rect">
            <a:avLst/>
          </a:prstGeom>
        </p:spPr>
      </p:pic>
      <p:sp>
        <p:nvSpPr>
          <p:cNvPr id="14" name="TextBox 13"/>
          <p:cNvSpPr txBox="1"/>
          <p:nvPr/>
        </p:nvSpPr>
        <p:spPr>
          <a:xfrm rot="19040910">
            <a:off x="1533697" y="1091693"/>
            <a:ext cx="714568" cy="400110"/>
          </a:xfrm>
          <a:prstGeom prst="rect">
            <a:avLst/>
          </a:prstGeom>
          <a:noFill/>
        </p:spPr>
        <p:txBody>
          <a:bodyPr wrap="square" rtlCol="0">
            <a:spAutoFit/>
          </a:bodyPr>
          <a:lstStyle/>
          <a:p>
            <a:pPr algn="ctr"/>
            <a:r>
              <a:rPr lang="vi-VN" sz="2000" smtClean="0"/>
              <a:t>HCl</a:t>
            </a:r>
            <a:endParaRPr lang="en-US" sz="2000"/>
          </a:p>
        </p:txBody>
      </p:sp>
      <p:pic>
        <p:nvPicPr>
          <p:cNvPr id="15" name="Picture 14"/>
          <p:cNvPicPr>
            <a:picLocks noChangeAspect="1"/>
          </p:cNvPicPr>
          <p:nvPr/>
        </p:nvPicPr>
        <p:blipFill>
          <a:blip r:embed="rId3"/>
          <a:stretch>
            <a:fillRect/>
          </a:stretch>
        </p:blipFill>
        <p:spPr>
          <a:xfrm>
            <a:off x="1118337" y="1756746"/>
            <a:ext cx="187549" cy="287495"/>
          </a:xfrm>
          <a:prstGeom prst="rect">
            <a:avLst/>
          </a:prstGeom>
        </p:spPr>
      </p:pic>
      <p:sp>
        <p:nvSpPr>
          <p:cNvPr id="17" name="Round Same Side Corner Rectangle 16"/>
          <p:cNvSpPr/>
          <p:nvPr/>
        </p:nvSpPr>
        <p:spPr>
          <a:xfrm flipV="1">
            <a:off x="871565" y="3577749"/>
            <a:ext cx="662883" cy="1079808"/>
          </a:xfrm>
          <a:prstGeom prst="round2SameRect">
            <a:avLst>
              <a:gd name="adj1" fmla="val 35688"/>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751331" y="920951"/>
            <a:ext cx="855023"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46091" y="350681"/>
            <a:ext cx="4887270" cy="1477328"/>
          </a:xfrm>
          <a:prstGeom prst="rect">
            <a:avLst/>
          </a:prstGeom>
        </p:spPr>
        <p:txBody>
          <a:bodyPr wrap="square">
            <a:spAutoFit/>
          </a:bodyPr>
          <a:lstStyle/>
          <a:p>
            <a:pPr algn="just">
              <a:lnSpc>
                <a:spcPct val="150000"/>
              </a:lnSpc>
            </a:pPr>
            <a:r>
              <a:rPr lang="en-US" sz="2000"/>
              <a:t>Ban đầu trong ống nghiệm có dung dịch NaOH (base) </a:t>
            </a:r>
            <a:r>
              <a:rPr lang="en-US" sz="2000" smtClean="0"/>
              <a:t>→ làm</a:t>
            </a:r>
            <a:r>
              <a:rPr lang="vi-VN" sz="2000" smtClean="0"/>
              <a:t> </a:t>
            </a:r>
            <a:r>
              <a:rPr lang="en-US" sz="2000" smtClean="0"/>
              <a:t>phenolphtalein </a:t>
            </a:r>
            <a:r>
              <a:rPr lang="en-US" sz="2000"/>
              <a:t>chuyển sang màu hồng.</a:t>
            </a:r>
          </a:p>
        </p:txBody>
      </p:sp>
      <p:sp>
        <p:nvSpPr>
          <p:cNvPr id="20" name="Right Arrow 19"/>
          <p:cNvSpPr/>
          <p:nvPr/>
        </p:nvSpPr>
        <p:spPr>
          <a:xfrm>
            <a:off x="2751331" y="2862999"/>
            <a:ext cx="855023"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746091" y="1828009"/>
            <a:ext cx="4887270" cy="1881990"/>
          </a:xfrm>
          <a:prstGeom prst="rect">
            <a:avLst/>
          </a:prstGeom>
        </p:spPr>
        <p:txBody>
          <a:bodyPr wrap="square">
            <a:spAutoFit/>
          </a:bodyPr>
          <a:lstStyle/>
          <a:p>
            <a:pPr algn="just">
              <a:lnSpc>
                <a:spcPct val="150000"/>
              </a:lnSpc>
            </a:pPr>
            <a:r>
              <a:rPr lang="en-US" sz="2000" dirty="0" err="1" smtClean="0"/>
              <a:t>HCl</a:t>
            </a:r>
            <a:r>
              <a:rPr lang="en-US" sz="2000" dirty="0" smtClean="0"/>
              <a:t> </a:t>
            </a:r>
            <a:r>
              <a:rPr lang="en-US" sz="2000" dirty="0" err="1" smtClean="0"/>
              <a:t>phản</a:t>
            </a:r>
            <a:r>
              <a:rPr lang="en-US" sz="2000" dirty="0" smtClean="0"/>
              <a:t> </a:t>
            </a:r>
            <a:r>
              <a:rPr lang="en-US" sz="2000" dirty="0" err="1"/>
              <a:t>ứng</a:t>
            </a:r>
            <a:r>
              <a:rPr lang="en-US" sz="2000" dirty="0"/>
              <a:t> </a:t>
            </a:r>
            <a:r>
              <a:rPr lang="en-US" sz="2000" dirty="0" err="1"/>
              <a:t>hết</a:t>
            </a:r>
            <a:r>
              <a:rPr lang="en-US" sz="2000" dirty="0"/>
              <a:t> </a:t>
            </a:r>
            <a:r>
              <a:rPr lang="en-US" sz="2000" dirty="0" err="1"/>
              <a:t>với</a:t>
            </a:r>
            <a:r>
              <a:rPr lang="en-US" sz="2000" dirty="0"/>
              <a:t> dung </a:t>
            </a:r>
            <a:r>
              <a:rPr lang="en-US" sz="2000" dirty="0" err="1"/>
              <a:t>dịch</a:t>
            </a:r>
            <a:r>
              <a:rPr lang="en-US" sz="2000" dirty="0"/>
              <a:t> </a:t>
            </a:r>
            <a:r>
              <a:rPr lang="en-US" sz="2000" dirty="0" err="1"/>
              <a:t>NaOH</a:t>
            </a:r>
            <a:r>
              <a:rPr lang="en-US" sz="2000" dirty="0"/>
              <a:t> </a:t>
            </a:r>
            <a:r>
              <a:rPr lang="en-US" sz="2000" dirty="0" smtClean="0"/>
              <a:t>→ </a:t>
            </a:r>
            <a:r>
              <a:rPr lang="en-US" sz="2000" dirty="0"/>
              <a:t>dung </a:t>
            </a:r>
            <a:r>
              <a:rPr lang="en-US" sz="2000" dirty="0" err="1"/>
              <a:t>dịch</a:t>
            </a:r>
            <a:r>
              <a:rPr lang="en-US" sz="2000" dirty="0"/>
              <a:t> </a:t>
            </a:r>
            <a:r>
              <a:rPr lang="en-US" sz="2000" dirty="0" err="1"/>
              <a:t>trong</a:t>
            </a:r>
            <a:r>
              <a:rPr lang="en-US" sz="2000" dirty="0"/>
              <a:t> </a:t>
            </a:r>
            <a:r>
              <a:rPr lang="en-US" sz="2000" dirty="0" err="1"/>
              <a:t>ống</a:t>
            </a:r>
            <a:r>
              <a:rPr lang="en-US" sz="2000" dirty="0"/>
              <a:t> </a:t>
            </a:r>
            <a:r>
              <a:rPr lang="en-US" sz="2000" dirty="0" err="1"/>
              <a:t>nghiệm</a:t>
            </a:r>
            <a:r>
              <a:rPr lang="en-US" sz="2000" dirty="0"/>
              <a:t> </a:t>
            </a:r>
            <a:r>
              <a:rPr lang="en-US" sz="2000" dirty="0" err="1"/>
              <a:t>không</a:t>
            </a:r>
            <a:r>
              <a:rPr lang="en-US" sz="2000" dirty="0"/>
              <a:t> </a:t>
            </a:r>
            <a:r>
              <a:rPr lang="en-US" sz="2000" dirty="0" err="1"/>
              <a:t>còn</a:t>
            </a:r>
            <a:r>
              <a:rPr lang="en-US" sz="2000" dirty="0"/>
              <a:t> </a:t>
            </a:r>
            <a:r>
              <a:rPr lang="en-US" sz="2000" dirty="0" err="1"/>
              <a:t>tính</a:t>
            </a:r>
            <a:r>
              <a:rPr lang="en-US" sz="2000" dirty="0"/>
              <a:t> </a:t>
            </a:r>
            <a:r>
              <a:rPr lang="en-US" sz="2000" dirty="0" err="1"/>
              <a:t>kiềm</a:t>
            </a:r>
            <a:r>
              <a:rPr lang="en-US" sz="2000" dirty="0"/>
              <a:t> </a:t>
            </a:r>
            <a:r>
              <a:rPr lang="en-US" sz="2000" dirty="0" smtClean="0"/>
              <a:t>→ </a:t>
            </a:r>
            <a:r>
              <a:rPr lang="en-US" sz="2000" dirty="0"/>
              <a:t>dung </a:t>
            </a:r>
            <a:r>
              <a:rPr lang="en-US" sz="2000" dirty="0" err="1"/>
              <a:t>dịch</a:t>
            </a:r>
            <a:r>
              <a:rPr lang="en-US" sz="2000" dirty="0"/>
              <a:t> </a:t>
            </a:r>
            <a:r>
              <a:rPr lang="en-US" sz="2000" dirty="0" err="1"/>
              <a:t>trong</a:t>
            </a:r>
            <a:r>
              <a:rPr lang="en-US" sz="2000" dirty="0"/>
              <a:t> </a:t>
            </a:r>
            <a:r>
              <a:rPr lang="en-US" sz="2000" dirty="0" err="1"/>
              <a:t>ống</a:t>
            </a:r>
            <a:r>
              <a:rPr lang="en-US" sz="2000" dirty="0"/>
              <a:t> </a:t>
            </a:r>
            <a:r>
              <a:rPr lang="en-US" sz="2000" dirty="0" err="1"/>
              <a:t>nghiệm</a:t>
            </a:r>
            <a:r>
              <a:rPr lang="en-US" sz="2000" dirty="0"/>
              <a:t> </a:t>
            </a:r>
            <a:r>
              <a:rPr lang="en-US" sz="2000" dirty="0" err="1"/>
              <a:t>mất</a:t>
            </a:r>
            <a:r>
              <a:rPr lang="en-US" sz="2000" dirty="0"/>
              <a:t> </a:t>
            </a:r>
            <a:r>
              <a:rPr lang="en-US" sz="2000" dirty="0" err="1"/>
              <a:t>màu</a:t>
            </a:r>
            <a:r>
              <a:rPr lang="en-US" sz="2000" dirty="0"/>
              <a:t>.</a:t>
            </a:r>
          </a:p>
        </p:txBody>
      </p:sp>
      <p:sp>
        <p:nvSpPr>
          <p:cNvPr id="22" name="Rounded Rectangle 21"/>
          <p:cNvSpPr/>
          <p:nvPr/>
        </p:nvSpPr>
        <p:spPr>
          <a:xfrm>
            <a:off x="3868100" y="4228666"/>
            <a:ext cx="4643252" cy="58084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NaOH + HCl → NaCl + H</a:t>
            </a:r>
            <a:r>
              <a:rPr lang="vi-VN" sz="2000" baseline="-25000" smtClean="0">
                <a:solidFill>
                  <a:srgbClr val="000000"/>
                </a:solidFill>
                <a:latin typeface="Arial" panose="020B0604020202020204" pitchFamily="34" charset="0"/>
                <a:cs typeface="Arial" panose="020B0604020202020204" pitchFamily="34" charset="0"/>
              </a:rPr>
              <a:t>2</a:t>
            </a:r>
            <a:r>
              <a:rPr lang="vi-VN" sz="2000" smtClean="0">
                <a:solidFill>
                  <a:srgbClr val="000000"/>
                </a:solidFill>
                <a:latin typeface="Arial" panose="020B0604020202020204" pitchFamily="34" charset="0"/>
                <a:cs typeface="Arial" panose="020B0604020202020204" pitchFamily="34" charset="0"/>
              </a:rPr>
              <a:t>O</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4.72222E-6 -3.45679E-6 L -0.00174 0.3534 " pathEditMode="relative" rAng="0" ptsTypes="AA">
                                      <p:cBhvr>
                                        <p:cTn id="27" dur="500" fill="hold"/>
                                        <p:tgtEl>
                                          <p:spTgt spid="13"/>
                                        </p:tgtEl>
                                        <p:attrNameLst>
                                          <p:attrName>ppt_x</p:attrName>
                                          <p:attrName>ppt_y</p:attrName>
                                        </p:attrNameLst>
                                      </p:cBhvr>
                                      <p:rCtr x="-87" y="17654"/>
                                    </p:animMotion>
                                  </p:childTnLst>
                                </p:cTn>
                              </p:par>
                            </p:childTnLst>
                          </p:cTn>
                        </p:par>
                        <p:par>
                          <p:cTn id="28" fill="hold">
                            <p:stCondLst>
                              <p:cond delay="1500"/>
                            </p:stCondLst>
                            <p:childTnLst>
                              <p:par>
                                <p:cTn id="29" presetID="10" presetClass="exit" presetSubtype="0" fill="hold" nodeType="after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9" presetClass="emph" presetSubtype="0" fill="hold" grpId="1" nodeType="withEffect">
                                  <p:stCondLst>
                                    <p:cond delay="0"/>
                                  </p:stCondLst>
                                  <p:childTnLst>
                                    <p:animClr clrSpc="rgb" dir="cw">
                                      <p:cBhvr override="childStyle">
                                        <p:cTn id="33" dur="500" fill="hold"/>
                                        <p:tgtEl>
                                          <p:spTgt spid="8"/>
                                        </p:tgtEl>
                                        <p:attrNameLst>
                                          <p:attrName>style.color</p:attrName>
                                        </p:attrNameLst>
                                      </p:cBhvr>
                                      <p:to>
                                        <a:srgbClr val="C36980"/>
                                      </p:to>
                                    </p:animClr>
                                    <p:animClr clrSpc="rgb" dir="cw">
                                      <p:cBhvr>
                                        <p:cTn id="34" dur="500" fill="hold"/>
                                        <p:tgtEl>
                                          <p:spTgt spid="8"/>
                                        </p:tgtEl>
                                        <p:attrNameLst>
                                          <p:attrName>fillcolor</p:attrName>
                                        </p:attrNameLst>
                                      </p:cBhvr>
                                      <p:to>
                                        <a:srgbClr val="C36980"/>
                                      </p:to>
                                    </p:animClr>
                                    <p:set>
                                      <p:cBhvr>
                                        <p:cTn id="35" dur="500" fill="hold"/>
                                        <p:tgtEl>
                                          <p:spTgt spid="8"/>
                                        </p:tgtEl>
                                        <p:attrNameLst>
                                          <p:attrName>fill.type</p:attrName>
                                        </p:attrNameLst>
                                      </p:cBhvr>
                                      <p:to>
                                        <p:strVal val="solid"/>
                                      </p:to>
                                    </p:set>
                                    <p:set>
                                      <p:cBhvr>
                                        <p:cTn id="36" dur="500" fill="hold"/>
                                        <p:tgtEl>
                                          <p:spTgt spid="8"/>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47"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1"/>
                                          </p:val>
                                        </p:tav>
                                        <p:tav tm="100000">
                                          <p:val>
                                            <p:strVal val="#ppt_y"/>
                                          </p:val>
                                        </p:tav>
                                      </p:tavLst>
                                    </p:anim>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42" presetClass="path" presetSubtype="0" accel="50000" decel="50000" fill="hold" nodeType="afterEffect">
                                  <p:stCondLst>
                                    <p:cond delay="0"/>
                                  </p:stCondLst>
                                  <p:childTnLst>
                                    <p:animMotion origin="layout" path="M 4.72222E-6 -4.44444E-6 L -0.00296 0.37686 " pathEditMode="relative" rAng="0" ptsTypes="AA">
                                      <p:cBhvr>
                                        <p:cTn id="65" dur="1250" fill="hold"/>
                                        <p:tgtEl>
                                          <p:spTgt spid="15"/>
                                        </p:tgtEl>
                                        <p:attrNameLst>
                                          <p:attrName>ppt_x</p:attrName>
                                          <p:attrName>ppt_y</p:attrName>
                                        </p:attrNameLst>
                                      </p:cBhvr>
                                      <p:rCtr x="-156" y="18827"/>
                                    </p:animMotion>
                                  </p:childTnLst>
                                </p:cTn>
                              </p:par>
                            </p:childTnLst>
                          </p:cTn>
                        </p:par>
                        <p:par>
                          <p:cTn id="66" fill="hold">
                            <p:stCondLst>
                              <p:cond delay="1750"/>
                            </p:stCondLst>
                            <p:childTnLst>
                              <p:par>
                                <p:cTn id="67" presetID="10" presetClass="exit" presetSubtype="0" fill="hold" nodeType="after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p:tgtEl>
                                          <p:spTgt spid="22"/>
                                        </p:tgtEl>
                                        <p:attrNameLst>
                                          <p:attrName>ppt_y</p:attrName>
                                        </p:attrNameLst>
                                      </p:cBhvr>
                                      <p:tavLst>
                                        <p:tav tm="0">
                                          <p:val>
                                            <p:strVal val="#ppt_y+#ppt_h*1.125000"/>
                                          </p:val>
                                        </p:tav>
                                        <p:tav tm="100000">
                                          <p:val>
                                            <p:strVal val="#ppt_y"/>
                                          </p:val>
                                        </p:tav>
                                      </p:tavLst>
                                    </p:anim>
                                    <p:animEffect transition="in" filter="wipe(up)">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p:bldP spid="10" grpId="1"/>
      <p:bldP spid="14" grpId="0"/>
      <p:bldP spid="17" grpId="0" animBg="1"/>
      <p:bldP spid="18" grpId="0" animBg="1"/>
      <p:bldP spid="19" grpId="0"/>
      <p:bldP spid="20" grpId="0" animBg="1"/>
      <p:bldP spid="21"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3" name="Title 2"/>
          <p:cNvSpPr>
            <a:spLocks noGrp="1"/>
          </p:cNvSpPr>
          <p:nvPr>
            <p:ph type="title"/>
          </p:nvPr>
        </p:nvSpPr>
        <p:spPr>
          <a:xfrm>
            <a:off x="720000" y="509571"/>
            <a:ext cx="7704000" cy="572700"/>
          </a:xfrm>
        </p:spPr>
        <p:txBody>
          <a:bodyPr/>
          <a:lstStyle/>
          <a:p>
            <a:r>
              <a:rPr lang="vi-VN" sz="2800" smtClean="0">
                <a:solidFill>
                  <a:srgbClr val="C00000"/>
                </a:solidFill>
                <a:latin typeface="Arial" panose="020B0604020202020204" pitchFamily="34" charset="0"/>
                <a:cs typeface="Arial" panose="020B0604020202020204" pitchFamily="34" charset="0"/>
              </a:rPr>
              <a:t>KẾT LUẬN</a:t>
            </a:r>
            <a:endParaRPr lang="en-US" sz="2800">
              <a:solidFill>
                <a:srgbClr val="C00000"/>
              </a:solidFill>
              <a:latin typeface="Arial" panose="020B0604020202020204" pitchFamily="34" charset="0"/>
              <a:cs typeface="Arial" panose="020B0604020202020204" pitchFamily="34" charset="0"/>
            </a:endParaRPr>
          </a:p>
        </p:txBody>
      </p:sp>
      <p:sp>
        <p:nvSpPr>
          <p:cNvPr id="13" name="Rounded Rectangle 12"/>
          <p:cNvSpPr/>
          <p:nvPr/>
        </p:nvSpPr>
        <p:spPr>
          <a:xfrm>
            <a:off x="429544" y="1887058"/>
            <a:ext cx="1306286" cy="1211283"/>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Base</a:t>
            </a:r>
            <a:endParaRPr lang="en-US" sz="2400">
              <a:solidFill>
                <a:srgbClr val="000000"/>
              </a:solidFill>
              <a:latin typeface="Arial" panose="020B0604020202020204" pitchFamily="34" charset="0"/>
              <a:cs typeface="Arial" panose="020B0604020202020204" pitchFamily="34" charset="0"/>
            </a:endParaRPr>
          </a:p>
        </p:txBody>
      </p:sp>
      <p:sp>
        <p:nvSpPr>
          <p:cNvPr id="59" name="Right Arrow 58"/>
          <p:cNvSpPr/>
          <p:nvPr/>
        </p:nvSpPr>
        <p:spPr>
          <a:xfrm>
            <a:off x="4281544" y="2323212"/>
            <a:ext cx="678094" cy="333818"/>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ross 59"/>
          <p:cNvSpPr/>
          <p:nvPr/>
        </p:nvSpPr>
        <p:spPr>
          <a:xfrm>
            <a:off x="1976107" y="2269322"/>
            <a:ext cx="441601" cy="441601"/>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2696483" y="1884480"/>
            <a:ext cx="1306286" cy="1211283"/>
          </a:xfrm>
          <a:prstGeom prst="roundRect">
            <a:avLst/>
          </a:prstGeom>
          <a:solidFill>
            <a:schemeClr val="accent1"/>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Acid</a:t>
            </a:r>
            <a:endParaRPr lang="en-US" sz="2400">
              <a:solidFill>
                <a:srgbClr val="000000"/>
              </a:solidFill>
              <a:latin typeface="Arial" panose="020B0604020202020204" pitchFamily="34" charset="0"/>
              <a:cs typeface="Arial" panose="020B0604020202020204" pitchFamily="34" charset="0"/>
            </a:endParaRPr>
          </a:p>
        </p:txBody>
      </p:sp>
      <p:sp>
        <p:nvSpPr>
          <p:cNvPr id="62" name="Rounded Rectangle 61"/>
          <p:cNvSpPr/>
          <p:nvPr/>
        </p:nvSpPr>
        <p:spPr>
          <a:xfrm>
            <a:off x="5238413" y="1887058"/>
            <a:ext cx="1306286" cy="1211283"/>
          </a:xfrm>
          <a:prstGeom prst="roundRect">
            <a:avLst/>
          </a:prstGeom>
          <a:solidFill>
            <a:schemeClr val="accent5">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Muối</a:t>
            </a:r>
            <a:endParaRPr lang="en-US" sz="2400">
              <a:solidFill>
                <a:srgbClr val="000000"/>
              </a:solidFill>
              <a:latin typeface="Arial" panose="020B0604020202020204" pitchFamily="34" charset="0"/>
              <a:cs typeface="Arial" panose="020B0604020202020204" pitchFamily="34" charset="0"/>
            </a:endParaRPr>
          </a:p>
        </p:txBody>
      </p:sp>
      <p:sp>
        <p:nvSpPr>
          <p:cNvPr id="64" name="Cross 63"/>
          <p:cNvSpPr/>
          <p:nvPr/>
        </p:nvSpPr>
        <p:spPr>
          <a:xfrm>
            <a:off x="6784976" y="2269322"/>
            <a:ext cx="441601" cy="441601"/>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505352" y="1884480"/>
            <a:ext cx="1306286" cy="1211283"/>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Nước</a:t>
            </a:r>
            <a:endParaRPr lang="en-US" sz="24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40" y="3497652"/>
            <a:ext cx="4173656" cy="1774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additive="base">
                                        <p:cTn id="20" dur="500"/>
                                        <p:tgtEl>
                                          <p:spTgt spid="59"/>
                                        </p:tgtEl>
                                        <p:attrNameLst>
                                          <p:attrName>ppt_x</p:attrName>
                                        </p:attrNameLst>
                                      </p:cBhvr>
                                      <p:tavLst>
                                        <p:tav tm="0">
                                          <p:val>
                                            <p:strVal val="#ppt_x-#ppt_w*1.125000"/>
                                          </p:val>
                                        </p:tav>
                                        <p:tav tm="100000">
                                          <p:val>
                                            <p:strVal val="#ppt_x"/>
                                          </p:val>
                                        </p:tav>
                                      </p:tavLst>
                                    </p:anim>
                                    <p:animEffect transition="in" filter="wipe(right)">
                                      <p:cBhvr>
                                        <p:cTn id="21" dur="500"/>
                                        <p:tgtEl>
                                          <p:spTgt spid="5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9" grpId="0" animBg="1"/>
      <p:bldP spid="60" grpId="0" animBg="1"/>
      <p:bldP spid="61" grpId="0" animBg="1"/>
      <p:bldP spid="62"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3" name="TextBox 2"/>
          <p:cNvSpPr txBox="1"/>
          <p:nvPr/>
        </p:nvSpPr>
        <p:spPr>
          <a:xfrm>
            <a:off x="942652" y="174660"/>
            <a:ext cx="7084032" cy="1477328"/>
          </a:xfrm>
          <a:prstGeom prst="rect">
            <a:avLst/>
          </a:prstGeom>
          <a:noFill/>
        </p:spPr>
        <p:txBody>
          <a:bodyPr wrap="square" rtlCol="0">
            <a:spAutoFit/>
          </a:bodyPr>
          <a:lstStyle/>
          <a:p>
            <a:pPr algn="just">
              <a:lnSpc>
                <a:spcPct val="150000"/>
              </a:lnSpc>
            </a:pPr>
            <a:r>
              <a:rPr lang="vi-VN" sz="2000" dirty="0" smtClean="0"/>
              <a:t>Trong quá trình làm mứt, người ta thường ngâm nguyên liệu vào nước vôi trong. Đối với những loại quả có vị chua, sau khi ngâm nước vôi trong độ chua của quả sẽ giảm đi. </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53" y="1806101"/>
            <a:ext cx="7084031" cy="3276364"/>
          </a:xfrm>
          <a:prstGeom prst="rect">
            <a:avLst/>
          </a:prstGeom>
        </p:spPr>
      </p:pic>
      <p:pic>
        <p:nvPicPr>
          <p:cNvPr id="6" name="Picture 5"/>
          <p:cNvPicPr>
            <a:picLocks noChangeAspect="1"/>
          </p:cNvPicPr>
          <p:nvPr/>
        </p:nvPicPr>
        <p:blipFill>
          <a:blip r:embed="rId4"/>
          <a:stretch>
            <a:fillRect/>
          </a:stretch>
        </p:blipFill>
        <p:spPr>
          <a:xfrm>
            <a:off x="287541" y="4034288"/>
            <a:ext cx="1310222" cy="1048177"/>
          </a:xfrm>
          <a:prstGeom prst="rect">
            <a:avLst/>
          </a:prstGeom>
          <a:effectLst>
            <a:outerShdw blurRad="50800" dist="38100" dir="18900000" algn="bl" rotWithShape="0">
              <a:prstClr val="black">
                <a:alpha val="40000"/>
              </a:prstClr>
            </a:outerShdw>
          </a:effectLst>
        </p:spPr>
      </p:pic>
      <p:grpSp>
        <p:nvGrpSpPr>
          <p:cNvPr id="9" name="Group 8"/>
          <p:cNvGrpSpPr/>
          <p:nvPr/>
        </p:nvGrpSpPr>
        <p:grpSpPr>
          <a:xfrm>
            <a:off x="168236" y="2445249"/>
            <a:ext cx="1548831" cy="1301362"/>
            <a:chOff x="146405" y="2578813"/>
            <a:chExt cx="1548831" cy="1301362"/>
          </a:xfrm>
        </p:grpSpPr>
        <p:sp>
          <p:nvSpPr>
            <p:cNvPr id="7" name="Oval Callout 6"/>
            <p:cNvSpPr/>
            <p:nvPr/>
          </p:nvSpPr>
          <p:spPr>
            <a:xfrm>
              <a:off x="146405" y="2578813"/>
              <a:ext cx="1548831" cy="1301362"/>
            </a:xfrm>
            <a:prstGeom prst="wedgeEllipseCallout">
              <a:avLst>
                <a:gd name="adj1" fmla="val 9117"/>
                <a:gd name="adj2" fmla="val 75883"/>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5709" y="2721662"/>
              <a:ext cx="1310222" cy="958660"/>
            </a:xfrm>
            <a:prstGeom prst="rect">
              <a:avLst/>
            </a:prstGeom>
            <a:noFill/>
          </p:spPr>
          <p:txBody>
            <a:bodyPr wrap="square" rtlCol="0">
              <a:spAutoFit/>
            </a:bodyPr>
            <a:lstStyle/>
            <a:p>
              <a:pPr algn="ctr">
                <a:lnSpc>
                  <a:spcPct val="150000"/>
                </a:lnSpc>
              </a:pPr>
              <a:r>
                <a:rPr lang="vi-VN" sz="2000" smtClean="0">
                  <a:solidFill>
                    <a:srgbClr val="C00000"/>
                  </a:solidFill>
                </a:rPr>
                <a:t>Vì sao lại như vậy?</a:t>
              </a:r>
              <a:endParaRPr lang="en-US" sz="2000">
                <a:solidFill>
                  <a:srgbClr val="C00000"/>
                </a:solidFill>
              </a:endParaRPr>
            </a:p>
          </p:txBody>
        </p:sp>
      </p:grpSp>
    </p:spTree>
    <p:extLst>
      <p:ext uri="{BB962C8B-B14F-4D97-AF65-F5344CB8AC3E}">
        <p14:creationId xmlns:p14="http://schemas.microsoft.com/office/powerpoint/2010/main" val="8379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vertical)">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41" name="Google Shape;2234;p64"/>
          <p:cNvSpPr txBox="1">
            <a:spLocks noGrp="1"/>
          </p:cNvSpPr>
          <p:nvPr>
            <p:ph type="title"/>
          </p:nvPr>
        </p:nvSpPr>
        <p:spPr>
          <a:xfrm>
            <a:off x="708113" y="342399"/>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smtClean="0">
                <a:solidFill>
                  <a:srgbClr val="C00000"/>
                </a:solidFill>
                <a:latin typeface="Arial" panose="020B0604020202020204" pitchFamily="34" charset="0"/>
                <a:cs typeface="Arial" panose="020B0604020202020204" pitchFamily="34" charset="0"/>
              </a:rPr>
              <a:t>Luyện tập 3 (SGK - tr.54)</a:t>
            </a:r>
            <a:endParaRPr sz="2400">
              <a:solidFill>
                <a:srgbClr val="C00000"/>
              </a:solidFill>
              <a:latin typeface="Arial" panose="020B0604020202020204" pitchFamily="34" charset="0"/>
              <a:cs typeface="Arial" panose="020B0604020202020204" pitchFamily="34" charset="0"/>
            </a:endParaRPr>
          </a:p>
        </p:txBody>
      </p:sp>
      <p:sp>
        <p:nvSpPr>
          <p:cNvPr id="42" name="Rounded Rectangle 41"/>
          <p:cNvSpPr/>
          <p:nvPr/>
        </p:nvSpPr>
        <p:spPr>
          <a:xfrm>
            <a:off x="498090" y="960999"/>
            <a:ext cx="8161816" cy="1890445"/>
          </a:xfrm>
          <a:prstGeom prst="roundRect">
            <a:avLst>
              <a:gd name="adj" fmla="val 8131"/>
            </a:avLst>
          </a:prstGeom>
          <a:solidFill>
            <a:schemeClr val="accent3"/>
          </a:solid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Viết phương trình hóa học xảy ra khi cho các base KOH, Cu(OH)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Mg(OH)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lần lượt tác dụng với:</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 dung dịch acid HCl.</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b) dung dịch acid 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SO</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3" name="Picture 42"/>
          <p:cNvPicPr>
            <a:picLocks noChangeAspect="1"/>
          </p:cNvPicPr>
          <p:nvPr/>
        </p:nvPicPr>
        <p:blipFill>
          <a:blip r:embed="rId3"/>
          <a:stretch>
            <a:fillRect/>
          </a:stretch>
        </p:blipFill>
        <p:spPr>
          <a:xfrm flipH="1">
            <a:off x="8270736" y="258502"/>
            <a:ext cx="729798" cy="935955"/>
          </a:xfrm>
          <a:prstGeom prst="rect">
            <a:avLst/>
          </a:prstGeom>
        </p:spPr>
      </p:pic>
      <p:pic>
        <p:nvPicPr>
          <p:cNvPr id="3" name="Picture 2"/>
          <p:cNvPicPr>
            <a:picLocks noChangeAspect="1"/>
          </p:cNvPicPr>
          <p:nvPr/>
        </p:nvPicPr>
        <p:blipFill>
          <a:blip r:embed="rId4"/>
          <a:stretch>
            <a:fillRect/>
          </a:stretch>
        </p:blipFill>
        <p:spPr>
          <a:xfrm>
            <a:off x="-19388" y="-41683"/>
            <a:ext cx="841321" cy="768163"/>
          </a:xfrm>
          <a:prstGeom prst="rect">
            <a:avLst/>
          </a:prstGeom>
        </p:spPr>
      </p:pic>
      <p:sp>
        <p:nvSpPr>
          <p:cNvPr id="4" name="Rectangle 3"/>
          <p:cNvSpPr/>
          <p:nvPr/>
        </p:nvSpPr>
        <p:spPr>
          <a:xfrm>
            <a:off x="498090" y="2897344"/>
            <a:ext cx="3911432" cy="1938992"/>
          </a:xfrm>
          <a:prstGeom prst="rect">
            <a:avLst/>
          </a:prstGeom>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a)</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KOH + HCl → KCl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Cu(OH)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+ 2HCl → CuCl</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Mg(OH)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+ 2HCl → MgCl</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p:txBody>
      </p:sp>
      <p:sp>
        <p:nvSpPr>
          <p:cNvPr id="5" name="Rectangle 4"/>
          <p:cNvSpPr/>
          <p:nvPr/>
        </p:nvSpPr>
        <p:spPr>
          <a:xfrm>
            <a:off x="4726263" y="2897344"/>
            <a:ext cx="4190104" cy="1938992"/>
          </a:xfrm>
          <a:prstGeom prst="rect">
            <a:avLst/>
          </a:prstGeom>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b)</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2KOH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K</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Cu(OH)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CuSO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Mg(OH)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MgSO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3" presetClass="entr" presetSubtype="5"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vertic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flipH="1">
            <a:off x="8270736" y="258502"/>
            <a:ext cx="729798" cy="935955"/>
          </a:xfrm>
          <a:prstGeom prst="rect">
            <a:avLst/>
          </a:prstGeom>
        </p:spPr>
      </p:pic>
      <p:pic>
        <p:nvPicPr>
          <p:cNvPr id="3" name="Picture 2"/>
          <p:cNvPicPr>
            <a:picLocks noChangeAspect="1"/>
          </p:cNvPicPr>
          <p:nvPr/>
        </p:nvPicPr>
        <p:blipFill>
          <a:blip r:embed="rId4"/>
          <a:stretch>
            <a:fillRect/>
          </a:stretch>
        </p:blipFill>
        <p:spPr>
          <a:xfrm>
            <a:off x="-19388" y="-41683"/>
            <a:ext cx="841321" cy="768163"/>
          </a:xfrm>
          <a:prstGeom prst="rect">
            <a:avLst/>
          </a:prstGeom>
        </p:spPr>
      </p:pic>
      <p:sp>
        <p:nvSpPr>
          <p:cNvPr id="9" name="Google Shape;1124;p42"/>
          <p:cNvSpPr/>
          <p:nvPr/>
        </p:nvSpPr>
        <p:spPr>
          <a:xfrm>
            <a:off x="2388198" y="339254"/>
            <a:ext cx="4463305" cy="555081"/>
          </a:xfrm>
          <a:prstGeom prst="roundRect">
            <a:avLst>
              <a:gd name="adj" fmla="val 16667"/>
            </a:avLst>
          </a:prstGeom>
          <a:solidFill>
            <a:schemeClr val="accent3"/>
          </a:solidFill>
          <a:ln w="19050" cap="flat" cmpd="sng">
            <a:solidFill>
              <a:srgbClr val="000000"/>
            </a:solidFill>
            <a:prstDash val="sys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Luyện tập 4 (SGK - tr.54)</a:t>
            </a:r>
            <a:endParaRPr sz="2400" b="1"/>
          </a:p>
        </p:txBody>
      </p:sp>
      <p:sp>
        <p:nvSpPr>
          <p:cNvPr id="6" name="Rectangle 5"/>
          <p:cNvSpPr/>
          <p:nvPr/>
        </p:nvSpPr>
        <p:spPr>
          <a:xfrm>
            <a:off x="629869" y="1228266"/>
            <a:ext cx="6372257" cy="400110"/>
          </a:xfrm>
          <a:prstGeom prst="rect">
            <a:avLst/>
          </a:prstGeom>
        </p:spPr>
        <p:txBody>
          <a:bodyPr wrap="none">
            <a:spAutoFit/>
          </a:bodyPr>
          <a:lstStyle/>
          <a:p>
            <a:r>
              <a:rPr lang="vi-VN" sz="2000"/>
              <a:t>Hoàn thành các phương trình hóa học theo sơ đồ sau:</a:t>
            </a:r>
            <a:endParaRPr lang="en-US" sz="2000"/>
          </a:p>
        </p:txBody>
      </p:sp>
      <p:grpSp>
        <p:nvGrpSpPr>
          <p:cNvPr id="2" name="Group 1"/>
          <p:cNvGrpSpPr/>
          <p:nvPr/>
        </p:nvGrpSpPr>
        <p:grpSpPr>
          <a:xfrm>
            <a:off x="629869" y="1894689"/>
            <a:ext cx="8147999" cy="590013"/>
            <a:chOff x="629869" y="1894689"/>
            <a:chExt cx="8147999" cy="590013"/>
          </a:xfrm>
        </p:grpSpPr>
        <p:sp>
          <p:nvSpPr>
            <p:cNvPr id="11" name="Google Shape;2236;p64"/>
            <p:cNvSpPr/>
            <p:nvPr/>
          </p:nvSpPr>
          <p:spPr>
            <a:xfrm>
              <a:off x="629869" y="1894691"/>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 KOH</a:t>
              </a:r>
              <a:endParaRPr>
                <a:latin typeface="Arial" panose="020B0604020202020204" pitchFamily="34" charset="0"/>
                <a:ea typeface="Fredoka"/>
                <a:cs typeface="Arial" panose="020B0604020202020204" pitchFamily="34" charset="0"/>
                <a:sym typeface="Fredoka"/>
              </a:endParaRPr>
            </a:p>
          </p:txBody>
        </p:sp>
        <p:sp>
          <p:nvSpPr>
            <p:cNvPr id="13" name="Cross 12"/>
            <p:cNvSpPr/>
            <p:nvPr/>
          </p:nvSpPr>
          <p:spPr>
            <a:xfrm>
              <a:off x="2283858" y="2052199"/>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236;p64"/>
            <p:cNvSpPr/>
            <p:nvPr/>
          </p:nvSpPr>
          <p:spPr>
            <a:xfrm>
              <a:off x="2877153"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15" name="Right Arrow 14"/>
            <p:cNvSpPr/>
            <p:nvPr/>
          </p:nvSpPr>
          <p:spPr>
            <a:xfrm>
              <a:off x="4435272" y="2062546"/>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2236;p64"/>
            <p:cNvSpPr/>
            <p:nvPr/>
          </p:nvSpPr>
          <p:spPr>
            <a:xfrm>
              <a:off x="5103310"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K</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SO</a:t>
              </a:r>
              <a:r>
                <a:rPr lang="vi-VN" sz="2200" baseline="-25000" smtClean="0">
                  <a:latin typeface="Arial" panose="020B0604020202020204" pitchFamily="34" charset="0"/>
                  <a:ea typeface="Fredoka"/>
                  <a:cs typeface="Arial" panose="020B0604020202020204" pitchFamily="34" charset="0"/>
                  <a:sym typeface="Fredoka"/>
                </a:rPr>
                <a:t>4</a:t>
              </a:r>
              <a:endParaRPr>
                <a:latin typeface="Arial" panose="020B0604020202020204" pitchFamily="34" charset="0"/>
                <a:ea typeface="Fredoka"/>
                <a:cs typeface="Arial" panose="020B0604020202020204" pitchFamily="34" charset="0"/>
                <a:sym typeface="Fredoka"/>
              </a:endParaRPr>
            </a:p>
          </p:txBody>
        </p:sp>
        <p:sp>
          <p:nvSpPr>
            <p:cNvPr id="18" name="Cross 17"/>
            <p:cNvSpPr/>
            <p:nvPr/>
          </p:nvSpPr>
          <p:spPr>
            <a:xfrm>
              <a:off x="6803093" y="2041030"/>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236;p64"/>
            <p:cNvSpPr/>
            <p:nvPr/>
          </p:nvSpPr>
          <p:spPr>
            <a:xfrm>
              <a:off x="7428330"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a:latin typeface="Arial" panose="020B0604020202020204" pitchFamily="34" charset="0"/>
                <a:ea typeface="Fredoka"/>
                <a:cs typeface="Arial" panose="020B0604020202020204" pitchFamily="34" charset="0"/>
                <a:sym typeface="Fredoka"/>
              </a:endParaRPr>
            </a:p>
          </p:txBody>
        </p:sp>
      </p:grpSp>
      <p:grpSp>
        <p:nvGrpSpPr>
          <p:cNvPr id="4" name="Group 3"/>
          <p:cNvGrpSpPr/>
          <p:nvPr/>
        </p:nvGrpSpPr>
        <p:grpSpPr>
          <a:xfrm>
            <a:off x="629869" y="2909328"/>
            <a:ext cx="8147999" cy="590013"/>
            <a:chOff x="629869" y="2909328"/>
            <a:chExt cx="8147999" cy="590013"/>
          </a:xfrm>
        </p:grpSpPr>
        <p:sp>
          <p:nvSpPr>
            <p:cNvPr id="20" name="Google Shape;2236;p64"/>
            <p:cNvSpPr/>
            <p:nvPr/>
          </p:nvSpPr>
          <p:spPr>
            <a:xfrm>
              <a:off x="629869" y="2909330"/>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Mg(OH)</a:t>
              </a:r>
              <a:r>
                <a:rPr lang="vi-VN" sz="2200" baseline="-25000" smtClean="0">
                  <a:latin typeface="Arial" panose="020B0604020202020204" pitchFamily="34" charset="0"/>
                  <a:ea typeface="Fredoka"/>
                  <a:cs typeface="Arial" panose="020B0604020202020204" pitchFamily="34" charset="0"/>
                  <a:sym typeface="Fredoka"/>
                </a:rPr>
                <a:t>2</a:t>
              </a:r>
              <a:endParaRPr>
                <a:latin typeface="Arial" panose="020B0604020202020204" pitchFamily="34" charset="0"/>
                <a:ea typeface="Fredoka"/>
                <a:cs typeface="Arial" panose="020B0604020202020204" pitchFamily="34" charset="0"/>
                <a:sym typeface="Fredoka"/>
              </a:endParaRPr>
            </a:p>
          </p:txBody>
        </p:sp>
        <p:sp>
          <p:nvSpPr>
            <p:cNvPr id="21" name="Cross 20"/>
            <p:cNvSpPr/>
            <p:nvPr/>
          </p:nvSpPr>
          <p:spPr>
            <a:xfrm>
              <a:off x="2283858" y="3066838"/>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236;p64"/>
            <p:cNvSpPr/>
            <p:nvPr/>
          </p:nvSpPr>
          <p:spPr>
            <a:xfrm>
              <a:off x="2877153"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23" name="Right Arrow 22"/>
            <p:cNvSpPr/>
            <p:nvPr/>
          </p:nvSpPr>
          <p:spPr>
            <a:xfrm>
              <a:off x="4435272" y="3077185"/>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236;p64"/>
            <p:cNvSpPr/>
            <p:nvPr/>
          </p:nvSpPr>
          <p:spPr>
            <a:xfrm>
              <a:off x="5103310"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MgSO</a:t>
              </a:r>
              <a:r>
                <a:rPr lang="vi-VN" sz="2200" baseline="-25000" smtClean="0">
                  <a:latin typeface="Arial" panose="020B0604020202020204" pitchFamily="34" charset="0"/>
                  <a:ea typeface="Fredoka"/>
                  <a:cs typeface="Arial" panose="020B0604020202020204" pitchFamily="34" charset="0"/>
                  <a:sym typeface="Fredoka"/>
                </a:rPr>
                <a:t>4</a:t>
              </a:r>
              <a:endParaRPr>
                <a:latin typeface="Arial" panose="020B0604020202020204" pitchFamily="34" charset="0"/>
                <a:ea typeface="Fredoka"/>
                <a:cs typeface="Arial" panose="020B0604020202020204" pitchFamily="34" charset="0"/>
                <a:sym typeface="Fredoka"/>
              </a:endParaRPr>
            </a:p>
          </p:txBody>
        </p:sp>
        <p:sp>
          <p:nvSpPr>
            <p:cNvPr id="25" name="Cross 24"/>
            <p:cNvSpPr/>
            <p:nvPr/>
          </p:nvSpPr>
          <p:spPr>
            <a:xfrm>
              <a:off x="6803093" y="3055669"/>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236;p64"/>
            <p:cNvSpPr/>
            <p:nvPr/>
          </p:nvSpPr>
          <p:spPr>
            <a:xfrm>
              <a:off x="7428330"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a:latin typeface="Arial" panose="020B0604020202020204" pitchFamily="34" charset="0"/>
                <a:ea typeface="Fredoka"/>
                <a:cs typeface="Arial" panose="020B0604020202020204" pitchFamily="34" charset="0"/>
                <a:sym typeface="Fredoka"/>
              </a:endParaRPr>
            </a:p>
          </p:txBody>
        </p:sp>
      </p:grpSp>
      <p:grpSp>
        <p:nvGrpSpPr>
          <p:cNvPr id="5" name="Group 4"/>
          <p:cNvGrpSpPr/>
          <p:nvPr/>
        </p:nvGrpSpPr>
        <p:grpSpPr>
          <a:xfrm>
            <a:off x="629869" y="3923162"/>
            <a:ext cx="8147999" cy="590013"/>
            <a:chOff x="629869" y="3923162"/>
            <a:chExt cx="8147999" cy="590013"/>
          </a:xfrm>
        </p:grpSpPr>
        <p:sp>
          <p:nvSpPr>
            <p:cNvPr id="27" name="Google Shape;2236;p64"/>
            <p:cNvSpPr/>
            <p:nvPr/>
          </p:nvSpPr>
          <p:spPr>
            <a:xfrm>
              <a:off x="629869" y="3923164"/>
              <a:ext cx="1381524"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  Al(OH)</a:t>
              </a:r>
              <a:r>
                <a:rPr lang="vi-VN" sz="2200" baseline="-25000" smtClean="0">
                  <a:latin typeface="Arial" panose="020B0604020202020204" pitchFamily="34" charset="0"/>
                  <a:ea typeface="Fredoka"/>
                  <a:cs typeface="Arial" panose="020B0604020202020204" pitchFamily="34" charset="0"/>
                  <a:sym typeface="Fredoka"/>
                </a:rPr>
                <a:t>3</a:t>
              </a:r>
              <a:endParaRPr>
                <a:latin typeface="Arial" panose="020B0604020202020204" pitchFamily="34" charset="0"/>
                <a:ea typeface="Fredoka"/>
                <a:cs typeface="Arial" panose="020B0604020202020204" pitchFamily="34" charset="0"/>
                <a:sym typeface="Fredoka"/>
              </a:endParaRPr>
            </a:p>
          </p:txBody>
        </p:sp>
        <p:sp>
          <p:nvSpPr>
            <p:cNvPr id="28" name="Cross 27"/>
            <p:cNvSpPr/>
            <p:nvPr/>
          </p:nvSpPr>
          <p:spPr>
            <a:xfrm>
              <a:off x="2283858" y="4080672"/>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2236;p64"/>
            <p:cNvSpPr/>
            <p:nvPr/>
          </p:nvSpPr>
          <p:spPr>
            <a:xfrm>
              <a:off x="2877153" y="3923162"/>
              <a:ext cx="1349538"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dirty="0" smtClean="0">
                  <a:latin typeface="Arial" panose="020B0604020202020204" pitchFamily="34" charset="0"/>
                  <a:ea typeface="Fredoka"/>
                  <a:cs typeface="Arial" panose="020B0604020202020204" pitchFamily="34" charset="0"/>
                  <a:sym typeface="Fredoka"/>
                </a:rPr>
                <a:t>  H</a:t>
              </a:r>
              <a:r>
                <a:rPr lang="vi-VN" sz="2200" baseline="-25000" dirty="0" smtClean="0">
                  <a:latin typeface="Arial" panose="020B0604020202020204" pitchFamily="34" charset="0"/>
                  <a:ea typeface="Fredoka"/>
                  <a:cs typeface="Arial" panose="020B0604020202020204" pitchFamily="34" charset="0"/>
                  <a:sym typeface="Fredoka"/>
                </a:rPr>
                <a:t>2</a:t>
              </a:r>
              <a:r>
                <a:rPr lang="vi-VN" sz="2200" dirty="0" smtClean="0">
                  <a:latin typeface="Arial" panose="020B0604020202020204" pitchFamily="34" charset="0"/>
                  <a:ea typeface="Fredoka"/>
                  <a:cs typeface="Arial" panose="020B0604020202020204" pitchFamily="34" charset="0"/>
                  <a:sym typeface="Fredoka"/>
                </a:rPr>
                <a:t>SO</a:t>
              </a:r>
              <a:r>
                <a:rPr lang="vi-VN" sz="2200" baseline="-25000" dirty="0" smtClean="0">
                  <a:latin typeface="Arial" panose="020B0604020202020204" pitchFamily="34" charset="0"/>
                  <a:ea typeface="Fredoka"/>
                  <a:cs typeface="Arial" panose="020B0604020202020204" pitchFamily="34" charset="0"/>
                  <a:sym typeface="Fredoka"/>
                </a:rPr>
                <a:t>4</a:t>
              </a:r>
              <a:endParaRPr dirty="0">
                <a:latin typeface="Arial" panose="020B0604020202020204" pitchFamily="34" charset="0"/>
                <a:ea typeface="Fredoka"/>
                <a:cs typeface="Arial" panose="020B0604020202020204" pitchFamily="34" charset="0"/>
                <a:sym typeface="Fredoka"/>
              </a:endParaRPr>
            </a:p>
          </p:txBody>
        </p:sp>
        <p:sp>
          <p:nvSpPr>
            <p:cNvPr id="30" name="Right Arrow 29"/>
            <p:cNvSpPr/>
            <p:nvPr/>
          </p:nvSpPr>
          <p:spPr>
            <a:xfrm>
              <a:off x="4435272" y="4091019"/>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2236;p64"/>
            <p:cNvSpPr/>
            <p:nvPr/>
          </p:nvSpPr>
          <p:spPr>
            <a:xfrm>
              <a:off x="5092451" y="3923162"/>
              <a:ext cx="1396536"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32" name="Cross 31"/>
            <p:cNvSpPr/>
            <p:nvPr/>
          </p:nvSpPr>
          <p:spPr>
            <a:xfrm>
              <a:off x="6803093" y="4069503"/>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236;p64"/>
            <p:cNvSpPr/>
            <p:nvPr/>
          </p:nvSpPr>
          <p:spPr>
            <a:xfrm>
              <a:off x="7428330" y="3923162"/>
              <a:ext cx="1349538"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grpSp>
      <p:sp>
        <p:nvSpPr>
          <p:cNvPr id="7" name="Rectangle 6"/>
          <p:cNvSpPr/>
          <p:nvPr/>
        </p:nvSpPr>
        <p:spPr>
          <a:xfrm>
            <a:off x="3050021" y="1973840"/>
            <a:ext cx="1003801" cy="430887"/>
          </a:xfrm>
          <a:prstGeom prst="rect">
            <a:avLst/>
          </a:prstGeom>
          <a:solidFill>
            <a:schemeClr val="bg2"/>
          </a:solidFill>
        </p:spPr>
        <p:txBody>
          <a:bodyPr wrap="none">
            <a:spAutoFit/>
          </a:bodyPr>
          <a:lstStyle/>
          <a:p>
            <a:pPr lvl="0" algn="ctr"/>
            <a:r>
              <a:rPr lang="vi-VN" sz="2200">
                <a:latin typeface="Arial" panose="020B0604020202020204" pitchFamily="34" charset="0"/>
                <a:ea typeface="Fredoka"/>
                <a:cs typeface="Arial" panose="020B0604020202020204" pitchFamily="34" charset="0"/>
                <a:sym typeface="Fredoka"/>
              </a:rPr>
              <a:t>H</a:t>
            </a:r>
            <a:r>
              <a:rPr lang="vi-VN" sz="2200" baseline="-25000">
                <a:latin typeface="Arial" panose="020B0604020202020204" pitchFamily="34" charset="0"/>
                <a:ea typeface="Fredoka"/>
                <a:cs typeface="Arial" panose="020B0604020202020204" pitchFamily="34" charset="0"/>
                <a:sym typeface="Fredoka"/>
              </a:rPr>
              <a:t>2</a:t>
            </a:r>
            <a:r>
              <a:rPr lang="vi-VN" sz="2200">
                <a:latin typeface="Arial" panose="020B0604020202020204" pitchFamily="34" charset="0"/>
                <a:ea typeface="Fredoka"/>
                <a:cs typeface="Arial" panose="020B0604020202020204" pitchFamily="34" charset="0"/>
                <a:sym typeface="Fredoka"/>
              </a:rPr>
              <a:t>SO</a:t>
            </a:r>
            <a:r>
              <a:rPr lang="vi-VN" sz="2200" baseline="-25000">
                <a:latin typeface="Arial" panose="020B0604020202020204" pitchFamily="34" charset="0"/>
                <a:ea typeface="Fredoka"/>
                <a:cs typeface="Arial" panose="020B0604020202020204" pitchFamily="34" charset="0"/>
                <a:sym typeface="Fredoka"/>
              </a:rPr>
              <a:t>4</a:t>
            </a:r>
            <a:endParaRPr lang="vi-VN">
              <a:latin typeface="Arial" panose="020B0604020202020204" pitchFamily="34" charset="0"/>
              <a:ea typeface="Fredoka"/>
              <a:cs typeface="Arial" panose="020B0604020202020204" pitchFamily="34" charset="0"/>
              <a:sym typeface="Fredoka"/>
            </a:endParaRPr>
          </a:p>
        </p:txBody>
      </p:sp>
      <p:sp>
        <p:nvSpPr>
          <p:cNvPr id="35" name="Rectangle 34"/>
          <p:cNvSpPr/>
          <p:nvPr/>
        </p:nvSpPr>
        <p:spPr>
          <a:xfrm>
            <a:off x="3050021" y="2988479"/>
            <a:ext cx="1003801" cy="430887"/>
          </a:xfrm>
          <a:prstGeom prst="rect">
            <a:avLst/>
          </a:prstGeom>
          <a:solidFill>
            <a:schemeClr val="accent1"/>
          </a:solidFill>
        </p:spPr>
        <p:txBody>
          <a:bodyPr wrap="none">
            <a:spAutoFit/>
          </a:bodyPr>
          <a:lstStyle/>
          <a:p>
            <a:pPr lvl="0" algn="ctr"/>
            <a:r>
              <a:rPr lang="vi-VN" sz="2200">
                <a:latin typeface="Arial" panose="020B0604020202020204" pitchFamily="34" charset="0"/>
                <a:ea typeface="Fredoka"/>
                <a:cs typeface="Arial" panose="020B0604020202020204" pitchFamily="34" charset="0"/>
                <a:sym typeface="Fredoka"/>
              </a:rPr>
              <a:t>H</a:t>
            </a:r>
            <a:r>
              <a:rPr lang="vi-VN" sz="2200" baseline="-25000">
                <a:latin typeface="Arial" panose="020B0604020202020204" pitchFamily="34" charset="0"/>
                <a:ea typeface="Fredoka"/>
                <a:cs typeface="Arial" panose="020B0604020202020204" pitchFamily="34" charset="0"/>
                <a:sym typeface="Fredoka"/>
              </a:rPr>
              <a:t>2</a:t>
            </a:r>
            <a:r>
              <a:rPr lang="vi-VN" sz="2200">
                <a:latin typeface="Arial" panose="020B0604020202020204" pitchFamily="34" charset="0"/>
                <a:ea typeface="Fredoka"/>
                <a:cs typeface="Arial" panose="020B0604020202020204" pitchFamily="34" charset="0"/>
                <a:sym typeface="Fredoka"/>
              </a:rPr>
              <a:t>SO</a:t>
            </a:r>
            <a:r>
              <a:rPr lang="vi-VN" sz="2200" baseline="-25000">
                <a:latin typeface="Arial" panose="020B0604020202020204" pitchFamily="34" charset="0"/>
                <a:ea typeface="Fredoka"/>
                <a:cs typeface="Arial" panose="020B0604020202020204" pitchFamily="34" charset="0"/>
                <a:sym typeface="Fredoka"/>
              </a:rPr>
              <a:t>4</a:t>
            </a:r>
            <a:endParaRPr lang="vi-VN">
              <a:latin typeface="Arial" panose="020B0604020202020204" pitchFamily="34" charset="0"/>
              <a:ea typeface="Fredoka"/>
              <a:cs typeface="Arial" panose="020B0604020202020204" pitchFamily="34" charset="0"/>
              <a:sym typeface="Fredoka"/>
            </a:endParaRPr>
          </a:p>
        </p:txBody>
      </p:sp>
      <p:sp>
        <p:nvSpPr>
          <p:cNvPr id="36" name="Rectangle 35"/>
          <p:cNvSpPr/>
          <p:nvPr/>
        </p:nvSpPr>
        <p:spPr>
          <a:xfrm>
            <a:off x="5092450" y="4002313"/>
            <a:ext cx="1396537" cy="430887"/>
          </a:xfrm>
          <a:prstGeom prst="rect">
            <a:avLst/>
          </a:prstGeom>
          <a:solidFill>
            <a:schemeClr val="accent4"/>
          </a:solidFill>
        </p:spPr>
        <p:txBody>
          <a:bodyPr wrap="none">
            <a:spAutoFit/>
          </a:bodyPr>
          <a:lstStyle/>
          <a:p>
            <a:pPr lvl="0" algn="ctr"/>
            <a:r>
              <a:rPr lang="vi-VN" sz="2200" smtClean="0">
                <a:latin typeface="Arial" panose="020B0604020202020204" pitchFamily="34" charset="0"/>
                <a:ea typeface="Fredoka"/>
                <a:cs typeface="Arial" panose="020B0604020202020204" pitchFamily="34" charset="0"/>
                <a:sym typeface="Fredoka"/>
              </a:rPr>
              <a:t>Al</a:t>
            </a:r>
            <a:r>
              <a:rPr lang="vi-VN" sz="2200" baseline="-25000" smtClean="0">
                <a:latin typeface="Arial" panose="020B0604020202020204" pitchFamily="34" charset="0"/>
                <a:ea typeface="Fredoka"/>
                <a:cs typeface="Arial" panose="020B0604020202020204" pitchFamily="34" charset="0"/>
                <a:sym typeface="Fredoka"/>
              </a:rPr>
              <a:t>2 </a:t>
            </a:r>
            <a:r>
              <a:rPr lang="vi-VN" sz="2200" smtClean="0">
                <a:latin typeface="Arial" panose="020B0604020202020204" pitchFamily="34" charset="0"/>
                <a:ea typeface="Fredoka"/>
                <a:cs typeface="Arial" panose="020B0604020202020204" pitchFamily="34" charset="0"/>
                <a:sym typeface="Fredoka"/>
              </a:rPr>
              <a:t>(SO</a:t>
            </a:r>
            <a:r>
              <a:rPr lang="vi-VN" sz="2200" baseline="-25000" smtClean="0">
                <a:latin typeface="Arial" panose="020B0604020202020204" pitchFamily="34" charset="0"/>
                <a:ea typeface="Fredoka"/>
                <a:cs typeface="Arial" panose="020B0604020202020204" pitchFamily="34" charset="0"/>
                <a:sym typeface="Fredoka"/>
              </a:rPr>
              <a:t>4</a:t>
            </a:r>
            <a:r>
              <a:rPr lang="vi-VN" sz="2200" smtClean="0">
                <a:latin typeface="Arial" panose="020B0604020202020204" pitchFamily="34" charset="0"/>
                <a:ea typeface="Fredoka"/>
                <a:cs typeface="Arial" panose="020B0604020202020204" pitchFamily="34" charset="0"/>
                <a:sym typeface="Fredoka"/>
              </a:rPr>
              <a:t>)</a:t>
            </a:r>
            <a:r>
              <a:rPr lang="vi-VN" sz="2200" baseline="-25000" smtClean="0">
                <a:latin typeface="Arial" panose="020B0604020202020204" pitchFamily="34" charset="0"/>
                <a:ea typeface="Fredoka"/>
                <a:cs typeface="Arial" panose="020B0604020202020204" pitchFamily="34" charset="0"/>
                <a:sym typeface="Fredoka"/>
              </a:rPr>
              <a:t>3</a:t>
            </a:r>
            <a:endParaRPr lang="vi-VN">
              <a:latin typeface="Arial" panose="020B0604020202020204" pitchFamily="34" charset="0"/>
              <a:ea typeface="Fredoka"/>
              <a:cs typeface="Arial" panose="020B0604020202020204" pitchFamily="34" charset="0"/>
              <a:sym typeface="Fredoka"/>
            </a:endParaRPr>
          </a:p>
        </p:txBody>
      </p:sp>
      <p:sp>
        <p:nvSpPr>
          <p:cNvPr id="8" name="TextBox 7"/>
          <p:cNvSpPr txBox="1"/>
          <p:nvPr/>
        </p:nvSpPr>
        <p:spPr>
          <a:xfrm>
            <a:off x="733270" y="1947693"/>
            <a:ext cx="364010" cy="461665"/>
          </a:xfrm>
          <a:prstGeom prst="rect">
            <a:avLst/>
          </a:prstGeom>
          <a:noFill/>
        </p:spPr>
        <p:txBody>
          <a:bodyPr wrap="square" rtlCol="0">
            <a:spAutoFit/>
          </a:bodyPr>
          <a:lstStyle/>
          <a:p>
            <a:pPr algn="r"/>
            <a:r>
              <a:rPr lang="vi-VN" sz="2400" smtClean="0"/>
              <a:t>2</a:t>
            </a:r>
            <a:endParaRPr lang="en-US" sz="2400"/>
          </a:p>
        </p:txBody>
      </p:sp>
      <p:sp>
        <p:nvSpPr>
          <p:cNvPr id="38" name="TextBox 37"/>
          <p:cNvSpPr txBox="1"/>
          <p:nvPr/>
        </p:nvSpPr>
        <p:spPr>
          <a:xfrm>
            <a:off x="7544653" y="2954099"/>
            <a:ext cx="364010" cy="461665"/>
          </a:xfrm>
          <a:prstGeom prst="rect">
            <a:avLst/>
          </a:prstGeom>
          <a:noFill/>
        </p:spPr>
        <p:txBody>
          <a:bodyPr wrap="square" rtlCol="0">
            <a:spAutoFit/>
          </a:bodyPr>
          <a:lstStyle/>
          <a:p>
            <a:pPr algn="r"/>
            <a:r>
              <a:rPr lang="vi-VN" sz="2400" smtClean="0"/>
              <a:t>2</a:t>
            </a:r>
            <a:endParaRPr lang="en-US" sz="2400"/>
          </a:p>
        </p:txBody>
      </p:sp>
      <p:sp>
        <p:nvSpPr>
          <p:cNvPr id="39" name="TextBox 38"/>
          <p:cNvSpPr txBox="1"/>
          <p:nvPr/>
        </p:nvSpPr>
        <p:spPr>
          <a:xfrm>
            <a:off x="639928" y="3986923"/>
            <a:ext cx="364010" cy="461665"/>
          </a:xfrm>
          <a:prstGeom prst="rect">
            <a:avLst/>
          </a:prstGeom>
          <a:noFill/>
        </p:spPr>
        <p:txBody>
          <a:bodyPr wrap="square" rtlCol="0">
            <a:spAutoFit/>
          </a:bodyPr>
          <a:lstStyle/>
          <a:p>
            <a:pPr algn="r"/>
            <a:r>
              <a:rPr lang="vi-VN" sz="2400" smtClean="0"/>
              <a:t>2</a:t>
            </a:r>
            <a:endParaRPr lang="en-US" sz="2400"/>
          </a:p>
        </p:txBody>
      </p:sp>
      <p:sp>
        <p:nvSpPr>
          <p:cNvPr id="40" name="TextBox 39"/>
          <p:cNvSpPr txBox="1"/>
          <p:nvPr/>
        </p:nvSpPr>
        <p:spPr>
          <a:xfrm>
            <a:off x="2910484" y="3976166"/>
            <a:ext cx="364010" cy="461665"/>
          </a:xfrm>
          <a:prstGeom prst="rect">
            <a:avLst/>
          </a:prstGeom>
          <a:noFill/>
        </p:spPr>
        <p:txBody>
          <a:bodyPr wrap="square" rtlCol="0">
            <a:spAutoFit/>
          </a:bodyPr>
          <a:lstStyle/>
          <a:p>
            <a:pPr algn="r"/>
            <a:r>
              <a:rPr lang="vi-VN" sz="2400" dirty="0"/>
              <a:t>3</a:t>
            </a:r>
            <a:endParaRPr lang="en-US" sz="2400" dirty="0"/>
          </a:p>
        </p:txBody>
      </p:sp>
      <p:sp>
        <p:nvSpPr>
          <p:cNvPr id="10" name="Rectangle 9"/>
          <p:cNvSpPr/>
          <p:nvPr/>
        </p:nvSpPr>
        <p:spPr>
          <a:xfrm>
            <a:off x="7833133" y="4017701"/>
            <a:ext cx="712053" cy="430887"/>
          </a:xfrm>
          <a:prstGeom prst="rect">
            <a:avLst/>
          </a:prstGeom>
          <a:solidFill>
            <a:schemeClr val="accent4"/>
          </a:solidFill>
        </p:spPr>
        <p:txBody>
          <a:bodyPr wrap="none">
            <a:spAutoFit/>
          </a:bodyPr>
          <a:lstStyle/>
          <a:p>
            <a:pPr lvl="0" algn="ct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lang="vi-VN">
              <a:latin typeface="Arial" panose="020B0604020202020204" pitchFamily="34" charset="0"/>
              <a:ea typeface="Fredoka"/>
              <a:cs typeface="Arial" panose="020B0604020202020204" pitchFamily="34" charset="0"/>
              <a:sym typeface="Fredoka"/>
            </a:endParaRPr>
          </a:p>
        </p:txBody>
      </p:sp>
      <p:sp>
        <p:nvSpPr>
          <p:cNvPr id="44" name="TextBox 43"/>
          <p:cNvSpPr txBox="1"/>
          <p:nvPr/>
        </p:nvSpPr>
        <p:spPr>
          <a:xfrm>
            <a:off x="7630714" y="3990278"/>
            <a:ext cx="364010" cy="461665"/>
          </a:xfrm>
          <a:prstGeom prst="rect">
            <a:avLst/>
          </a:prstGeom>
          <a:noFill/>
        </p:spPr>
        <p:txBody>
          <a:bodyPr wrap="square" rtlCol="0">
            <a:spAutoFit/>
          </a:bodyPr>
          <a:lstStyle/>
          <a:p>
            <a:pPr algn="r"/>
            <a:r>
              <a:rPr lang="vi-VN" sz="2400" smtClean="0"/>
              <a:t>6</a:t>
            </a:r>
            <a:endParaRPr lang="en-US" sz="2400"/>
          </a:p>
        </p:txBody>
      </p:sp>
    </p:spTree>
    <p:extLst>
      <p:ext uri="{BB962C8B-B14F-4D97-AF65-F5344CB8AC3E}">
        <p14:creationId xmlns:p14="http://schemas.microsoft.com/office/powerpoint/2010/main" val="310974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randombar(horizontal)">
                                      <p:cBhvr>
                                        <p:cTn id="7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7" grpId="0" animBg="1"/>
      <p:bldP spid="35" grpId="0" animBg="1"/>
      <p:bldP spid="36" grpId="0" animBg="1"/>
      <p:bldP spid="8" grpId="0"/>
      <p:bldP spid="38" grpId="0"/>
      <p:bldP spid="39" grpId="0"/>
      <p:bldP spid="40" grpId="0"/>
      <p:bldP spid="10" grpId="0" animBg="1"/>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odium Hydroxide NaOH - Tính chất và ứng dụng của NaOH trong đời sống - VIETCH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534" y="345060"/>
            <a:ext cx="8787443" cy="4451230"/>
          </a:xfrm>
          <a:prstGeom prst="rect">
            <a:avLst/>
          </a:prstGeom>
        </p:spPr>
      </p:pic>
    </p:spTree>
    <p:extLst>
      <p:ext uri="{BB962C8B-B14F-4D97-AF65-F5344CB8AC3E}">
        <p14:creationId xmlns:p14="http://schemas.microsoft.com/office/powerpoint/2010/main" val="66900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03902" y="1992577"/>
            <a:ext cx="7674217" cy="2100575"/>
          </a:xfrm>
          <a:prstGeom prst="rect">
            <a:avLst/>
          </a:prstGeom>
          <a:noFill/>
        </p:spPr>
        <p:txBody>
          <a:bodyPr wrap="none" lIns="68580" tIns="34290" rIns="68580" bIns="34290">
            <a:spAutoFit/>
          </a:bodyPr>
          <a:lstStyle/>
          <a:p>
            <a:pPr algn="ctr" defTabSz="914378">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17" y="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9218428" y="4174987"/>
            <a:ext cx="609600" cy="609600"/>
          </a:xfrm>
          <a:prstGeom prst="rect">
            <a:avLst/>
          </a:prstGeom>
        </p:spPr>
      </p:pic>
    </p:spTree>
    <p:extLst>
      <p:ext uri="{BB962C8B-B14F-4D97-AF65-F5344CB8AC3E}">
        <p14:creationId xmlns:p14="http://schemas.microsoft.com/office/powerpoint/2010/main" val="425214883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9"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smtClean="0">
                <a:solidFill>
                  <a:srgbClr val="FFFF00"/>
                </a:solidFill>
                <a:latin typeface="Arial" panose="020B0604020202020204" pitchFamily="34" charset="0"/>
                <a:cs typeface="Arial" panose="020B0604020202020204" pitchFamily="34" charset="0"/>
              </a:rPr>
              <a:t>Câu hỏi: </a:t>
            </a:r>
            <a:r>
              <a:rPr lang="en-US" sz="2400" dirty="0" smtClean="0">
                <a:solidFill>
                  <a:srgbClr val="FFFF00"/>
                </a:solidFill>
                <a:latin typeface="Arial" panose="020B0604020202020204" pitchFamily="34" charset="0"/>
                <a:cs typeface="Arial" panose="020B0604020202020204" pitchFamily="34" charset="0"/>
              </a:rPr>
              <a:t>Dung </a:t>
            </a:r>
            <a:r>
              <a:rPr lang="en-US" sz="2400" dirty="0" err="1">
                <a:solidFill>
                  <a:srgbClr val="FFFF00"/>
                </a:solidFill>
                <a:latin typeface="Arial" panose="020B0604020202020204" pitchFamily="34" charset="0"/>
                <a:cs typeface="Arial" panose="020B0604020202020204" pitchFamily="34" charset="0"/>
              </a:rPr>
              <a:t>dịch</a:t>
            </a:r>
            <a:r>
              <a:rPr lang="en-US" sz="2400" dirty="0">
                <a:solidFill>
                  <a:srgbClr val="FFFF00"/>
                </a:solidFill>
                <a:latin typeface="Arial" panose="020B0604020202020204" pitchFamily="34" charset="0"/>
                <a:cs typeface="Arial" panose="020B0604020202020204" pitchFamily="34" charset="0"/>
              </a:rPr>
              <a:t> base </a:t>
            </a:r>
            <a:r>
              <a:rPr lang="en-US" sz="2400" dirty="0" err="1">
                <a:solidFill>
                  <a:srgbClr val="FFFF00"/>
                </a:solidFill>
                <a:latin typeface="Arial" panose="020B0604020202020204" pitchFamily="34" charset="0"/>
                <a:cs typeface="Arial" panose="020B0604020202020204" pitchFamily="34" charset="0"/>
              </a:rPr>
              <a:t>làm</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phenolphtalein</a:t>
            </a:r>
            <a:r>
              <a:rPr lang="en-US"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từ không màu </a:t>
            </a:r>
            <a:r>
              <a:rPr lang="en-US" sz="2400" dirty="0" err="1" smtClean="0">
                <a:solidFill>
                  <a:srgbClr val="FFFF00"/>
                </a:solidFill>
                <a:latin typeface="Arial" panose="020B0604020202020204" pitchFamily="34" charset="0"/>
                <a:cs typeface="Arial" panose="020B0604020202020204" pitchFamily="34" charset="0"/>
              </a:rPr>
              <a:t>chuyển</a:t>
            </a:r>
            <a:r>
              <a:rPr lang="vi-VN" sz="2400" dirty="0" smtClean="0">
                <a:solidFill>
                  <a:srgbClr val="FFFF00"/>
                </a:solidFill>
                <a:latin typeface="Arial" panose="020B0604020202020204" pitchFamily="34" charset="0"/>
                <a:cs typeface="Arial" panose="020B0604020202020204" pitchFamily="34" charset="0"/>
              </a:rPr>
              <a:t> thành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màu</a:t>
            </a:r>
            <a:r>
              <a:rPr lang="vi-VN" sz="2400" dirty="0" smtClean="0">
                <a:solidFill>
                  <a:srgbClr val="FFFF00"/>
                </a:solidFill>
                <a:latin typeface="Arial" panose="020B0604020202020204" pitchFamily="34" charset="0"/>
                <a:cs typeface="Arial" panose="020B0604020202020204" pitchFamily="34" charset="0"/>
              </a:rPr>
              <a:t> gì?</a:t>
            </a:r>
            <a:endParaRPr lang="en-US" sz="2400" dirty="0">
              <a:solidFill>
                <a:srgbClr val="FFFF00"/>
              </a:solidFill>
              <a:latin typeface="Arial" panose="020B0604020202020204" pitchFamily="34" charset="0"/>
              <a:cs typeface="Arial" panose="020B0604020202020204" pitchFamily="34" charset="0"/>
            </a:endParaRPr>
          </a:p>
          <a:p>
            <a:pPr lvl="0" algn="just">
              <a:lnSpc>
                <a:spcPct val="150000"/>
              </a:lnSpc>
            </a:pPr>
            <a:r>
              <a:rPr lang="vi-VN" sz="2400" dirty="0" smtClean="0">
                <a:solidFill>
                  <a:srgbClr val="FFFF00"/>
                </a:solidFill>
                <a:latin typeface="Arial" panose="020B0604020202020204" pitchFamily="34" charset="0"/>
                <a:cs typeface="Arial" panose="020B0604020202020204" pitchFamily="34" charset="0"/>
              </a:rPr>
              <a:t>    A. </a:t>
            </a:r>
            <a:r>
              <a:rPr lang="en-US" sz="2400" dirty="0" err="1" smtClean="0">
                <a:solidFill>
                  <a:srgbClr val="FFFF00"/>
                </a:solidFill>
                <a:latin typeface="Arial" panose="020B0604020202020204" pitchFamily="34" charset="0"/>
                <a:cs typeface="Arial" panose="020B0604020202020204" pitchFamily="34" charset="0"/>
              </a:rPr>
              <a:t>Xanh</a:t>
            </a:r>
            <a:r>
              <a:rPr lang="vi-VN" sz="2400" dirty="0" smtClean="0">
                <a:solidFill>
                  <a:srgbClr val="FFFF00"/>
                </a:solidFill>
                <a:latin typeface="Arial" panose="020B0604020202020204" pitchFamily="34" charset="0"/>
                <a:cs typeface="Arial" panose="020B0604020202020204" pitchFamily="34" charset="0"/>
              </a:rPr>
              <a:t>                          B. </a:t>
            </a:r>
            <a:r>
              <a:rPr lang="en-US" sz="2400" dirty="0" err="1" smtClean="0">
                <a:solidFill>
                  <a:srgbClr val="FFFF00"/>
                </a:solidFill>
                <a:latin typeface="Arial" panose="020B0604020202020204" pitchFamily="34" charset="0"/>
                <a:cs typeface="Arial" panose="020B0604020202020204" pitchFamily="34" charset="0"/>
              </a:rPr>
              <a:t>Tím</a:t>
            </a:r>
            <a:endParaRPr lang="en-US" sz="2400" dirty="0">
              <a:solidFill>
                <a:srgbClr val="FFFF00"/>
              </a:solidFill>
              <a:latin typeface="Arial" panose="020B0604020202020204" pitchFamily="34" charset="0"/>
              <a:cs typeface="Arial" panose="020B0604020202020204" pitchFamily="34" charset="0"/>
            </a:endParaRPr>
          </a:p>
          <a:p>
            <a:pPr lvl="0" algn="just">
              <a:lnSpc>
                <a:spcPct val="150000"/>
              </a:lnSpc>
            </a:pPr>
            <a:r>
              <a:rPr lang="vi-VN" sz="2400" dirty="0" smtClean="0">
                <a:solidFill>
                  <a:srgbClr val="FFFF00"/>
                </a:solidFill>
                <a:latin typeface="Arial" panose="020B0604020202020204" pitchFamily="34" charset="0"/>
                <a:cs typeface="Arial" panose="020B0604020202020204" pitchFamily="34" charset="0"/>
              </a:rPr>
              <a:t>    C. </a:t>
            </a:r>
            <a:r>
              <a:rPr lang="en-US" sz="2400" dirty="0" err="1" smtClean="0">
                <a:solidFill>
                  <a:srgbClr val="FFFF00"/>
                </a:solidFill>
                <a:latin typeface="Arial" panose="020B0604020202020204" pitchFamily="34" charset="0"/>
                <a:cs typeface="Arial" panose="020B0604020202020204" pitchFamily="34" charset="0"/>
              </a:rPr>
              <a:t>Hồng</a:t>
            </a:r>
            <a:r>
              <a:rPr lang="vi-VN" sz="2400" dirty="0" smtClean="0">
                <a:solidFill>
                  <a:srgbClr val="FFFF00"/>
                </a:solidFill>
                <a:latin typeface="Arial" panose="020B0604020202020204" pitchFamily="34" charset="0"/>
                <a:cs typeface="Arial" panose="020B0604020202020204" pitchFamily="34" charset="0"/>
              </a:rPr>
              <a:t>                          D. </a:t>
            </a:r>
            <a:r>
              <a:rPr lang="en-US" sz="2400" dirty="0" err="1" smtClean="0">
                <a:solidFill>
                  <a:srgbClr val="FFFF00"/>
                </a:solidFill>
                <a:latin typeface="Arial" panose="020B0604020202020204" pitchFamily="34" charset="0"/>
                <a:cs typeface="Arial" panose="020B0604020202020204" pitchFamily="34" charset="0"/>
              </a:rPr>
              <a:t>Đen</a:t>
            </a:r>
            <a:endParaRPr lang="en-US" sz="2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3003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222080"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2400" b="1" dirty="0" smtClean="0">
                <a:solidFill>
                  <a:srgbClr val="FFFF00"/>
                </a:solidFill>
                <a:latin typeface="Arial" panose="020B0604020202020204" pitchFamily="34" charset="0"/>
                <a:cs typeface="Arial" panose="020B0604020202020204" pitchFamily="34" charset="0"/>
              </a:rPr>
              <a:t>Câu hỏi: </a:t>
            </a:r>
            <a:r>
              <a:rPr lang="en-US" sz="2400" dirty="0" err="1">
                <a:solidFill>
                  <a:srgbClr val="FFFF00"/>
                </a:solidFill>
                <a:latin typeface="Arial" panose="020B0604020202020204" pitchFamily="34" charset="0"/>
                <a:cs typeface="Arial" panose="020B0604020202020204" pitchFamily="34" charset="0"/>
              </a:rPr>
              <a:t>Khi</a:t>
            </a:r>
            <a:r>
              <a:rPr lang="en-US" sz="2400" dirty="0">
                <a:solidFill>
                  <a:srgbClr val="FFFF00"/>
                </a:solidFill>
                <a:latin typeface="Arial" panose="020B0604020202020204" pitchFamily="34" charset="0"/>
                <a:cs typeface="Arial" panose="020B0604020202020204" pitchFamily="34" charset="0"/>
              </a:rPr>
              <a:t> tan </a:t>
            </a:r>
            <a:r>
              <a:rPr lang="en-US" sz="2400" dirty="0" err="1">
                <a:solidFill>
                  <a:srgbClr val="FFFF00"/>
                </a:solidFill>
                <a:latin typeface="Arial" panose="020B0604020202020204" pitchFamily="34" charset="0"/>
                <a:cs typeface="Arial" panose="020B0604020202020204" pitchFamily="34" charset="0"/>
              </a:rPr>
              <a:t>trong</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nước</a:t>
            </a:r>
            <a:r>
              <a:rPr lang="en-US" sz="2400" dirty="0">
                <a:solidFill>
                  <a:srgbClr val="FFFF00"/>
                </a:solidFill>
                <a:latin typeface="Arial" panose="020B0604020202020204" pitchFamily="34" charset="0"/>
                <a:cs typeface="Arial" panose="020B0604020202020204" pitchFamily="34" charset="0"/>
              </a:rPr>
              <a:t>, base </a:t>
            </a:r>
            <a:r>
              <a:rPr lang="en-US" sz="2400" dirty="0" err="1">
                <a:solidFill>
                  <a:srgbClr val="FFFF00"/>
                </a:solidFill>
                <a:latin typeface="Arial" panose="020B0604020202020204" pitchFamily="34" charset="0"/>
                <a:cs typeface="Arial" panose="020B0604020202020204" pitchFamily="34" charset="0"/>
              </a:rPr>
              <a:t>sẽ</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tạo</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ra</a:t>
            </a:r>
            <a:r>
              <a:rPr lang="en-US" sz="2400" dirty="0">
                <a:solidFill>
                  <a:srgbClr val="FFFF00"/>
                </a:solidFill>
                <a:latin typeface="Arial" panose="020B0604020202020204" pitchFamily="34" charset="0"/>
                <a:cs typeface="Arial" panose="020B0604020202020204" pitchFamily="34" charset="0"/>
              </a:rPr>
              <a:t> ion </a:t>
            </a:r>
            <a:r>
              <a:rPr lang="en-US" sz="2400" dirty="0" err="1">
                <a:solidFill>
                  <a:srgbClr val="FFFF00"/>
                </a:solidFill>
                <a:latin typeface="Arial" panose="020B0604020202020204" pitchFamily="34" charset="0"/>
                <a:cs typeface="Arial" panose="020B0604020202020204" pitchFamily="34" charset="0"/>
              </a:rPr>
              <a:t>gì</a:t>
            </a:r>
            <a:r>
              <a:rPr lang="en-US" sz="2400" dirty="0" smtClean="0">
                <a:solidFill>
                  <a:srgbClr val="FFFF00"/>
                </a:solidFill>
                <a:latin typeface="Arial" panose="020B0604020202020204" pitchFamily="34" charset="0"/>
                <a:cs typeface="Arial" panose="020B0604020202020204" pitchFamily="34" charset="0"/>
              </a:rPr>
              <a:t>?</a:t>
            </a:r>
            <a:endParaRPr lang="en-US" sz="2400" dirty="0">
              <a:solidFill>
                <a:srgbClr val="FFFF00"/>
              </a:solidFill>
              <a:latin typeface="Arial" panose="020B0604020202020204" pitchFamily="34" charset="0"/>
              <a:cs typeface="Arial" panose="020B0604020202020204" pitchFamily="34" charset="0"/>
            </a:endParaRPr>
          </a:p>
          <a:p>
            <a:pPr lvl="0" algn="just">
              <a:lnSpc>
                <a:spcPct val="200000"/>
              </a:lnSpc>
            </a:pPr>
            <a:r>
              <a:rPr lang="vi-VN" sz="2400" dirty="0" smtClean="0">
                <a:solidFill>
                  <a:srgbClr val="FFFF00"/>
                </a:solidFill>
                <a:latin typeface="Arial" panose="020B0604020202020204" pitchFamily="34" charset="0"/>
                <a:cs typeface="Arial" panose="020B0604020202020204" pitchFamily="34" charset="0"/>
              </a:rPr>
              <a:t>     A. </a:t>
            </a:r>
            <a:r>
              <a:rPr lang="en-US" sz="2400" dirty="0" smtClean="0">
                <a:solidFill>
                  <a:srgbClr val="FFFF00"/>
                </a:solidFill>
                <a:latin typeface="Arial" panose="020B0604020202020204" pitchFamily="34" charset="0"/>
                <a:cs typeface="Arial" panose="020B0604020202020204" pitchFamily="34" charset="0"/>
              </a:rPr>
              <a:t>Ion Br</a:t>
            </a:r>
            <a:r>
              <a:rPr lang="en-US" sz="2400" baseline="30000" dirty="0" smtClean="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                         B. </a:t>
            </a:r>
            <a:r>
              <a:rPr lang="en-US" sz="2400" dirty="0" smtClean="0">
                <a:solidFill>
                  <a:srgbClr val="FFFF00"/>
                </a:solidFill>
                <a:latin typeface="Arial" panose="020B0604020202020204" pitchFamily="34" charset="0"/>
                <a:cs typeface="Arial" panose="020B0604020202020204" pitchFamily="34" charset="0"/>
              </a:rPr>
              <a:t>Ion </a:t>
            </a:r>
            <a:r>
              <a:rPr lang="en-US" sz="2400" dirty="0">
                <a:solidFill>
                  <a:srgbClr val="FFFF00"/>
                </a:solidFill>
                <a:latin typeface="Arial" panose="020B0604020202020204" pitchFamily="34" charset="0"/>
                <a:cs typeface="Arial" panose="020B0604020202020204" pitchFamily="34" charset="0"/>
              </a:rPr>
              <a:t>H</a:t>
            </a:r>
            <a:r>
              <a:rPr lang="en-US" sz="2400" baseline="30000" dirty="0">
                <a:solidFill>
                  <a:srgbClr val="FFFF00"/>
                </a:solidFill>
                <a:latin typeface="Arial" panose="020B0604020202020204" pitchFamily="34" charset="0"/>
                <a:cs typeface="Arial" panose="020B0604020202020204" pitchFamily="34" charset="0"/>
              </a:rPr>
              <a:t>+</a:t>
            </a:r>
            <a:endParaRPr lang="en-US" sz="2400" dirty="0">
              <a:solidFill>
                <a:srgbClr val="FFFF00"/>
              </a:solidFill>
              <a:latin typeface="Arial" panose="020B0604020202020204" pitchFamily="34" charset="0"/>
              <a:cs typeface="Arial" panose="020B0604020202020204" pitchFamily="34" charset="0"/>
            </a:endParaRPr>
          </a:p>
          <a:p>
            <a:pPr lvl="0" algn="just">
              <a:lnSpc>
                <a:spcPct val="200000"/>
              </a:lnSpc>
            </a:pPr>
            <a:r>
              <a:rPr lang="vi-VN" sz="2400" dirty="0" smtClean="0">
                <a:solidFill>
                  <a:srgbClr val="FFFF00"/>
                </a:solidFill>
                <a:latin typeface="Arial" panose="020B0604020202020204" pitchFamily="34" charset="0"/>
                <a:cs typeface="Arial" panose="020B0604020202020204" pitchFamily="34" charset="0"/>
              </a:rPr>
              <a:t>     C. </a:t>
            </a:r>
            <a:r>
              <a:rPr lang="en-US" sz="2400" dirty="0" smtClean="0">
                <a:solidFill>
                  <a:srgbClr val="FFFF00"/>
                </a:solidFill>
                <a:latin typeface="Arial" panose="020B0604020202020204" pitchFamily="34" charset="0"/>
                <a:cs typeface="Arial" panose="020B0604020202020204" pitchFamily="34" charset="0"/>
              </a:rPr>
              <a:t>Ion </a:t>
            </a:r>
            <a:r>
              <a:rPr lang="en-US" sz="2400" dirty="0" err="1" smtClean="0">
                <a:solidFill>
                  <a:srgbClr val="FFFF00"/>
                </a:solidFill>
                <a:latin typeface="Arial" panose="020B0604020202020204" pitchFamily="34" charset="0"/>
                <a:cs typeface="Arial" panose="020B0604020202020204" pitchFamily="34" charset="0"/>
              </a:rPr>
              <a:t>Cl</a:t>
            </a:r>
            <a:r>
              <a:rPr lang="en-US" sz="2400" baseline="30000" dirty="0" smtClean="0">
                <a:solidFill>
                  <a:srgbClr val="FFFF00"/>
                </a:solidFill>
                <a:latin typeface="Arial" panose="020B0604020202020204" pitchFamily="34" charset="0"/>
                <a:cs typeface="Arial" panose="020B0604020202020204" pitchFamily="34" charset="0"/>
              </a:rPr>
              <a:t>-</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                         D. </a:t>
            </a:r>
            <a:r>
              <a:rPr lang="en-US" sz="2400" dirty="0" smtClean="0">
                <a:solidFill>
                  <a:srgbClr val="FFFF00"/>
                </a:solidFill>
                <a:latin typeface="Arial" panose="020B0604020202020204" pitchFamily="34" charset="0"/>
                <a:cs typeface="Arial" panose="020B0604020202020204" pitchFamily="34" charset="0"/>
              </a:rPr>
              <a:t>Ion </a:t>
            </a:r>
            <a:r>
              <a:rPr lang="en-US" sz="2400" dirty="0">
                <a:solidFill>
                  <a:srgbClr val="FFFF00"/>
                </a:solidFill>
                <a:latin typeface="Arial" panose="020B0604020202020204" pitchFamily="34" charset="0"/>
                <a:cs typeface="Arial" panose="020B0604020202020204" pitchFamily="34" charset="0"/>
              </a:rPr>
              <a:t>OH</a:t>
            </a:r>
            <a:r>
              <a:rPr lang="en-US" sz="2400" baseline="30000" dirty="0">
                <a:solidFill>
                  <a:srgbClr val="FFFF00"/>
                </a:solidFill>
                <a:latin typeface="Arial" panose="020B0604020202020204" pitchFamily="34" charset="0"/>
                <a:cs typeface="Arial" panose="020B0604020202020204" pitchFamily="34" charset="0"/>
              </a:rPr>
              <a:t>-</a:t>
            </a:r>
            <a:endParaRPr lang="en-US" sz="2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808998"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D</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5313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222080"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solidFill>
                  <a:srgbClr val="FFFF00"/>
                </a:solidFill>
                <a:latin typeface="Arial" panose="020B0604020202020204" pitchFamily="34" charset="0"/>
                <a:cs typeface="Arial" panose="020B0604020202020204" pitchFamily="34" charset="0"/>
              </a:rPr>
              <a:t>Công thức hóa học của iron (III) hydroxide </a:t>
            </a:r>
          </a:p>
          <a:p>
            <a:pPr algn="just">
              <a:lnSpc>
                <a:spcPct val="200000"/>
              </a:lnSpc>
            </a:pP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A</a:t>
            </a:r>
            <a:r>
              <a:rPr lang="en-US" sz="240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Fe(OH)</a:t>
            </a:r>
            <a:r>
              <a:rPr lang="en-US" sz="2400" baseline="-25000" smtClean="0">
                <a:solidFill>
                  <a:srgbClr val="FFFF00"/>
                </a:solidFill>
                <a:latin typeface="Arial" panose="020B0604020202020204" pitchFamily="34" charset="0"/>
                <a:cs typeface="Arial" panose="020B0604020202020204" pitchFamily="34" charset="0"/>
              </a:rPr>
              <a:t>2</a:t>
            </a:r>
            <a:r>
              <a:rPr lang="vi-VN" sz="240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B</a:t>
            </a:r>
            <a:r>
              <a:rPr lang="en-US" sz="2400">
                <a:solidFill>
                  <a:srgbClr val="FFFF00"/>
                </a:solidFill>
                <a:latin typeface="Arial" panose="020B0604020202020204" pitchFamily="34" charset="0"/>
                <a:cs typeface="Arial" panose="020B0604020202020204" pitchFamily="34" charset="0"/>
              </a:rPr>
              <a:t>. Fe</a:t>
            </a:r>
            <a:r>
              <a:rPr lang="en-US" sz="2400" baseline="-25000">
                <a:solidFill>
                  <a:srgbClr val="FFFF00"/>
                </a:solidFill>
                <a:latin typeface="Arial" panose="020B0604020202020204" pitchFamily="34" charset="0"/>
                <a:cs typeface="Arial" panose="020B0604020202020204" pitchFamily="34" charset="0"/>
              </a:rPr>
              <a:t>2</a:t>
            </a:r>
            <a:r>
              <a:rPr lang="en-US" sz="2400">
                <a:solidFill>
                  <a:srgbClr val="FFFF00"/>
                </a:solidFill>
                <a:latin typeface="Arial" panose="020B0604020202020204" pitchFamily="34" charset="0"/>
                <a:cs typeface="Arial" panose="020B0604020202020204" pitchFamily="34" charset="0"/>
              </a:rPr>
              <a:t>O</a:t>
            </a:r>
            <a:r>
              <a:rPr lang="en-US" sz="2400" baseline="-25000">
                <a:solidFill>
                  <a:srgbClr val="FFFF00"/>
                </a:solidFill>
                <a:latin typeface="Arial" panose="020B0604020202020204" pitchFamily="34" charset="0"/>
                <a:cs typeface="Arial" panose="020B0604020202020204" pitchFamily="34" charset="0"/>
              </a:rPr>
              <a:t>3</a:t>
            </a:r>
            <a:endParaRPr lang="en-US" sz="2400">
              <a:solidFill>
                <a:srgbClr val="FFFF00"/>
              </a:solidFill>
              <a:latin typeface="Arial" panose="020B0604020202020204" pitchFamily="34" charset="0"/>
              <a:cs typeface="Arial" panose="020B0604020202020204" pitchFamily="34" charset="0"/>
            </a:endParaRPr>
          </a:p>
          <a:p>
            <a:pPr algn="just">
              <a:lnSpc>
                <a:spcPct val="200000"/>
              </a:lnSpc>
            </a:pP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C</a:t>
            </a:r>
            <a:r>
              <a:rPr lang="en-US" sz="240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Fe(OH)</a:t>
            </a:r>
            <a:r>
              <a:rPr lang="en-US" sz="2400" baseline="-25000" smtClean="0">
                <a:solidFill>
                  <a:srgbClr val="FFFF00"/>
                </a:solidFill>
                <a:latin typeface="Arial" panose="020B0604020202020204" pitchFamily="34" charset="0"/>
                <a:cs typeface="Arial" panose="020B0604020202020204" pitchFamily="34" charset="0"/>
              </a:rPr>
              <a:t>3</a:t>
            </a:r>
            <a:r>
              <a:rPr lang="vi-VN" sz="240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D</a:t>
            </a:r>
            <a:r>
              <a:rPr lang="en-US" sz="2400">
                <a:solidFill>
                  <a:srgbClr val="FFFF00"/>
                </a:solidFill>
                <a:latin typeface="Arial" panose="020B0604020202020204" pitchFamily="34" charset="0"/>
                <a:cs typeface="Arial" panose="020B0604020202020204" pitchFamily="34" charset="0"/>
              </a:rPr>
              <a:t>. FeO</a:t>
            </a: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808998"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6" cy="892552"/>
            </a:xfrm>
            <a:prstGeom prst="rect">
              <a:avLst/>
            </a:prstGeom>
            <a:noFill/>
          </p:spPr>
          <p:txBody>
            <a:bodyPr wrap="none" rtlCol="0">
              <a:spAutoFit/>
            </a:bodyPr>
            <a:lstStyle/>
            <a:p>
              <a:pPr algn="ctr" defTabSz="914378">
                <a:buClrTx/>
              </a:pPr>
              <a:r>
                <a:rPr lang="vi-VN" sz="3750" b="1" kern="120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9143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smtClean="0">
                <a:solidFill>
                  <a:srgbClr val="FFFF00"/>
                </a:solidFill>
                <a:latin typeface="Arial" panose="020B0604020202020204" pitchFamily="34" charset="0"/>
                <a:cs typeface="Arial" panose="020B0604020202020204" pitchFamily="34" charset="0"/>
              </a:rPr>
              <a:t>Câu hỏi: </a:t>
            </a:r>
            <a:r>
              <a:rPr lang="en-US" sz="2000">
                <a:solidFill>
                  <a:srgbClr val="FFFF00"/>
                </a:solidFill>
                <a:latin typeface="Arial" panose="020B0604020202020204" pitchFamily="34" charset="0"/>
                <a:cs typeface="Arial" panose="020B0604020202020204" pitchFamily="34" charset="0"/>
              </a:rPr>
              <a:t>Dãy dung dịch nào dưới đây làm đổi màu quỳ tím thành xanh?</a:t>
            </a: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A. KOH</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BaC</a:t>
            </a:r>
            <a:r>
              <a:rPr lang="vi-VN" sz="2000" smtClean="0">
                <a:solidFill>
                  <a:srgbClr val="FFFF00"/>
                </a:solidFill>
                <a:latin typeface="Arial" panose="020B0604020202020204" pitchFamily="34" charset="0"/>
                <a:cs typeface="Arial" panose="020B0604020202020204" pitchFamily="34" charset="0"/>
              </a:rPr>
              <a:t>l</a:t>
            </a:r>
            <a:r>
              <a:rPr lang="en-US" sz="2000" baseline="-25000" smtClean="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SO</a:t>
            </a:r>
            <a:r>
              <a:rPr lang="en-US" sz="2000" baseline="-25000">
                <a:solidFill>
                  <a:srgbClr val="FFFF00"/>
                </a:solidFill>
                <a:latin typeface="Arial" panose="020B0604020202020204" pitchFamily="34" charset="0"/>
                <a:cs typeface="Arial" panose="020B0604020202020204" pitchFamily="34" charset="0"/>
              </a:rPr>
              <a:t>4</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NaOH</a:t>
            </a:r>
            <a:endParaRPr lang="vi-VN" sz="2000" smtClean="0">
              <a:solidFill>
                <a:srgbClr val="FFFF00"/>
              </a:solidFill>
              <a:latin typeface="Arial" panose="020B0604020202020204" pitchFamily="34" charset="0"/>
              <a:cs typeface="Arial" panose="020B0604020202020204" pitchFamily="34" charset="0"/>
            </a:endParaRP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B. </a:t>
            </a:r>
            <a:r>
              <a:rPr lang="en-US" sz="2000">
                <a:solidFill>
                  <a:srgbClr val="FFFF00"/>
                </a:solidFill>
                <a:latin typeface="Arial" panose="020B0604020202020204" pitchFamily="34" charset="0"/>
                <a:cs typeface="Arial" panose="020B0604020202020204" pitchFamily="34" charset="0"/>
              </a:rPr>
              <a:t>NaOH, KOH, Ba(OH)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Ca(OH)</a:t>
            </a:r>
            <a:r>
              <a:rPr lang="en-US" sz="2000" baseline="-25000" smtClean="0">
                <a:solidFill>
                  <a:srgbClr val="FFFF00"/>
                </a:solidFill>
                <a:latin typeface="Arial" panose="020B0604020202020204" pitchFamily="34" charset="0"/>
                <a:cs typeface="Arial" panose="020B0604020202020204" pitchFamily="34" charset="0"/>
              </a:rPr>
              <a:t>2</a:t>
            </a:r>
            <a:endParaRPr lang="en-US" sz="2000">
              <a:solidFill>
                <a:srgbClr val="FFFF00"/>
              </a:solidFill>
              <a:latin typeface="Arial" panose="020B0604020202020204" pitchFamily="34" charset="0"/>
              <a:cs typeface="Arial" panose="020B0604020202020204" pitchFamily="34" charset="0"/>
            </a:endParaRP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C</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NaOH, K</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SO</a:t>
            </a:r>
            <a:r>
              <a:rPr lang="en-US" sz="2000" baseline="-25000">
                <a:solidFill>
                  <a:srgbClr val="FFFF00"/>
                </a:solidFill>
                <a:latin typeface="Arial" panose="020B0604020202020204" pitchFamily="34" charset="0"/>
                <a:cs typeface="Arial" panose="020B0604020202020204" pitchFamily="34" charset="0"/>
              </a:rPr>
              <a:t>4</a:t>
            </a:r>
            <a:r>
              <a:rPr lang="en-US" sz="2000">
                <a:solidFill>
                  <a:srgbClr val="FFFF00"/>
                </a:solidFill>
                <a:latin typeface="Arial" panose="020B0604020202020204" pitchFamily="34" charset="0"/>
                <a:cs typeface="Arial" panose="020B0604020202020204" pitchFamily="34" charset="0"/>
              </a:rPr>
              <a:t>, NaCl, KOH</a:t>
            </a: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D</a:t>
            </a:r>
            <a:r>
              <a:rPr lang="en-US" sz="2000">
                <a:solidFill>
                  <a:srgbClr val="FFFF00"/>
                </a:solidFill>
                <a:latin typeface="Arial" panose="020B0604020202020204" pitchFamily="34" charset="0"/>
                <a:cs typeface="Arial" panose="020B0604020202020204" pitchFamily="34" charset="0"/>
              </a:rPr>
              <a:t>. KOH, Ba(NO</a:t>
            </a:r>
            <a:r>
              <a:rPr lang="en-US" sz="2000" baseline="-25000">
                <a:solidFill>
                  <a:srgbClr val="FFFF00"/>
                </a:solidFill>
                <a:latin typeface="Arial" panose="020B0604020202020204" pitchFamily="34" charset="0"/>
                <a:cs typeface="Arial" panose="020B0604020202020204" pitchFamily="34" charset="0"/>
              </a:rPr>
              <a:t>3</a:t>
            </a:r>
            <a:r>
              <a:rPr lang="en-US" sz="2000">
                <a:solidFill>
                  <a:srgbClr val="FFFF00"/>
                </a:solidFill>
                <a:latin typeface="Arial" panose="020B0604020202020204" pitchFamily="34" charset="0"/>
                <a:cs typeface="Arial" panose="020B0604020202020204" pitchFamily="34" charset="0"/>
              </a:rPr>
              <a:t>)</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HCl, NaOH</a:t>
            </a: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vi-VN" sz="3750" b="1" kern="120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1513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FFFF00"/>
                </a:solidFill>
                <a:latin typeface="Arial" panose="020B0604020202020204" pitchFamily="34" charset="0"/>
                <a:cs typeface="Arial" panose="020B0604020202020204" pitchFamily="34" charset="0"/>
              </a:rPr>
              <a:t>Câu hỏi: </a:t>
            </a:r>
            <a:r>
              <a:rPr lang="en-US" sz="2400" dirty="0" err="1">
                <a:solidFill>
                  <a:srgbClr val="FFFF00"/>
                </a:solidFill>
              </a:rPr>
              <a:t>Chỉ</a:t>
            </a:r>
            <a:r>
              <a:rPr lang="en-US" sz="2400" dirty="0">
                <a:solidFill>
                  <a:srgbClr val="FFFF00"/>
                </a:solidFill>
              </a:rPr>
              <a:t> </a:t>
            </a:r>
            <a:r>
              <a:rPr lang="en-US" sz="2400" dirty="0" err="1">
                <a:solidFill>
                  <a:srgbClr val="FFFF00"/>
                </a:solidFill>
              </a:rPr>
              <a:t>dùng</a:t>
            </a:r>
            <a:r>
              <a:rPr lang="en-US" sz="2400" dirty="0">
                <a:solidFill>
                  <a:srgbClr val="FFFF00"/>
                </a:solidFill>
              </a:rPr>
              <a:t> </a:t>
            </a:r>
            <a:r>
              <a:rPr lang="en-US" sz="2400" dirty="0" err="1">
                <a:solidFill>
                  <a:srgbClr val="FFFF00"/>
                </a:solidFill>
              </a:rPr>
              <a:t>quỳ</a:t>
            </a:r>
            <a:r>
              <a:rPr lang="en-US" sz="2400" dirty="0">
                <a:solidFill>
                  <a:srgbClr val="FFFF00"/>
                </a:solidFill>
              </a:rPr>
              <a:t> </a:t>
            </a:r>
            <a:r>
              <a:rPr lang="en-US" sz="2400" dirty="0" err="1">
                <a:solidFill>
                  <a:srgbClr val="FFFF00"/>
                </a:solidFill>
              </a:rPr>
              <a:t>tím</a:t>
            </a:r>
            <a:r>
              <a:rPr lang="en-US" sz="2400" dirty="0">
                <a:solidFill>
                  <a:srgbClr val="FFFF00"/>
                </a:solidFill>
              </a:rPr>
              <a:t>, </a:t>
            </a:r>
            <a:r>
              <a:rPr lang="en-US" sz="2400" dirty="0" err="1">
                <a:solidFill>
                  <a:srgbClr val="FFFF00"/>
                </a:solidFill>
              </a:rPr>
              <a:t>có</a:t>
            </a:r>
            <a:r>
              <a:rPr lang="en-US" sz="2400" dirty="0">
                <a:solidFill>
                  <a:srgbClr val="FFFF00"/>
                </a:solidFill>
              </a:rPr>
              <a:t> </a:t>
            </a:r>
            <a:r>
              <a:rPr lang="en-US" sz="2400" dirty="0" err="1">
                <a:solidFill>
                  <a:srgbClr val="FFFF00"/>
                </a:solidFill>
              </a:rPr>
              <a:t>thể</a:t>
            </a:r>
            <a:r>
              <a:rPr lang="en-US" sz="2400" dirty="0">
                <a:solidFill>
                  <a:srgbClr val="FFFF00"/>
                </a:solidFill>
              </a:rPr>
              <a:t> </a:t>
            </a:r>
            <a:r>
              <a:rPr lang="en-US" sz="2400" dirty="0" err="1">
                <a:solidFill>
                  <a:srgbClr val="FFFF00"/>
                </a:solidFill>
              </a:rPr>
              <a:t>nhận</a:t>
            </a:r>
            <a:r>
              <a:rPr lang="en-US" sz="2400" dirty="0">
                <a:solidFill>
                  <a:srgbClr val="FFFF00"/>
                </a:solidFill>
              </a:rPr>
              <a:t> </a:t>
            </a:r>
            <a:r>
              <a:rPr lang="en-US" sz="2400" dirty="0" err="1">
                <a:solidFill>
                  <a:srgbClr val="FFFF00"/>
                </a:solidFill>
              </a:rPr>
              <a:t>biết</a:t>
            </a:r>
            <a:r>
              <a:rPr lang="en-US" sz="2400" dirty="0">
                <a:solidFill>
                  <a:srgbClr val="FFFF00"/>
                </a:solidFill>
              </a:rPr>
              <a:t> </a:t>
            </a:r>
            <a:r>
              <a:rPr lang="en-US" sz="2400" dirty="0" err="1">
                <a:solidFill>
                  <a:srgbClr val="FFFF00"/>
                </a:solidFill>
              </a:rPr>
              <a:t>ba</a:t>
            </a:r>
            <a:r>
              <a:rPr lang="en-US" sz="2400" dirty="0">
                <a:solidFill>
                  <a:srgbClr val="FFFF00"/>
                </a:solidFill>
              </a:rPr>
              <a:t> dung </a:t>
            </a:r>
            <a:r>
              <a:rPr lang="en-US" sz="2400" dirty="0" err="1">
                <a:solidFill>
                  <a:srgbClr val="FFFF00"/>
                </a:solidFill>
              </a:rPr>
              <a:t>dịch</a:t>
            </a:r>
            <a:r>
              <a:rPr lang="en-US" sz="2400" dirty="0">
                <a:solidFill>
                  <a:srgbClr val="FFFF00"/>
                </a:solidFill>
              </a:rPr>
              <a:t> </a:t>
            </a:r>
            <a:r>
              <a:rPr lang="en-US" sz="2400" dirty="0" err="1">
                <a:solidFill>
                  <a:srgbClr val="FFFF00"/>
                </a:solidFill>
              </a:rPr>
              <a:t>riêng</a:t>
            </a:r>
            <a:r>
              <a:rPr lang="en-US" sz="2400" dirty="0">
                <a:solidFill>
                  <a:srgbClr val="FFFF00"/>
                </a:solidFill>
              </a:rPr>
              <a:t> </a:t>
            </a:r>
            <a:r>
              <a:rPr lang="en-US" sz="2400" dirty="0" err="1">
                <a:solidFill>
                  <a:srgbClr val="FFFF00"/>
                </a:solidFill>
              </a:rPr>
              <a:t>biệt</a:t>
            </a:r>
            <a:r>
              <a:rPr lang="en-US" sz="2400" dirty="0">
                <a:solidFill>
                  <a:srgbClr val="FFFF00"/>
                </a:solidFill>
              </a:rPr>
              <a:t> </a:t>
            </a:r>
            <a:r>
              <a:rPr lang="en-US" sz="2400" dirty="0" err="1">
                <a:solidFill>
                  <a:srgbClr val="FFFF00"/>
                </a:solidFill>
              </a:rPr>
              <a:t>nào</a:t>
            </a:r>
            <a:r>
              <a:rPr lang="en-US" sz="2400" dirty="0">
                <a:solidFill>
                  <a:srgbClr val="FFFF00"/>
                </a:solidFill>
              </a:rPr>
              <a:t> </a:t>
            </a:r>
            <a:r>
              <a:rPr lang="en-US" sz="2400" dirty="0" err="1">
                <a:solidFill>
                  <a:srgbClr val="FFFF00"/>
                </a:solidFill>
              </a:rPr>
              <a:t>sau</a:t>
            </a:r>
            <a:r>
              <a:rPr lang="en-US" sz="2400" dirty="0">
                <a:solidFill>
                  <a:srgbClr val="FFFF00"/>
                </a:solidFill>
              </a:rPr>
              <a:t> </a:t>
            </a:r>
            <a:r>
              <a:rPr lang="en-US" sz="2400" dirty="0" err="1">
                <a:solidFill>
                  <a:srgbClr val="FFFF00"/>
                </a:solidFill>
              </a:rPr>
              <a:t>đây</a:t>
            </a:r>
            <a:r>
              <a:rPr lang="en-US" sz="2400" dirty="0">
                <a:solidFill>
                  <a:srgbClr val="FFFF00"/>
                </a:solidFill>
              </a:rPr>
              <a:t> </a:t>
            </a:r>
            <a:r>
              <a:rPr lang="en-US" sz="2400" dirty="0" smtClean="0">
                <a:solidFill>
                  <a:srgbClr val="FFFF00"/>
                </a:solidFill>
              </a:rPr>
              <a:t>?</a:t>
            </a:r>
          </a:p>
          <a:p>
            <a:endParaRPr lang="en-US" sz="2400" dirty="0">
              <a:solidFill>
                <a:srgbClr val="FFFF00"/>
              </a:solidFill>
            </a:endParaRPr>
          </a:p>
          <a:p>
            <a:r>
              <a:rPr lang="en-US" sz="2400" dirty="0">
                <a:solidFill>
                  <a:srgbClr val="FFFF00"/>
                </a:solidFill>
              </a:rPr>
              <a:t>A. Ba(OH)</a:t>
            </a:r>
            <a:r>
              <a:rPr lang="en-US" sz="2400" baseline="-25000" dirty="0">
                <a:solidFill>
                  <a:srgbClr val="FFFF00"/>
                </a:solidFill>
              </a:rPr>
              <a:t>2</a:t>
            </a:r>
            <a:r>
              <a:rPr lang="en-US" sz="2400" dirty="0">
                <a:solidFill>
                  <a:srgbClr val="FFFF00"/>
                </a:solidFill>
              </a:rPr>
              <a:t>, </a:t>
            </a:r>
            <a:r>
              <a:rPr lang="en-US" sz="2400" dirty="0" err="1">
                <a:solidFill>
                  <a:srgbClr val="FFFF00"/>
                </a:solidFill>
              </a:rPr>
              <a:t>NaCl</a:t>
            </a:r>
            <a:r>
              <a:rPr lang="en-US" sz="2400" dirty="0">
                <a:solidFill>
                  <a:srgbClr val="FFFF00"/>
                </a:solidFill>
              </a:rPr>
              <a:t>, H</a:t>
            </a:r>
            <a:r>
              <a:rPr lang="en-US" sz="2400" baseline="-25000" dirty="0">
                <a:solidFill>
                  <a:srgbClr val="FFFF00"/>
                </a:solidFill>
              </a:rPr>
              <a:t>2</a:t>
            </a:r>
            <a:r>
              <a:rPr lang="en-US" sz="2400" dirty="0">
                <a:solidFill>
                  <a:srgbClr val="FFFF00"/>
                </a:solidFill>
              </a:rPr>
              <a:t>SO</a:t>
            </a:r>
            <a:r>
              <a:rPr lang="en-US" sz="2400" baseline="-25000" dirty="0">
                <a:solidFill>
                  <a:srgbClr val="FFFF00"/>
                </a:solidFill>
              </a:rPr>
              <a:t>4</a:t>
            </a:r>
            <a:r>
              <a:rPr lang="en-US" sz="2400" dirty="0">
                <a:solidFill>
                  <a:srgbClr val="FFFF00"/>
                </a:solidFill>
              </a:rPr>
              <a:t>                </a:t>
            </a:r>
            <a:r>
              <a:rPr lang="en-US" sz="2400" dirty="0" smtClean="0">
                <a:solidFill>
                  <a:srgbClr val="FFFF00"/>
                </a:solidFill>
              </a:rPr>
              <a:t>B</a:t>
            </a:r>
            <a:r>
              <a:rPr lang="en-US" sz="2400" dirty="0">
                <a:solidFill>
                  <a:srgbClr val="FFFF00"/>
                </a:solidFill>
              </a:rPr>
              <a:t>. H</a:t>
            </a:r>
            <a:r>
              <a:rPr lang="en-US" sz="2400" baseline="-25000" dirty="0">
                <a:solidFill>
                  <a:srgbClr val="FFFF00"/>
                </a:solidFill>
              </a:rPr>
              <a:t>2</a:t>
            </a:r>
            <a:r>
              <a:rPr lang="en-US" sz="2400" dirty="0">
                <a:solidFill>
                  <a:srgbClr val="FFFF00"/>
                </a:solidFill>
              </a:rPr>
              <a:t>SO</a:t>
            </a:r>
            <a:r>
              <a:rPr lang="en-US" sz="2400" baseline="-25000" dirty="0">
                <a:solidFill>
                  <a:srgbClr val="FFFF00"/>
                </a:solidFill>
              </a:rPr>
              <a:t>4</a:t>
            </a:r>
            <a:r>
              <a:rPr lang="en-US" sz="2400" dirty="0">
                <a:solidFill>
                  <a:srgbClr val="FFFF00"/>
                </a:solidFill>
              </a:rPr>
              <a:t>, </a:t>
            </a:r>
            <a:r>
              <a:rPr lang="en-US" sz="2400" dirty="0" err="1">
                <a:solidFill>
                  <a:srgbClr val="FFFF00"/>
                </a:solidFill>
              </a:rPr>
              <a:t>HCl</a:t>
            </a:r>
            <a:r>
              <a:rPr lang="en-US" sz="2400" dirty="0">
                <a:solidFill>
                  <a:srgbClr val="FFFF00"/>
                </a:solidFill>
              </a:rPr>
              <a:t>, KOH.</a:t>
            </a:r>
          </a:p>
          <a:p>
            <a:r>
              <a:rPr lang="en-US" sz="2400" dirty="0">
                <a:solidFill>
                  <a:srgbClr val="FFFF00"/>
                </a:solidFill>
              </a:rPr>
              <a:t>C. H</a:t>
            </a:r>
            <a:r>
              <a:rPr lang="en-US" sz="2400" baseline="-25000" dirty="0">
                <a:solidFill>
                  <a:srgbClr val="FFFF00"/>
                </a:solidFill>
              </a:rPr>
              <a:t>2</a:t>
            </a:r>
            <a:r>
              <a:rPr lang="en-US" sz="2400" dirty="0">
                <a:solidFill>
                  <a:srgbClr val="FFFF00"/>
                </a:solidFill>
              </a:rPr>
              <a:t>SO</a:t>
            </a:r>
            <a:r>
              <a:rPr lang="en-US" sz="2400" baseline="-25000" dirty="0">
                <a:solidFill>
                  <a:srgbClr val="FFFF00"/>
                </a:solidFill>
              </a:rPr>
              <a:t>4</a:t>
            </a:r>
            <a:r>
              <a:rPr lang="en-US" sz="2400" dirty="0">
                <a:solidFill>
                  <a:srgbClr val="FFFF00"/>
                </a:solidFill>
              </a:rPr>
              <a:t>, </a:t>
            </a:r>
            <a:r>
              <a:rPr lang="en-US" sz="2400" dirty="0" err="1">
                <a:solidFill>
                  <a:srgbClr val="FFFF00"/>
                </a:solidFill>
              </a:rPr>
              <a:t>NaOH</a:t>
            </a:r>
            <a:r>
              <a:rPr lang="en-US" sz="2400" dirty="0">
                <a:solidFill>
                  <a:srgbClr val="FFFF00"/>
                </a:solidFill>
              </a:rPr>
              <a:t>, KOH         </a:t>
            </a:r>
            <a:r>
              <a:rPr lang="en-US" sz="2400" dirty="0" smtClean="0">
                <a:solidFill>
                  <a:srgbClr val="FFFF00"/>
                </a:solidFill>
              </a:rPr>
              <a:t>         D</a:t>
            </a:r>
            <a:r>
              <a:rPr lang="en-US" sz="2400" dirty="0">
                <a:solidFill>
                  <a:srgbClr val="FFFF00"/>
                </a:solidFill>
              </a:rPr>
              <a:t>. </a:t>
            </a:r>
            <a:r>
              <a:rPr lang="en-US" sz="2400" dirty="0" err="1">
                <a:solidFill>
                  <a:srgbClr val="FFFF00"/>
                </a:solidFill>
              </a:rPr>
              <a:t>NaCl</a:t>
            </a:r>
            <a:r>
              <a:rPr lang="en-US" sz="2400" dirty="0">
                <a:solidFill>
                  <a:srgbClr val="FFFF00"/>
                </a:solidFill>
              </a:rPr>
              <a:t>, </a:t>
            </a:r>
            <a:r>
              <a:rPr lang="en-US" sz="2400" dirty="0" smtClean="0">
                <a:solidFill>
                  <a:srgbClr val="FFFF00"/>
                </a:solidFill>
              </a:rPr>
              <a:t>NaNO</a:t>
            </a:r>
            <a:r>
              <a:rPr lang="en-US" sz="2400" baseline="-25000" dirty="0" smtClean="0">
                <a:solidFill>
                  <a:srgbClr val="FFFF00"/>
                </a:solidFill>
              </a:rPr>
              <a:t>3</a:t>
            </a:r>
            <a:r>
              <a:rPr lang="en-US" sz="2400" dirty="0" smtClean="0">
                <a:solidFill>
                  <a:srgbClr val="FFFF00"/>
                </a:solidFill>
              </a:rPr>
              <a:t>, Ba(OH)</a:t>
            </a:r>
            <a:r>
              <a:rPr lang="en-US" sz="2400" baseline="-25000" dirty="0" smtClean="0">
                <a:solidFill>
                  <a:srgbClr val="FFFF00"/>
                </a:solidFill>
              </a:rPr>
              <a:t>2</a:t>
            </a:r>
            <a:r>
              <a:rPr lang="en-US" sz="2400" dirty="0">
                <a:solidFill>
                  <a:srgbClr val="FFFF00"/>
                </a:solidFill>
              </a:rPr>
              <a:t>  </a:t>
            </a: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2502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smtClean="0">
                <a:solidFill>
                  <a:srgbClr val="FFFF00"/>
                </a:solidFill>
              </a:rPr>
              <a:t>Câu</a:t>
            </a:r>
            <a:r>
              <a:rPr lang="en-US" sz="2400" dirty="0" smtClean="0">
                <a:solidFill>
                  <a:srgbClr val="FFFF00"/>
                </a:solidFill>
              </a:rPr>
              <a:t> </a:t>
            </a:r>
            <a:r>
              <a:rPr lang="en-US" sz="2400" dirty="0" err="1" smtClean="0">
                <a:solidFill>
                  <a:srgbClr val="FFFF00"/>
                </a:solidFill>
              </a:rPr>
              <a:t>Hỏi</a:t>
            </a:r>
            <a:r>
              <a:rPr lang="en-US" sz="2400" dirty="0" smtClean="0">
                <a:solidFill>
                  <a:srgbClr val="FFFF00"/>
                </a:solidFill>
              </a:rPr>
              <a:t>: Cho  </a:t>
            </a:r>
            <a:r>
              <a:rPr lang="en-US" sz="2400" dirty="0" err="1">
                <a:solidFill>
                  <a:srgbClr val="FFFF00"/>
                </a:solidFill>
              </a:rPr>
              <a:t>kim</a:t>
            </a:r>
            <a:r>
              <a:rPr lang="en-US" sz="2400" dirty="0">
                <a:solidFill>
                  <a:srgbClr val="FFFF00"/>
                </a:solidFill>
              </a:rPr>
              <a:t> </a:t>
            </a:r>
            <a:r>
              <a:rPr lang="en-US" sz="2400" dirty="0" err="1">
                <a:solidFill>
                  <a:srgbClr val="FFFF00"/>
                </a:solidFill>
              </a:rPr>
              <a:t>loại</a:t>
            </a:r>
            <a:r>
              <a:rPr lang="en-US" sz="2400" dirty="0">
                <a:solidFill>
                  <a:srgbClr val="FFFF00"/>
                </a:solidFill>
              </a:rPr>
              <a:t> K </a:t>
            </a:r>
            <a:r>
              <a:rPr lang="en-US" sz="2400" dirty="0" err="1">
                <a:solidFill>
                  <a:srgbClr val="FFFF00"/>
                </a:solidFill>
              </a:rPr>
              <a:t>vào</a:t>
            </a:r>
            <a:r>
              <a:rPr lang="en-US" sz="2400" dirty="0">
                <a:solidFill>
                  <a:srgbClr val="FFFF00"/>
                </a:solidFill>
              </a:rPr>
              <a:t> </a:t>
            </a:r>
            <a:r>
              <a:rPr lang="en-US" sz="2400" dirty="0" err="1">
                <a:solidFill>
                  <a:srgbClr val="FFFF00"/>
                </a:solidFill>
              </a:rPr>
              <a:t>nước</a:t>
            </a:r>
            <a:r>
              <a:rPr lang="en-US" sz="2400" dirty="0">
                <a:solidFill>
                  <a:srgbClr val="FFFF00"/>
                </a:solidFill>
              </a:rPr>
              <a:t>, </a:t>
            </a:r>
            <a:r>
              <a:rPr lang="en-US" sz="2400" dirty="0" err="1">
                <a:solidFill>
                  <a:srgbClr val="FFFF00"/>
                </a:solidFill>
              </a:rPr>
              <a:t>phản</a:t>
            </a:r>
            <a:r>
              <a:rPr lang="en-US" sz="2400" dirty="0">
                <a:solidFill>
                  <a:srgbClr val="FFFF00"/>
                </a:solidFill>
              </a:rPr>
              <a:t> </a:t>
            </a:r>
            <a:r>
              <a:rPr lang="en-US" sz="2400" dirty="0" err="1">
                <a:solidFill>
                  <a:srgbClr val="FFFF00"/>
                </a:solidFill>
              </a:rPr>
              <a:t>ứng</a:t>
            </a:r>
            <a:r>
              <a:rPr lang="en-US" sz="2400" dirty="0">
                <a:solidFill>
                  <a:srgbClr val="FFFF00"/>
                </a:solidFill>
              </a:rPr>
              <a:t> </a:t>
            </a:r>
            <a:r>
              <a:rPr lang="en-US" sz="2400" dirty="0" err="1">
                <a:solidFill>
                  <a:srgbClr val="FFFF00"/>
                </a:solidFill>
              </a:rPr>
              <a:t>xảy</a:t>
            </a:r>
            <a:r>
              <a:rPr lang="en-US" sz="2400" dirty="0">
                <a:solidFill>
                  <a:srgbClr val="FFFF00"/>
                </a:solidFill>
              </a:rPr>
              <a:t> </a:t>
            </a:r>
            <a:r>
              <a:rPr lang="en-US" sz="2400" dirty="0" err="1">
                <a:solidFill>
                  <a:srgbClr val="FFFF00"/>
                </a:solidFill>
              </a:rPr>
              <a:t>ra</a:t>
            </a:r>
            <a:r>
              <a:rPr lang="en-US" sz="2400" dirty="0">
                <a:solidFill>
                  <a:srgbClr val="FFFF00"/>
                </a:solidFill>
              </a:rPr>
              <a:t> </a:t>
            </a:r>
            <a:r>
              <a:rPr lang="en-US" sz="2400" dirty="0" err="1">
                <a:solidFill>
                  <a:srgbClr val="FFFF00"/>
                </a:solidFill>
              </a:rPr>
              <a:t>theo</a:t>
            </a:r>
            <a:r>
              <a:rPr lang="en-US" sz="2400" dirty="0">
                <a:solidFill>
                  <a:srgbClr val="FFFF00"/>
                </a:solidFill>
              </a:rPr>
              <a:t> </a:t>
            </a:r>
            <a:r>
              <a:rPr lang="en-US" sz="2400" dirty="0" err="1">
                <a:solidFill>
                  <a:srgbClr val="FFFF00"/>
                </a:solidFill>
              </a:rPr>
              <a:t>sơ</a:t>
            </a:r>
            <a:r>
              <a:rPr lang="en-US" sz="2400" dirty="0">
                <a:solidFill>
                  <a:srgbClr val="FFFF00"/>
                </a:solidFill>
              </a:rPr>
              <a:t> </a:t>
            </a:r>
            <a:r>
              <a:rPr lang="en-US" sz="2400" dirty="0" err="1">
                <a:solidFill>
                  <a:srgbClr val="FFFF00"/>
                </a:solidFill>
              </a:rPr>
              <a:t>đồ</a:t>
            </a:r>
            <a:r>
              <a:rPr lang="en-US" sz="2400" dirty="0">
                <a:solidFill>
                  <a:srgbClr val="FFFF00"/>
                </a:solidFill>
              </a:rPr>
              <a:t> </a:t>
            </a:r>
            <a:r>
              <a:rPr lang="en-US" sz="2400" dirty="0" err="1" smtClean="0">
                <a:solidFill>
                  <a:srgbClr val="FFFF00"/>
                </a:solidFill>
              </a:rPr>
              <a:t>sau</a:t>
            </a:r>
            <a:r>
              <a:rPr lang="en-US" sz="2400" dirty="0" smtClean="0">
                <a:solidFill>
                  <a:srgbClr val="FFFF00"/>
                </a:solidFill>
              </a:rPr>
              <a:t>:         2K </a:t>
            </a:r>
            <a:r>
              <a:rPr lang="en-US" sz="2400" dirty="0">
                <a:solidFill>
                  <a:srgbClr val="FFFF00"/>
                </a:solidFill>
              </a:rPr>
              <a:t>+   2H</a:t>
            </a:r>
            <a:r>
              <a:rPr lang="en-US" sz="2400" baseline="-25000" dirty="0">
                <a:solidFill>
                  <a:srgbClr val="FFFF00"/>
                </a:solidFill>
              </a:rPr>
              <a:t>2</a:t>
            </a:r>
            <a:r>
              <a:rPr lang="en-US" sz="2400" dirty="0">
                <a:solidFill>
                  <a:srgbClr val="FFFF00"/>
                </a:solidFill>
              </a:rPr>
              <a:t>O  </a:t>
            </a:r>
            <a:r>
              <a:rPr lang="en-US" sz="2400" dirty="0" smtClean="0">
                <a:solidFill>
                  <a:srgbClr val="FFFF00"/>
                </a:solidFill>
              </a:rPr>
              <a:t>→    </a:t>
            </a:r>
            <a:r>
              <a:rPr lang="en-US" sz="2400" dirty="0">
                <a:solidFill>
                  <a:srgbClr val="FFFF00"/>
                </a:solidFill>
              </a:rPr>
              <a:t>2KOH    +  H</a:t>
            </a:r>
            <a:r>
              <a:rPr lang="en-US" sz="2400" baseline="-25000" dirty="0">
                <a:solidFill>
                  <a:srgbClr val="FFFF00"/>
                </a:solidFill>
              </a:rPr>
              <a:t>2</a:t>
            </a:r>
            <a:endParaRPr lang="en-US" sz="2400" dirty="0">
              <a:solidFill>
                <a:srgbClr val="FFFF00"/>
              </a:solidFill>
            </a:endParaRPr>
          </a:p>
          <a:p>
            <a:r>
              <a:rPr lang="vi-VN" sz="2400" dirty="0">
                <a:solidFill>
                  <a:srgbClr val="FFFF00"/>
                </a:solidFill>
              </a:rPr>
              <a:t>      </a:t>
            </a:r>
            <a:r>
              <a:rPr lang="en-US" sz="2400" dirty="0" err="1">
                <a:solidFill>
                  <a:srgbClr val="FFFF00"/>
                </a:solidFill>
              </a:rPr>
              <a:t>Hãy</a:t>
            </a:r>
            <a:r>
              <a:rPr lang="en-US" sz="2400" dirty="0">
                <a:solidFill>
                  <a:srgbClr val="FFFF00"/>
                </a:solidFill>
              </a:rPr>
              <a:t> </a:t>
            </a:r>
            <a:r>
              <a:rPr lang="en-US" sz="2400" dirty="0" err="1">
                <a:solidFill>
                  <a:srgbClr val="FFFF00"/>
                </a:solidFill>
              </a:rPr>
              <a:t>cho</a:t>
            </a:r>
            <a:r>
              <a:rPr lang="en-US" sz="2400" dirty="0">
                <a:solidFill>
                  <a:srgbClr val="FFFF00"/>
                </a:solidFill>
              </a:rPr>
              <a:t> </a:t>
            </a:r>
            <a:r>
              <a:rPr lang="en-US" sz="2400" dirty="0" err="1">
                <a:solidFill>
                  <a:srgbClr val="FFFF00"/>
                </a:solidFill>
              </a:rPr>
              <a:t>biết</a:t>
            </a:r>
            <a:r>
              <a:rPr lang="en-US" sz="2400" dirty="0">
                <a:solidFill>
                  <a:srgbClr val="FFFF00"/>
                </a:solidFill>
              </a:rPr>
              <a:t> dung </a:t>
            </a:r>
            <a:r>
              <a:rPr lang="en-US" sz="2400" dirty="0" err="1">
                <a:solidFill>
                  <a:srgbClr val="FFFF00"/>
                </a:solidFill>
              </a:rPr>
              <a:t>dịch</a:t>
            </a:r>
            <a:r>
              <a:rPr lang="en-US" sz="2400" dirty="0">
                <a:solidFill>
                  <a:srgbClr val="FFFF00"/>
                </a:solidFill>
              </a:rPr>
              <a:t> </a:t>
            </a:r>
            <a:r>
              <a:rPr lang="en-US" sz="2400" dirty="0" err="1">
                <a:solidFill>
                  <a:srgbClr val="FFFF00"/>
                </a:solidFill>
              </a:rPr>
              <a:t>tạo</a:t>
            </a:r>
            <a:r>
              <a:rPr lang="en-US" sz="2400" dirty="0">
                <a:solidFill>
                  <a:srgbClr val="FFFF00"/>
                </a:solidFill>
              </a:rPr>
              <a:t> </a:t>
            </a:r>
            <a:r>
              <a:rPr lang="en-US" sz="2400" dirty="0" err="1">
                <a:solidFill>
                  <a:srgbClr val="FFFF00"/>
                </a:solidFill>
              </a:rPr>
              <a:t>ra</a:t>
            </a:r>
            <a:r>
              <a:rPr lang="en-US" sz="2400" dirty="0">
                <a:solidFill>
                  <a:srgbClr val="FFFF00"/>
                </a:solidFill>
              </a:rPr>
              <a:t> </a:t>
            </a:r>
            <a:r>
              <a:rPr lang="en-US" sz="2400" dirty="0" err="1">
                <a:solidFill>
                  <a:srgbClr val="FFFF00"/>
                </a:solidFill>
              </a:rPr>
              <a:t>làm</a:t>
            </a:r>
            <a:r>
              <a:rPr lang="en-US" sz="2400" dirty="0">
                <a:solidFill>
                  <a:srgbClr val="FFFF00"/>
                </a:solidFill>
              </a:rPr>
              <a:t> </a:t>
            </a:r>
            <a:r>
              <a:rPr lang="en-US" sz="2400" dirty="0" err="1">
                <a:solidFill>
                  <a:srgbClr val="FFFF00"/>
                </a:solidFill>
              </a:rPr>
              <a:t>giấy</a:t>
            </a:r>
            <a:r>
              <a:rPr lang="en-US" sz="2400" dirty="0">
                <a:solidFill>
                  <a:srgbClr val="FFFF00"/>
                </a:solidFill>
              </a:rPr>
              <a:t> </a:t>
            </a:r>
            <a:r>
              <a:rPr lang="en-US" sz="2400" dirty="0" err="1">
                <a:solidFill>
                  <a:srgbClr val="FFFF00"/>
                </a:solidFill>
              </a:rPr>
              <a:t>quỳ</a:t>
            </a:r>
            <a:r>
              <a:rPr lang="en-US" sz="2400" dirty="0">
                <a:solidFill>
                  <a:srgbClr val="FFFF00"/>
                </a:solidFill>
              </a:rPr>
              <a:t> </a:t>
            </a:r>
            <a:r>
              <a:rPr lang="en-US" sz="2400" dirty="0" err="1">
                <a:solidFill>
                  <a:srgbClr val="FFFF00"/>
                </a:solidFill>
              </a:rPr>
              <a:t>tím</a:t>
            </a:r>
            <a:r>
              <a:rPr lang="en-US" sz="2400" dirty="0">
                <a:solidFill>
                  <a:srgbClr val="FFFF00"/>
                </a:solidFill>
              </a:rPr>
              <a:t> </a:t>
            </a:r>
            <a:r>
              <a:rPr lang="en-US" sz="2400" dirty="0" err="1">
                <a:solidFill>
                  <a:srgbClr val="FFFF00"/>
                </a:solidFill>
              </a:rPr>
              <a:t>chuyển</a:t>
            </a:r>
            <a:r>
              <a:rPr lang="en-US" sz="2400" dirty="0">
                <a:solidFill>
                  <a:srgbClr val="FFFF00"/>
                </a:solidFill>
              </a:rPr>
              <a:t> sang </a:t>
            </a:r>
            <a:r>
              <a:rPr lang="en-US" sz="2400" dirty="0" err="1">
                <a:solidFill>
                  <a:srgbClr val="FFFF00"/>
                </a:solidFill>
              </a:rPr>
              <a:t>màu</a:t>
            </a:r>
            <a:r>
              <a:rPr lang="en-US" sz="2400" dirty="0">
                <a:solidFill>
                  <a:srgbClr val="FFFF00"/>
                </a:solidFill>
              </a:rPr>
              <a:t> </a:t>
            </a:r>
            <a:r>
              <a:rPr lang="en-US" sz="2400" dirty="0" err="1">
                <a:solidFill>
                  <a:srgbClr val="FFFF00"/>
                </a:solidFill>
              </a:rPr>
              <a:t>gì</a:t>
            </a:r>
            <a:r>
              <a:rPr lang="en-US" sz="2400" dirty="0">
                <a:solidFill>
                  <a:srgbClr val="FFFF00"/>
                </a:solidFill>
              </a:rPr>
              <a:t>? </a:t>
            </a:r>
          </a:p>
          <a:p>
            <a:pPr lvl="0" algn="just">
              <a:lnSpc>
                <a:spcPct val="150000"/>
              </a:lnSpc>
            </a:pPr>
            <a:r>
              <a:rPr lang="vi-VN" sz="2000" dirty="0">
                <a:solidFill>
                  <a:srgbClr val="FFFF00"/>
                </a:solidFill>
                <a:latin typeface="Arial" panose="020B0604020202020204" pitchFamily="34" charset="0"/>
                <a:cs typeface="Arial" panose="020B0604020202020204" pitchFamily="34" charset="0"/>
              </a:rPr>
              <a:t>    A. </a:t>
            </a:r>
            <a:r>
              <a:rPr lang="en-US" sz="2000" dirty="0" err="1">
                <a:solidFill>
                  <a:srgbClr val="FFFF00"/>
                </a:solidFill>
                <a:latin typeface="Arial" panose="020B0604020202020204" pitchFamily="34" charset="0"/>
                <a:cs typeface="Arial" panose="020B0604020202020204" pitchFamily="34" charset="0"/>
              </a:rPr>
              <a:t>Xanh</a:t>
            </a:r>
            <a:r>
              <a:rPr lang="vi-VN" sz="2000" dirty="0">
                <a:solidFill>
                  <a:srgbClr val="FFFF00"/>
                </a:solidFill>
                <a:latin typeface="Arial" panose="020B0604020202020204" pitchFamily="34" charset="0"/>
                <a:cs typeface="Arial" panose="020B0604020202020204" pitchFamily="34" charset="0"/>
              </a:rPr>
              <a:t>                          B. </a:t>
            </a:r>
            <a:r>
              <a:rPr lang="en-US" sz="2000" dirty="0" err="1">
                <a:solidFill>
                  <a:srgbClr val="FFFF00"/>
                </a:solidFill>
                <a:latin typeface="Arial" panose="020B0604020202020204" pitchFamily="34" charset="0"/>
                <a:cs typeface="Arial" panose="020B0604020202020204" pitchFamily="34" charset="0"/>
              </a:rPr>
              <a:t>Tím</a:t>
            </a:r>
            <a:endParaRPr lang="en-US" sz="2000" dirty="0">
              <a:solidFill>
                <a:srgbClr val="FFFF00"/>
              </a:solidFill>
              <a:latin typeface="Arial" panose="020B0604020202020204" pitchFamily="34" charset="0"/>
              <a:cs typeface="Arial" panose="020B0604020202020204" pitchFamily="34" charset="0"/>
            </a:endParaRPr>
          </a:p>
          <a:p>
            <a:pPr lvl="0" algn="just">
              <a:lnSpc>
                <a:spcPct val="150000"/>
              </a:lnSpc>
            </a:pPr>
            <a:r>
              <a:rPr lang="vi-VN" sz="2000" dirty="0">
                <a:solidFill>
                  <a:srgbClr val="FFFF00"/>
                </a:solidFill>
                <a:latin typeface="Arial" panose="020B0604020202020204" pitchFamily="34" charset="0"/>
                <a:cs typeface="Arial" panose="020B0604020202020204" pitchFamily="34" charset="0"/>
              </a:rPr>
              <a:t>    C. </a:t>
            </a:r>
            <a:r>
              <a:rPr lang="en-US" sz="2000" dirty="0" err="1">
                <a:solidFill>
                  <a:srgbClr val="FFFF00"/>
                </a:solidFill>
                <a:latin typeface="Arial" panose="020B0604020202020204" pitchFamily="34" charset="0"/>
                <a:cs typeface="Arial" panose="020B0604020202020204" pitchFamily="34" charset="0"/>
              </a:rPr>
              <a:t>Hồng</a:t>
            </a:r>
            <a:r>
              <a:rPr lang="vi-VN" sz="2000" dirty="0">
                <a:solidFill>
                  <a:srgbClr val="FFFF00"/>
                </a:solidFill>
                <a:latin typeface="Arial" panose="020B0604020202020204" pitchFamily="34" charset="0"/>
                <a:cs typeface="Arial" panose="020B0604020202020204" pitchFamily="34" charset="0"/>
              </a:rPr>
              <a:t>                          D. </a:t>
            </a:r>
            <a:r>
              <a:rPr lang="en-US" sz="2000" dirty="0" err="1" smtClean="0">
                <a:solidFill>
                  <a:srgbClr val="FFFF00"/>
                </a:solidFill>
                <a:latin typeface="Arial" panose="020B0604020202020204" pitchFamily="34" charset="0"/>
                <a:cs typeface="Arial" panose="020B0604020202020204" pitchFamily="34" charset="0"/>
              </a:rPr>
              <a:t>Đỏ</a:t>
            </a:r>
            <a:endParaRPr lang="en-US" sz="20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A</a:t>
              </a: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88155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42"/>
          <p:cNvSpPr/>
          <p:nvPr/>
        </p:nvSpPr>
        <p:spPr>
          <a:xfrm>
            <a:off x="834861" y="1129881"/>
            <a:ext cx="3473331" cy="1128622"/>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smtClean="0">
                <a:solidFill>
                  <a:schemeClr val="accent2"/>
                </a:solidFill>
              </a:rPr>
              <a:t>BÀI 9:</a:t>
            </a:r>
            <a:endParaRPr sz="5400" b="1">
              <a:solidFill>
                <a:schemeClr val="accent2"/>
              </a:solidFill>
            </a:endParaRPr>
          </a:p>
        </p:txBody>
      </p:sp>
      <p:sp>
        <p:nvSpPr>
          <p:cNvPr id="1125" name="Google Shape;1125;p42"/>
          <p:cNvSpPr txBox="1">
            <a:spLocks noGrp="1"/>
          </p:cNvSpPr>
          <p:nvPr>
            <p:ph type="ctrTitle"/>
          </p:nvPr>
        </p:nvSpPr>
        <p:spPr>
          <a:xfrm flipH="1">
            <a:off x="834861" y="2474191"/>
            <a:ext cx="3473330" cy="9903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800" smtClean="0">
                <a:latin typeface="Arial" panose="020B0604020202020204" pitchFamily="34" charset="0"/>
                <a:cs typeface="Arial" panose="020B0604020202020204" pitchFamily="34" charset="0"/>
              </a:rPr>
              <a:t>BASE</a:t>
            </a:r>
            <a:endParaRPr sz="8800">
              <a:latin typeface="Arial" panose="020B0604020202020204" pitchFamily="34" charset="0"/>
              <a:cs typeface="Arial" panose="020B0604020202020204" pitchFamily="34" charset="0"/>
            </a:endParaRPr>
          </a:p>
        </p:txBody>
      </p:sp>
      <p:grpSp>
        <p:nvGrpSpPr>
          <p:cNvPr id="1127" name="Google Shape;1127;p42"/>
          <p:cNvGrpSpPr/>
          <p:nvPr/>
        </p:nvGrpSpPr>
        <p:grpSpPr>
          <a:xfrm rot="-1274175" flipH="1">
            <a:off x="7536309" y="1184153"/>
            <a:ext cx="597690" cy="2148701"/>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2"/>
          <p:cNvGrpSpPr/>
          <p:nvPr/>
        </p:nvGrpSpPr>
        <p:grpSpPr>
          <a:xfrm rot="1123139">
            <a:off x="6856732" y="521614"/>
            <a:ext cx="1569296" cy="450046"/>
            <a:chOff x="230550" y="1790725"/>
            <a:chExt cx="6833500" cy="1959725"/>
          </a:xfrm>
        </p:grpSpPr>
        <p:sp>
          <p:nvSpPr>
            <p:cNvPr id="1137" name="Google Shape;1137;p42"/>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3716443">
            <a:off x="5263954" y="3760879"/>
            <a:ext cx="499996" cy="1171035"/>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flipH="1">
            <a:off x="6276364" y="20694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658" flipH="1">
            <a:off x="5020815" y="992750"/>
            <a:ext cx="986259" cy="854455"/>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42"/>
          <p:cNvGrpSpPr/>
          <p:nvPr/>
        </p:nvGrpSpPr>
        <p:grpSpPr>
          <a:xfrm rot="1617389" flipH="1">
            <a:off x="6577302" y="3293097"/>
            <a:ext cx="828879" cy="1315624"/>
            <a:chOff x="2190225" y="236575"/>
            <a:chExt cx="3165475" cy="5024350"/>
          </a:xfrm>
        </p:grpSpPr>
        <p:sp>
          <p:nvSpPr>
            <p:cNvPr id="1184" name="Google Shape;1184;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smtClean="0">
                <a:solidFill>
                  <a:srgbClr val="FFFF00"/>
                </a:solidFill>
                <a:latin typeface="Arial" panose="020B0604020202020204" pitchFamily="34" charset="0"/>
                <a:cs typeface="Arial" panose="020B0604020202020204" pitchFamily="34" charset="0"/>
              </a:rPr>
              <a:t>Câu hỏi: </a:t>
            </a:r>
            <a:r>
              <a:rPr lang="en-US" sz="2000">
                <a:solidFill>
                  <a:srgbClr val="FFFF00"/>
                </a:solidFill>
                <a:latin typeface="Arial" panose="020B0604020202020204" pitchFamily="34" charset="0"/>
                <a:cs typeface="Arial" panose="020B0604020202020204" pitchFamily="34" charset="0"/>
              </a:rPr>
              <a:t>Cho 100ml dung dịch Ba(OH)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0,1M vào 100ml dung dịch HCl 0,1M. Dung dịch thu được sau phản ứng</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A. </a:t>
            </a:r>
            <a:r>
              <a:rPr lang="en-US" sz="2000" smtClean="0">
                <a:solidFill>
                  <a:srgbClr val="FFFF00"/>
                </a:solidFill>
                <a:latin typeface="Arial" panose="020B0604020202020204" pitchFamily="34" charset="0"/>
                <a:cs typeface="Arial" panose="020B0604020202020204" pitchFamily="34" charset="0"/>
              </a:rPr>
              <a:t>Làm </a:t>
            </a:r>
            <a:r>
              <a:rPr lang="en-US" sz="2000">
                <a:solidFill>
                  <a:srgbClr val="FFFF00"/>
                </a:solidFill>
                <a:latin typeface="Arial" panose="020B0604020202020204" pitchFamily="34" charset="0"/>
                <a:cs typeface="Arial" panose="020B0604020202020204" pitchFamily="34" charset="0"/>
              </a:rPr>
              <a:t>quỳ tím </a:t>
            </a:r>
            <a:r>
              <a:rPr lang="vi-VN" sz="2000" smtClean="0">
                <a:solidFill>
                  <a:srgbClr val="FFFF00"/>
                </a:solidFill>
                <a:latin typeface="Arial" panose="020B0604020202020204" pitchFamily="34" charset="0"/>
                <a:cs typeface="Arial" panose="020B0604020202020204" pitchFamily="34" charset="0"/>
              </a:rPr>
              <a:t>chuyển màu</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xanh.</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B. </a:t>
            </a:r>
            <a:r>
              <a:rPr lang="en-US" sz="2000" smtClean="0">
                <a:solidFill>
                  <a:srgbClr val="FFFF00"/>
                </a:solidFill>
                <a:latin typeface="Arial" panose="020B0604020202020204" pitchFamily="34" charset="0"/>
                <a:cs typeface="Arial" panose="020B0604020202020204" pitchFamily="34" charset="0"/>
              </a:rPr>
              <a:t>Làm </a:t>
            </a:r>
            <a:r>
              <a:rPr lang="en-US" sz="2000">
                <a:solidFill>
                  <a:srgbClr val="FFFF00"/>
                </a:solidFill>
                <a:latin typeface="Arial" panose="020B0604020202020204" pitchFamily="34" charset="0"/>
                <a:cs typeface="Arial" panose="020B0604020202020204" pitchFamily="34" charset="0"/>
              </a:rPr>
              <a:t>quỳ tím </a:t>
            </a:r>
            <a:r>
              <a:rPr lang="vi-VN" sz="2000" smtClean="0">
                <a:solidFill>
                  <a:srgbClr val="FFFF00"/>
                </a:solidFill>
                <a:latin typeface="Arial" panose="020B0604020202020204" pitchFamily="34" charset="0"/>
                <a:cs typeface="Arial" panose="020B0604020202020204" pitchFamily="34" charset="0"/>
              </a:rPr>
              <a:t>chuyển màu</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đỏ.</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C. </a:t>
            </a:r>
            <a:r>
              <a:rPr lang="en-US" sz="2000" smtClean="0">
                <a:solidFill>
                  <a:srgbClr val="FFFF00"/>
                </a:solidFill>
                <a:latin typeface="Arial" panose="020B0604020202020204" pitchFamily="34" charset="0"/>
                <a:cs typeface="Arial" panose="020B0604020202020204" pitchFamily="34" charset="0"/>
              </a:rPr>
              <a:t>Phản </a:t>
            </a:r>
            <a:r>
              <a:rPr lang="en-US" sz="2000">
                <a:solidFill>
                  <a:srgbClr val="FFFF00"/>
                </a:solidFill>
                <a:latin typeface="Arial" panose="020B0604020202020204" pitchFamily="34" charset="0"/>
                <a:cs typeface="Arial" panose="020B0604020202020204" pitchFamily="34" charset="0"/>
              </a:rPr>
              <a:t>ứng được với magnesium giải phóng khí hydrogen.</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D. </a:t>
            </a:r>
            <a:r>
              <a:rPr lang="en-US" sz="2000" smtClean="0">
                <a:solidFill>
                  <a:srgbClr val="FFFF00"/>
                </a:solidFill>
                <a:latin typeface="Arial" panose="020B0604020202020204" pitchFamily="34" charset="0"/>
                <a:cs typeface="Arial" panose="020B0604020202020204" pitchFamily="34" charset="0"/>
              </a:rPr>
              <a:t>Không </a:t>
            </a:r>
            <a:r>
              <a:rPr lang="en-US" sz="2000">
                <a:solidFill>
                  <a:srgbClr val="FFFF00"/>
                </a:solidFill>
                <a:latin typeface="Arial" panose="020B0604020202020204" pitchFamily="34" charset="0"/>
                <a:cs typeface="Arial" panose="020B0604020202020204" pitchFamily="34" charset="0"/>
              </a:rPr>
              <a:t>làm đổi màu quỳ tím.</a:t>
            </a: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7</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923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3" name="Google Shape;1773;p53"/>
          <p:cNvSpPr txBox="1">
            <a:spLocks noGrp="1"/>
          </p:cNvSpPr>
          <p:nvPr>
            <p:ph type="title"/>
          </p:nvPr>
        </p:nvSpPr>
        <p:spPr>
          <a:xfrm>
            <a:off x="713225" y="33074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tx2">
                    <a:lumMod val="25000"/>
                  </a:schemeClr>
                </a:solidFill>
                <a:latin typeface="Arial" panose="020B0604020202020204" pitchFamily="34" charset="0"/>
                <a:cs typeface="Arial" panose="020B0604020202020204" pitchFamily="34" charset="0"/>
              </a:rPr>
              <a:t>VẬN DỤNG</a:t>
            </a:r>
            <a:endParaRPr sz="3200">
              <a:solidFill>
                <a:schemeClr val="tx2">
                  <a:lumMod val="25000"/>
                </a:schemeClr>
              </a:solidFill>
              <a:latin typeface="Arial" panose="020B0604020202020204" pitchFamily="34" charset="0"/>
              <a:cs typeface="Arial" panose="020B0604020202020204" pitchFamily="34" charset="0"/>
            </a:endParaRPr>
          </a:p>
        </p:txBody>
      </p:sp>
      <p:grpSp>
        <p:nvGrpSpPr>
          <p:cNvPr id="44" name="Group 43"/>
          <p:cNvGrpSpPr/>
          <p:nvPr/>
        </p:nvGrpSpPr>
        <p:grpSpPr>
          <a:xfrm>
            <a:off x="431344" y="1222141"/>
            <a:ext cx="3592016" cy="3421294"/>
            <a:chOff x="674118" y="1335641"/>
            <a:chExt cx="3592016" cy="3421294"/>
          </a:xfrm>
        </p:grpSpPr>
        <p:sp>
          <p:nvSpPr>
            <p:cNvPr id="45" name="Folded Corner 44"/>
            <p:cNvSpPr/>
            <p:nvPr/>
          </p:nvSpPr>
          <p:spPr>
            <a:xfrm>
              <a:off x="674118" y="1335641"/>
              <a:ext cx="3592016" cy="3421294"/>
            </a:xfrm>
            <a:prstGeom prst="foldedCorne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07508" y="1491871"/>
              <a:ext cx="3525235" cy="2862322"/>
            </a:xfrm>
            <a:prstGeom prst="rect">
              <a:avLst/>
            </a:prstGeom>
          </p:spPr>
          <p:txBody>
            <a:bodyPr wrap="square">
              <a:spAutoFit/>
            </a:bodyPr>
            <a:lstStyle/>
            <a:p>
              <a:pPr algn="just">
                <a:lnSpc>
                  <a:spcPct val="150000"/>
                </a:lnSpc>
              </a:pPr>
              <a:r>
                <a:rPr lang="nl-NL" sz="2000"/>
                <a:t>Một loại thuốc dành cho bệnh nhân đau dạ dày có chứa Al(OH)</a:t>
              </a:r>
              <a:r>
                <a:rPr lang="nl-NL" sz="2000" baseline="-25000"/>
                <a:t>3</a:t>
              </a:r>
              <a:r>
                <a:rPr lang="nl-NL" sz="2000"/>
                <a:t> và Mg(OH)</a:t>
              </a:r>
              <a:r>
                <a:rPr lang="nl-NL" sz="2000" baseline="-25000"/>
                <a:t>2</a:t>
              </a:r>
              <a:r>
                <a:rPr lang="nl-NL" sz="2000"/>
                <a:t>. </a:t>
              </a:r>
              <a:endParaRPr lang="vi-VN" sz="2000" smtClean="0"/>
            </a:p>
            <a:p>
              <a:pPr algn="just">
                <a:lnSpc>
                  <a:spcPct val="150000"/>
                </a:lnSpc>
              </a:pPr>
              <a:r>
                <a:rPr lang="nl-NL" sz="2000" smtClean="0"/>
                <a:t>Viết </a:t>
              </a:r>
              <a:r>
                <a:rPr lang="nl-NL" sz="2000"/>
                <a:t>phương trình hóa học xảy ra giữa acid HCl có trong dạ dày với các chất trên.</a:t>
              </a:r>
              <a:endParaRPr lang="en-US" sz="2000"/>
            </a:p>
          </p:txBody>
        </p:sp>
      </p:grpSp>
      <p:sp>
        <p:nvSpPr>
          <p:cNvPr id="3" name="Rectangle 2"/>
          <p:cNvSpPr/>
          <p:nvPr/>
        </p:nvSpPr>
        <p:spPr>
          <a:xfrm>
            <a:off x="4329953" y="1222141"/>
            <a:ext cx="4727986" cy="1341457"/>
          </a:xfrm>
          <a:prstGeom prst="rect">
            <a:avLst/>
          </a:prstGeom>
        </p:spPr>
        <p:txBody>
          <a:bodyPr wrap="square">
            <a:spAutoFit/>
          </a:bodyPr>
          <a:lstStyle/>
          <a:p>
            <a:pPr algn="just">
              <a:lnSpc>
                <a:spcPct val="200000"/>
              </a:lnSpc>
            </a:pPr>
            <a:r>
              <a:rPr lang="en-US" sz="2200">
                <a:latin typeface="Arial" panose="020B0604020202020204" pitchFamily="34" charset="0"/>
                <a:ea typeface="Calibri" panose="020F0502020204030204" pitchFamily="34" charset="0"/>
                <a:cs typeface="Arial" panose="020B0604020202020204" pitchFamily="34" charset="0"/>
              </a:rPr>
              <a:t>2Al(OH)</a:t>
            </a:r>
            <a:r>
              <a:rPr lang="en-US" sz="2200" baseline="-25000">
                <a:latin typeface="Arial" panose="020B0604020202020204" pitchFamily="34" charset="0"/>
                <a:ea typeface="Calibri" panose="020F0502020204030204" pitchFamily="34" charset="0"/>
                <a:cs typeface="Arial" panose="020B0604020202020204" pitchFamily="34" charset="0"/>
              </a:rPr>
              <a:t>3</a:t>
            </a:r>
            <a:r>
              <a:rPr lang="en-US" sz="2200">
                <a:latin typeface="Arial" panose="020B0604020202020204" pitchFamily="34" charset="0"/>
                <a:ea typeface="Calibri" panose="020F0502020204030204" pitchFamily="34" charset="0"/>
                <a:cs typeface="Arial" panose="020B0604020202020204" pitchFamily="34" charset="0"/>
              </a:rPr>
              <a:t> + 6HCl → 2AlCl</a:t>
            </a:r>
            <a:r>
              <a:rPr lang="en-US" sz="2200" baseline="-25000">
                <a:latin typeface="Arial" panose="020B0604020202020204" pitchFamily="34" charset="0"/>
                <a:ea typeface="Calibri" panose="020F0502020204030204" pitchFamily="34" charset="0"/>
                <a:cs typeface="Arial" panose="020B0604020202020204" pitchFamily="34" charset="0"/>
              </a:rPr>
              <a:t>3</a:t>
            </a:r>
            <a:r>
              <a:rPr lang="en-US" sz="2200">
                <a:latin typeface="Arial" panose="020B0604020202020204" pitchFamily="34" charset="0"/>
                <a:ea typeface="Calibri" panose="020F0502020204030204" pitchFamily="34" charset="0"/>
                <a:cs typeface="Arial" panose="020B0604020202020204" pitchFamily="34" charset="0"/>
              </a:rPr>
              <a:t> + </a:t>
            </a:r>
            <a:r>
              <a:rPr lang="en-US" sz="2200" smtClean="0">
                <a:latin typeface="Arial" panose="020B0604020202020204" pitchFamily="34" charset="0"/>
                <a:ea typeface="Calibri" panose="020F0502020204030204" pitchFamily="34" charset="0"/>
                <a:cs typeface="Arial" panose="020B0604020202020204" pitchFamily="34" charset="0"/>
              </a:rPr>
              <a:t>3H</a:t>
            </a:r>
            <a:r>
              <a:rPr lang="en-US" sz="2200" baseline="-25000" smtClean="0">
                <a:latin typeface="Arial" panose="020B0604020202020204" pitchFamily="34" charset="0"/>
                <a:ea typeface="Calibri" panose="020F0502020204030204" pitchFamily="34" charset="0"/>
                <a:cs typeface="Arial" panose="020B0604020202020204" pitchFamily="34" charset="0"/>
              </a:rPr>
              <a:t>2</a:t>
            </a:r>
            <a:r>
              <a:rPr lang="en-US" sz="2200" smtClean="0">
                <a:latin typeface="Arial" panose="020B0604020202020204" pitchFamily="34" charset="0"/>
                <a:ea typeface="Calibri" panose="020F0502020204030204" pitchFamily="34" charset="0"/>
                <a:cs typeface="Arial" panose="020B0604020202020204" pitchFamily="34" charset="0"/>
              </a:rPr>
              <a:t>O</a:t>
            </a:r>
            <a:endParaRPr lang="en-US" sz="2200">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r>
              <a:rPr lang="en-US" sz="2200">
                <a:latin typeface="Arial" panose="020B0604020202020204" pitchFamily="34" charset="0"/>
                <a:ea typeface="Calibri" panose="020F0502020204030204" pitchFamily="34" charset="0"/>
                <a:cs typeface="Arial" panose="020B0604020202020204" pitchFamily="34" charset="0"/>
              </a:rPr>
              <a:t>Mg(OH)</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 + 2HCl → MgCl</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 + H</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O</a:t>
            </a:r>
            <a:r>
              <a:rPr lang="en-US" sz="2200" b="1">
                <a:latin typeface="Arial" panose="020B0604020202020204" pitchFamily="34" charset="0"/>
                <a:ea typeface="Calibri" panose="020F0502020204030204" pitchFamily="34" charset="0"/>
                <a:cs typeface="Arial" panose="020B0604020202020204" pitchFamily="34" charset="0"/>
              </a:rPr>
              <a:t> </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49" name="Freeform 4"/>
          <p:cNvSpPr/>
          <p:nvPr/>
        </p:nvSpPr>
        <p:spPr>
          <a:xfrm>
            <a:off x="6123490" y="3059156"/>
            <a:ext cx="1901715" cy="2101343"/>
          </a:xfrm>
          <a:custGeom>
            <a:avLst/>
            <a:gdLst/>
            <a:ahLst/>
            <a:cxnLst/>
            <a:rect l="l" t="t" r="r" b="b"/>
            <a:pathLst>
              <a:path w="3884993" h="4292810">
                <a:moveTo>
                  <a:pt x="0" y="0"/>
                </a:moveTo>
                <a:lnTo>
                  <a:pt x="3884993" y="0"/>
                </a:lnTo>
                <a:lnTo>
                  <a:pt x="3884993" y="4292809"/>
                </a:lnTo>
                <a:lnTo>
                  <a:pt x="0" y="4292809"/>
                </a:lnTo>
                <a:lnTo>
                  <a:pt x="0" y="0"/>
                </a:lnTo>
                <a:close/>
              </a:path>
            </a:pathLst>
          </a:custGeom>
          <a:blipFill>
            <a:blip r:embed="rId3"/>
            <a:stretch>
              <a:fillRect/>
            </a:stretch>
          </a:blipFill>
        </p:spPr>
      </p:sp>
      <p:sp>
        <p:nvSpPr>
          <p:cNvPr id="50" name="Freeform 8"/>
          <p:cNvSpPr/>
          <p:nvPr/>
        </p:nvSpPr>
        <p:spPr>
          <a:xfrm>
            <a:off x="5049188" y="3299620"/>
            <a:ext cx="1074302" cy="589523"/>
          </a:xfrm>
          <a:custGeom>
            <a:avLst/>
            <a:gdLst/>
            <a:ahLst/>
            <a:cxnLst/>
            <a:rect l="l" t="t" r="r" b="b"/>
            <a:pathLst>
              <a:path w="1961650" h="1076455">
                <a:moveTo>
                  <a:pt x="0" y="0"/>
                </a:moveTo>
                <a:lnTo>
                  <a:pt x="1961650" y="0"/>
                </a:lnTo>
                <a:lnTo>
                  <a:pt x="1961650" y="1076455"/>
                </a:lnTo>
                <a:lnTo>
                  <a:pt x="0" y="1076455"/>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73377"/>
            <a:ext cx="1879175" cy="120499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grpSp>
        <p:nvGrpSpPr>
          <p:cNvPr id="4" name="Group 3"/>
          <p:cNvGrpSpPr/>
          <p:nvPr/>
        </p:nvGrpSpPr>
        <p:grpSpPr>
          <a:xfrm>
            <a:off x="3274156" y="1324039"/>
            <a:ext cx="2667750" cy="2667750"/>
            <a:chOff x="3274156" y="1324039"/>
            <a:chExt cx="2667750" cy="2667750"/>
          </a:xfrm>
        </p:grpSpPr>
        <p:sp>
          <p:nvSpPr>
            <p:cNvPr id="1196" name="Google Shape;1196;p43"/>
            <p:cNvSpPr/>
            <p:nvPr/>
          </p:nvSpPr>
          <p:spPr>
            <a:xfrm>
              <a:off x="3274156" y="1324039"/>
              <a:ext cx="2667750" cy="2667750"/>
            </a:xfrm>
            <a:prstGeom prst="arc">
              <a:avLst>
                <a:gd name="adj1" fmla="val 14019306"/>
                <a:gd name="adj2" fmla="val 13097319"/>
              </a:avLst>
            </a:prstGeom>
            <a:noFill/>
            <a:ln w="19050" cap="flat" cmpd="sng">
              <a:solidFill>
                <a:schemeClr val="accent2"/>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txBox="1"/>
            <p:nvPr/>
          </p:nvSpPr>
          <p:spPr>
            <a:xfrm>
              <a:off x="3453631" y="2154824"/>
              <a:ext cx="2308800" cy="90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smtClean="0">
                  <a:solidFill>
                    <a:srgbClr val="C00000"/>
                  </a:solidFill>
                  <a:latin typeface="Arial" panose="020B0604020202020204" pitchFamily="34" charset="0"/>
                  <a:ea typeface="Fredoka"/>
                  <a:cs typeface="Arial" panose="020B0604020202020204" pitchFamily="34" charset="0"/>
                  <a:sym typeface="Fredoka"/>
                </a:rPr>
                <a:t>BASE</a:t>
              </a:r>
              <a:endParaRPr sz="3200" b="1">
                <a:solidFill>
                  <a:srgbClr val="C00000"/>
                </a:solidFill>
                <a:latin typeface="Arial" panose="020B0604020202020204" pitchFamily="34" charset="0"/>
                <a:ea typeface="Fredoka"/>
                <a:cs typeface="Arial" panose="020B0604020202020204" pitchFamily="34" charset="0"/>
                <a:sym typeface="Fredoka"/>
              </a:endParaRPr>
            </a:p>
          </p:txBody>
        </p:sp>
      </p:grpSp>
      <p:sp>
        <p:nvSpPr>
          <p:cNvPr id="1201" name="Google Shape;1201;p43"/>
          <p:cNvSpPr/>
          <p:nvPr/>
        </p:nvSpPr>
        <p:spPr>
          <a:xfrm>
            <a:off x="3313926" y="1359734"/>
            <a:ext cx="852900" cy="396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01</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04" name="Google Shape;1204;p43"/>
          <p:cNvSpPr/>
          <p:nvPr/>
        </p:nvSpPr>
        <p:spPr>
          <a:xfrm>
            <a:off x="5196510" y="1365764"/>
            <a:ext cx="8529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02</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07" name="Google Shape;1207;p43"/>
          <p:cNvSpPr/>
          <p:nvPr/>
        </p:nvSpPr>
        <p:spPr>
          <a:xfrm>
            <a:off x="3305119" y="3593682"/>
            <a:ext cx="852900"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04</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10" name="Google Shape;1210;p43"/>
          <p:cNvSpPr/>
          <p:nvPr/>
        </p:nvSpPr>
        <p:spPr>
          <a:xfrm>
            <a:off x="5196510" y="3593682"/>
            <a:ext cx="8529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03</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55" name="Google Shape;1982;p60"/>
          <p:cNvSpPr txBox="1">
            <a:spLocks noGrp="1"/>
          </p:cNvSpPr>
          <p:nvPr>
            <p:ph type="title"/>
          </p:nvPr>
        </p:nvSpPr>
        <p:spPr>
          <a:xfrm>
            <a:off x="713225" y="36301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latin typeface="Arial" panose="020B0604020202020204" pitchFamily="34" charset="0"/>
                <a:cs typeface="Arial" panose="020B0604020202020204" pitchFamily="34" charset="0"/>
              </a:rPr>
              <a:t>TỔNG KẾT</a:t>
            </a:r>
            <a:endParaRPr sz="2800">
              <a:latin typeface="Arial" panose="020B0604020202020204" pitchFamily="34" charset="0"/>
              <a:cs typeface="Arial" panose="020B0604020202020204" pitchFamily="34" charset="0"/>
            </a:endParaRPr>
          </a:p>
        </p:txBody>
      </p:sp>
      <p:sp>
        <p:nvSpPr>
          <p:cNvPr id="3" name="Rectangle 2"/>
          <p:cNvSpPr/>
          <p:nvPr/>
        </p:nvSpPr>
        <p:spPr>
          <a:xfrm>
            <a:off x="173680" y="1069911"/>
            <a:ext cx="3080591" cy="2169825"/>
          </a:xfrm>
          <a:prstGeom prst="rect">
            <a:avLst/>
          </a:prstGeom>
        </p:spPr>
        <p:txBody>
          <a:bodyPr wrap="square">
            <a:spAutoFit/>
          </a:bodyPr>
          <a:lstStyle/>
          <a:p>
            <a:pPr algn="just">
              <a:lnSpc>
                <a:spcPct val="150000"/>
              </a:lnSpc>
            </a:pPr>
            <a:r>
              <a:rPr lang="vi-VN" sz="1800"/>
              <a:t>Base là những hợp chất trong phân tử có nguyên tử kim loại liên kết với nhóm hydroxide. Khi tan trong nước, base tạo ra ion OH-.</a:t>
            </a:r>
          </a:p>
        </p:txBody>
      </p:sp>
      <p:sp>
        <p:nvSpPr>
          <p:cNvPr id="57" name="Rectangle 56"/>
          <p:cNvSpPr/>
          <p:nvPr/>
        </p:nvSpPr>
        <p:spPr>
          <a:xfrm>
            <a:off x="6196685" y="1076342"/>
            <a:ext cx="2430948" cy="923330"/>
          </a:xfrm>
          <a:prstGeom prst="rect">
            <a:avLst/>
          </a:prstGeom>
        </p:spPr>
        <p:txBody>
          <a:bodyPr wrap="square">
            <a:spAutoFit/>
          </a:bodyPr>
          <a:lstStyle/>
          <a:p>
            <a:pPr algn="just">
              <a:lnSpc>
                <a:spcPct val="150000"/>
              </a:lnSpc>
            </a:pPr>
            <a:r>
              <a:rPr lang="vi-VN" sz="1800"/>
              <a:t>Base </a:t>
            </a:r>
            <a:r>
              <a:rPr lang="vi-VN" sz="1800" smtClean="0"/>
              <a:t>tan trong nước được gọi là kiềm.</a:t>
            </a:r>
            <a:endParaRPr lang="vi-VN" sz="1800"/>
          </a:p>
        </p:txBody>
      </p:sp>
      <p:sp>
        <p:nvSpPr>
          <p:cNvPr id="58" name="Rectangle 57"/>
          <p:cNvSpPr/>
          <p:nvPr/>
        </p:nvSpPr>
        <p:spPr>
          <a:xfrm>
            <a:off x="6196685" y="2657914"/>
            <a:ext cx="2689131" cy="2169825"/>
          </a:xfrm>
          <a:prstGeom prst="rect">
            <a:avLst/>
          </a:prstGeom>
        </p:spPr>
        <p:txBody>
          <a:bodyPr wrap="square">
            <a:spAutoFit/>
          </a:bodyPr>
          <a:lstStyle/>
          <a:p>
            <a:pPr algn="just">
              <a:lnSpc>
                <a:spcPct val="150000"/>
              </a:lnSpc>
            </a:pPr>
            <a:r>
              <a:rPr lang="vi-VN" sz="1800" smtClean="0"/>
              <a:t>Dung dịch base làm quỳ tím chuyển sang màu xanh, phenolphtalein từ không màu chuyển sang màu hồng.</a:t>
            </a:r>
            <a:endParaRPr lang="vi-VN" sz="1800"/>
          </a:p>
        </p:txBody>
      </p:sp>
      <p:sp>
        <p:nvSpPr>
          <p:cNvPr id="59" name="Rectangle 58"/>
          <p:cNvSpPr/>
          <p:nvPr/>
        </p:nvSpPr>
        <p:spPr>
          <a:xfrm>
            <a:off x="108896" y="3574370"/>
            <a:ext cx="3180742" cy="872034"/>
          </a:xfrm>
          <a:prstGeom prst="rect">
            <a:avLst/>
          </a:prstGeom>
        </p:spPr>
        <p:txBody>
          <a:bodyPr wrap="square">
            <a:spAutoFit/>
          </a:bodyPr>
          <a:lstStyle/>
          <a:p>
            <a:pPr algn="just">
              <a:lnSpc>
                <a:spcPct val="150000"/>
              </a:lnSpc>
            </a:pPr>
            <a:r>
              <a:rPr lang="vi-VN" sz="1800"/>
              <a:t>Base </a:t>
            </a:r>
            <a:r>
              <a:rPr lang="vi-VN" sz="1800" smtClean="0"/>
              <a:t>tác dụng với dung dịch acid tạo thành muối và nước.</a:t>
            </a:r>
            <a:endParaRPr lang="vi-VN" sz="1800"/>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01"/>
                                        </p:tgtEl>
                                        <p:attrNameLst>
                                          <p:attrName>style.visibility</p:attrName>
                                        </p:attrNameLst>
                                      </p:cBhvr>
                                      <p:to>
                                        <p:strVal val="visible"/>
                                      </p:to>
                                    </p:set>
                                    <p:animEffect transition="in" filter="fade">
                                      <p:cBhvr>
                                        <p:cTn id="14" dur="500"/>
                                        <p:tgtEl>
                                          <p:spTgt spid="1201"/>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04"/>
                                        </p:tgtEl>
                                        <p:attrNameLst>
                                          <p:attrName>style.visibility</p:attrName>
                                        </p:attrNameLst>
                                      </p:cBhvr>
                                      <p:to>
                                        <p:strVal val="visible"/>
                                      </p:to>
                                    </p:set>
                                    <p:animEffect transition="in" filter="fade">
                                      <p:cBhvr>
                                        <p:cTn id="23" dur="500"/>
                                        <p:tgtEl>
                                          <p:spTgt spid="120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10"/>
                                        </p:tgtEl>
                                        <p:attrNameLst>
                                          <p:attrName>style.visibility</p:attrName>
                                        </p:attrNameLst>
                                      </p:cBhvr>
                                      <p:to>
                                        <p:strVal val="visible"/>
                                      </p:to>
                                    </p:set>
                                    <p:animEffect transition="in" filter="fade">
                                      <p:cBhvr>
                                        <p:cTn id="32" dur="500"/>
                                        <p:tgtEl>
                                          <p:spTgt spid="12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07"/>
                                        </p:tgtEl>
                                        <p:attrNameLst>
                                          <p:attrName>style.visibility</p:attrName>
                                        </p:attrNameLst>
                                      </p:cBhvr>
                                      <p:to>
                                        <p:strVal val="visible"/>
                                      </p:to>
                                    </p:set>
                                    <p:animEffect transition="in" filter="fade">
                                      <p:cBhvr>
                                        <p:cTn id="41" dur="500"/>
                                        <p:tgtEl>
                                          <p:spTgt spid="1207"/>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right)">
                                      <p:cBhvr>
                                        <p:cTn id="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animBg="1"/>
      <p:bldP spid="1204" grpId="0" animBg="1"/>
      <p:bldP spid="1207" grpId="0" animBg="1"/>
      <p:bldP spid="1210" grpId="0" animBg="1"/>
      <p:bldP spid="3" grpId="0"/>
      <p:bldP spid="57"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6" name="Google Shape;1846;p55"/>
          <p:cNvSpPr/>
          <p:nvPr/>
        </p:nvSpPr>
        <p:spPr>
          <a:xfrm>
            <a:off x="3347262" y="2355917"/>
            <a:ext cx="2449500" cy="2194567"/>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47" name="Google Shape;1847;p55"/>
          <p:cNvSpPr/>
          <p:nvPr/>
        </p:nvSpPr>
        <p:spPr>
          <a:xfrm>
            <a:off x="4237962" y="1506071"/>
            <a:ext cx="668100" cy="64723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02</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49" name="Google Shape;1849;p55"/>
          <p:cNvSpPr/>
          <p:nvPr/>
        </p:nvSpPr>
        <p:spPr>
          <a:xfrm>
            <a:off x="5981250" y="2355917"/>
            <a:ext cx="2501690" cy="2194567"/>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0" name="Google Shape;1850;p55"/>
          <p:cNvSpPr/>
          <p:nvPr/>
        </p:nvSpPr>
        <p:spPr>
          <a:xfrm>
            <a:off x="6871949" y="1506071"/>
            <a:ext cx="668100" cy="647235"/>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03</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52" name="Google Shape;1852;p55"/>
          <p:cNvSpPr/>
          <p:nvPr/>
        </p:nvSpPr>
        <p:spPr>
          <a:xfrm>
            <a:off x="713275" y="2355917"/>
            <a:ext cx="2449500" cy="219456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3" name="Google Shape;1853;p55"/>
          <p:cNvSpPr/>
          <p:nvPr/>
        </p:nvSpPr>
        <p:spPr>
          <a:xfrm>
            <a:off x="1603975" y="1506071"/>
            <a:ext cx="668100" cy="647235"/>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01</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cxnSp>
        <p:nvCxnSpPr>
          <p:cNvPr id="1855" name="Google Shape;1855;p55"/>
          <p:cNvCxnSpPr>
            <a:stCxn id="1853" idx="3"/>
            <a:endCxn id="1847" idx="1"/>
          </p:cNvCxnSpPr>
          <p:nvPr/>
        </p:nvCxnSpPr>
        <p:spPr>
          <a:xfrm>
            <a:off x="2272075" y="1829689"/>
            <a:ext cx="1965887" cy="0"/>
          </a:xfrm>
          <a:prstGeom prst="straightConnector1">
            <a:avLst/>
          </a:prstGeom>
          <a:noFill/>
          <a:ln w="19050" cap="flat" cmpd="sng">
            <a:solidFill>
              <a:schemeClr val="bg2">
                <a:lumMod val="75000"/>
              </a:schemeClr>
            </a:solidFill>
            <a:prstDash val="solid"/>
            <a:round/>
            <a:headEnd type="none" w="med" len="med"/>
            <a:tailEnd type="triangle" w="med" len="med"/>
          </a:ln>
        </p:spPr>
      </p:cxnSp>
      <p:cxnSp>
        <p:nvCxnSpPr>
          <p:cNvPr id="1856" name="Google Shape;1856;p55"/>
          <p:cNvCxnSpPr>
            <a:stCxn id="1847" idx="3"/>
            <a:endCxn id="1850" idx="1"/>
          </p:cNvCxnSpPr>
          <p:nvPr/>
        </p:nvCxnSpPr>
        <p:spPr>
          <a:xfrm>
            <a:off x="4906062" y="1829689"/>
            <a:ext cx="1965887" cy="0"/>
          </a:xfrm>
          <a:prstGeom prst="straightConnector1">
            <a:avLst/>
          </a:prstGeom>
          <a:noFill/>
          <a:ln w="19050" cap="flat" cmpd="sng">
            <a:solidFill>
              <a:schemeClr val="accent3">
                <a:lumMod val="75000"/>
              </a:schemeClr>
            </a:solidFill>
            <a:prstDash val="solid"/>
            <a:round/>
            <a:headEnd type="none" w="med" len="med"/>
            <a:tailEnd type="triangle" w="med" len="med"/>
          </a:ln>
        </p:spPr>
      </p:cxnSp>
      <p:sp>
        <p:nvSpPr>
          <p:cNvPr id="2" name="Title 1"/>
          <p:cNvSpPr>
            <a:spLocks noGrp="1"/>
          </p:cNvSpPr>
          <p:nvPr>
            <p:ph type="title"/>
          </p:nvPr>
        </p:nvSpPr>
        <p:spPr/>
        <p:txBody>
          <a:bodyPr/>
          <a:lstStyle/>
          <a:p>
            <a:r>
              <a:rPr lang="vi-VN" sz="3200" smtClean="0">
                <a:latin typeface="Arial" panose="020B0604020202020204" pitchFamily="34" charset="0"/>
                <a:cs typeface="Arial" panose="020B0604020202020204" pitchFamily="34" charset="0"/>
              </a:rPr>
              <a:t>HƯỚNG DẪN VỀ NHÀ</a:t>
            </a:r>
            <a:endParaRPr lang="en-US" sz="3200">
              <a:latin typeface="Arial" panose="020B0604020202020204" pitchFamily="34" charset="0"/>
              <a:cs typeface="Arial" panose="020B0604020202020204" pitchFamily="34" charset="0"/>
            </a:endParaRPr>
          </a:p>
        </p:txBody>
      </p:sp>
      <p:sp>
        <p:nvSpPr>
          <p:cNvPr id="5" name="TextBox 4"/>
          <p:cNvSpPr txBox="1"/>
          <p:nvPr/>
        </p:nvSpPr>
        <p:spPr>
          <a:xfrm>
            <a:off x="765428" y="2899202"/>
            <a:ext cx="2345193" cy="1107996"/>
          </a:xfrm>
          <a:prstGeom prst="rect">
            <a:avLst/>
          </a:prstGeom>
          <a:noFill/>
        </p:spPr>
        <p:txBody>
          <a:bodyPr wrap="square" rtlCol="0">
            <a:spAutoFit/>
          </a:bodyPr>
          <a:lstStyle/>
          <a:p>
            <a:pPr algn="ctr">
              <a:lnSpc>
                <a:spcPct val="150000"/>
              </a:lnSpc>
            </a:pPr>
            <a:r>
              <a:rPr lang="vi-VN" sz="2200" smtClean="0"/>
              <a:t>Ôn tập kiến thức đã học</a:t>
            </a:r>
            <a:endParaRPr lang="en-US" sz="2200"/>
          </a:p>
        </p:txBody>
      </p:sp>
      <p:sp>
        <p:nvSpPr>
          <p:cNvPr id="20" name="TextBox 19"/>
          <p:cNvSpPr txBox="1"/>
          <p:nvPr/>
        </p:nvSpPr>
        <p:spPr>
          <a:xfrm>
            <a:off x="3399378" y="2899202"/>
            <a:ext cx="2345193" cy="1107996"/>
          </a:xfrm>
          <a:prstGeom prst="rect">
            <a:avLst/>
          </a:prstGeom>
          <a:noFill/>
        </p:spPr>
        <p:txBody>
          <a:bodyPr wrap="square" rtlCol="0">
            <a:spAutoFit/>
          </a:bodyPr>
          <a:lstStyle/>
          <a:p>
            <a:pPr algn="ctr">
              <a:lnSpc>
                <a:spcPct val="150000"/>
              </a:lnSpc>
            </a:pPr>
            <a:r>
              <a:rPr lang="vi-VN" sz="2200" smtClean="0"/>
              <a:t>Hoàn thành bài tập trong SBT</a:t>
            </a:r>
            <a:endParaRPr lang="en-US" sz="2200"/>
          </a:p>
        </p:txBody>
      </p:sp>
      <p:sp>
        <p:nvSpPr>
          <p:cNvPr id="21" name="TextBox 20"/>
          <p:cNvSpPr txBox="1"/>
          <p:nvPr/>
        </p:nvSpPr>
        <p:spPr>
          <a:xfrm>
            <a:off x="5981249" y="2899202"/>
            <a:ext cx="2501691" cy="1045223"/>
          </a:xfrm>
          <a:prstGeom prst="rect">
            <a:avLst/>
          </a:prstGeom>
          <a:noFill/>
        </p:spPr>
        <p:txBody>
          <a:bodyPr wrap="square" rtlCol="0">
            <a:spAutoFit/>
          </a:bodyPr>
          <a:lstStyle/>
          <a:p>
            <a:pPr algn="ctr">
              <a:lnSpc>
                <a:spcPct val="150000"/>
              </a:lnSpc>
            </a:pPr>
            <a:r>
              <a:rPr lang="vi-VN" sz="2200" smtClean="0"/>
              <a:t>Chuẩn bị bài sau - </a:t>
            </a:r>
            <a:r>
              <a:rPr lang="vi-VN" sz="2200" b="1" smtClean="0"/>
              <a:t>Bài 10: Thang pH</a:t>
            </a:r>
            <a:endParaRPr lang="en-US" sz="2200" b="1"/>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7285" y="1697166"/>
            <a:ext cx="7639740" cy="1143600"/>
          </a:xfrm>
        </p:spPr>
        <p:txBody>
          <a:bodyPr/>
          <a:lstStyle/>
          <a:p>
            <a:pPr>
              <a:lnSpc>
                <a:spcPct val="150000"/>
              </a:lnSpc>
            </a:pPr>
            <a:r>
              <a:rPr lang="vi-VN" sz="4400" smtClean="0">
                <a:latin typeface="Arial" panose="020B0604020202020204" pitchFamily="34" charset="0"/>
                <a:cs typeface="Arial" panose="020B0604020202020204" pitchFamily="34" charset="0"/>
              </a:rPr>
              <a:t>CẢM ƠN CÁC EM ĐÃ </a:t>
            </a:r>
            <a:br>
              <a:rPr lang="vi-VN" sz="4400" smtClean="0">
                <a:latin typeface="Arial" panose="020B0604020202020204" pitchFamily="34" charset="0"/>
                <a:cs typeface="Arial" panose="020B0604020202020204" pitchFamily="34" charset="0"/>
              </a:rPr>
            </a:br>
            <a:r>
              <a:rPr lang="vi-VN" sz="4400" smtClean="0">
                <a:latin typeface="Arial" panose="020B0604020202020204" pitchFamily="34" charset="0"/>
                <a:cs typeface="Arial" panose="020B0604020202020204" pitchFamily="34" charset="0"/>
              </a:rPr>
              <a:t>LẮNG NGHE BÀI GIẢNG!</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174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tx2">
                    <a:lumMod val="25000"/>
                  </a:schemeClr>
                </a:solidFill>
                <a:latin typeface="Arial" panose="020B0604020202020204" pitchFamily="34" charset="0"/>
                <a:cs typeface="Arial" panose="020B0604020202020204" pitchFamily="34" charset="0"/>
              </a:rPr>
              <a:t>NỘI DUNG BÀI HỌC</a:t>
            </a:r>
            <a:endParaRPr sz="3200">
              <a:solidFill>
                <a:schemeClr val="tx2">
                  <a:lumMod val="25000"/>
                </a:schemeClr>
              </a:solidFill>
              <a:latin typeface="Arial" panose="020B0604020202020204" pitchFamily="34" charset="0"/>
              <a:cs typeface="Arial" panose="020B0604020202020204" pitchFamily="34" charset="0"/>
            </a:endParaRPr>
          </a:p>
        </p:txBody>
      </p:sp>
      <p:sp>
        <p:nvSpPr>
          <p:cNvPr id="1965" name="Google Shape;1965;p59"/>
          <p:cNvSpPr/>
          <p:nvPr/>
        </p:nvSpPr>
        <p:spPr>
          <a:xfrm>
            <a:off x="713225" y="2464625"/>
            <a:ext cx="2155800" cy="8907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66" name="Google Shape;1966;p59"/>
          <p:cNvSpPr/>
          <p:nvPr/>
        </p:nvSpPr>
        <p:spPr>
          <a:xfrm>
            <a:off x="3807641" y="1519900"/>
            <a:ext cx="3569203"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Khái niệm 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67" name="Google Shape;1967;p59"/>
          <p:cNvSpPr/>
          <p:nvPr/>
        </p:nvSpPr>
        <p:spPr>
          <a:xfrm>
            <a:off x="3027533" y="1519900"/>
            <a:ext cx="6216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01</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0" name="Google Shape;1970;p59"/>
          <p:cNvSpPr/>
          <p:nvPr/>
        </p:nvSpPr>
        <p:spPr>
          <a:xfrm>
            <a:off x="3807641" y="2711673"/>
            <a:ext cx="3569203"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Phân loại 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1" name="Google Shape;1971;p59"/>
          <p:cNvSpPr/>
          <p:nvPr/>
        </p:nvSpPr>
        <p:spPr>
          <a:xfrm>
            <a:off x="3027533" y="2711673"/>
            <a:ext cx="6216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02</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3" name="Google Shape;1973;p59"/>
          <p:cNvSpPr/>
          <p:nvPr/>
        </p:nvSpPr>
        <p:spPr>
          <a:xfrm>
            <a:off x="3807641" y="3903450"/>
            <a:ext cx="3569203"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Tính chất hóa học</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4" name="Google Shape;1974;p59"/>
          <p:cNvSpPr/>
          <p:nvPr/>
        </p:nvSpPr>
        <p:spPr>
          <a:xfrm>
            <a:off x="3027533" y="3903450"/>
            <a:ext cx="621600"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03</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cxnSp>
        <p:nvCxnSpPr>
          <p:cNvPr id="1975" name="Google Shape;1975;p59"/>
          <p:cNvCxnSpPr>
            <a:stCxn id="1965" idx="3"/>
            <a:endCxn id="1971" idx="1"/>
          </p:cNvCxnSpPr>
          <p:nvPr/>
        </p:nvCxnSpPr>
        <p:spPr>
          <a:xfrm>
            <a:off x="2869025" y="2909975"/>
            <a:ext cx="158400" cy="0"/>
          </a:xfrm>
          <a:prstGeom prst="straightConnector1">
            <a:avLst/>
          </a:prstGeom>
          <a:noFill/>
          <a:ln w="19050" cap="flat" cmpd="sng">
            <a:solidFill>
              <a:schemeClr val="accent4">
                <a:lumMod val="75000"/>
              </a:schemeClr>
            </a:solidFill>
            <a:prstDash val="solid"/>
            <a:round/>
            <a:headEnd type="none" w="med" len="med"/>
            <a:tailEnd type="none" w="med" len="med"/>
          </a:ln>
        </p:spPr>
      </p:cxnSp>
      <p:cxnSp>
        <p:nvCxnSpPr>
          <p:cNvPr id="1976" name="Google Shape;1976;p59"/>
          <p:cNvCxnSpPr>
            <a:stCxn id="1965" idx="0"/>
            <a:endCxn id="1967" idx="1"/>
          </p:cNvCxnSpPr>
          <p:nvPr/>
        </p:nvCxnSpPr>
        <p:spPr>
          <a:xfrm rot="-5400000">
            <a:off x="2036075" y="1473275"/>
            <a:ext cx="746400" cy="1236300"/>
          </a:xfrm>
          <a:prstGeom prst="curvedConnector2">
            <a:avLst/>
          </a:prstGeom>
          <a:noFill/>
          <a:ln w="19050" cap="flat" cmpd="sng">
            <a:solidFill>
              <a:schemeClr val="accent1">
                <a:lumMod val="75000"/>
              </a:schemeClr>
            </a:solidFill>
            <a:prstDash val="solid"/>
            <a:round/>
            <a:headEnd type="none" w="med" len="med"/>
            <a:tailEnd type="none" w="med" len="med"/>
          </a:ln>
        </p:spPr>
      </p:cxnSp>
      <p:cxnSp>
        <p:nvCxnSpPr>
          <p:cNvPr id="1977" name="Google Shape;1977;p59"/>
          <p:cNvCxnSpPr>
            <a:stCxn id="1965" idx="2"/>
            <a:endCxn id="1974" idx="1"/>
          </p:cNvCxnSpPr>
          <p:nvPr/>
        </p:nvCxnSpPr>
        <p:spPr>
          <a:xfrm rot="-5400000" flipH="1">
            <a:off x="2036075" y="3110375"/>
            <a:ext cx="746400" cy="1236300"/>
          </a:xfrm>
          <a:prstGeom prst="curvedConnector2">
            <a:avLst/>
          </a:prstGeom>
          <a:noFill/>
          <a:ln w="19050" cap="flat" cmpd="sng">
            <a:solidFill>
              <a:schemeClr val="accent3">
                <a:lumMod val="75000"/>
              </a:schemeClr>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528969" y="254519"/>
            <a:ext cx="1079086" cy="1383912"/>
          </a:xfrm>
          <a:prstGeom prst="rect">
            <a:avLst/>
          </a:prstGeom>
        </p:spPr>
      </p:pic>
      <p:grpSp>
        <p:nvGrpSpPr>
          <p:cNvPr id="17" name="Google Shape;1155;p42"/>
          <p:cNvGrpSpPr/>
          <p:nvPr/>
        </p:nvGrpSpPr>
        <p:grpSpPr>
          <a:xfrm flipH="1">
            <a:off x="7698081" y="3265469"/>
            <a:ext cx="1445919" cy="1672511"/>
            <a:chOff x="1462300" y="238775"/>
            <a:chExt cx="4518675" cy="5093825"/>
          </a:xfrm>
        </p:grpSpPr>
        <p:sp>
          <p:nvSpPr>
            <p:cNvPr id="18"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65"/>
                                        </p:tgtEl>
                                        <p:attrNameLst>
                                          <p:attrName>style.visibility</p:attrName>
                                        </p:attrNameLst>
                                      </p:cBhvr>
                                      <p:to>
                                        <p:strVal val="visible"/>
                                      </p:to>
                                    </p:set>
                                    <p:anim calcmode="lin" valueType="num">
                                      <p:cBhvr>
                                        <p:cTn id="7" dur="500" fill="hold"/>
                                        <p:tgtEl>
                                          <p:spTgt spid="1965"/>
                                        </p:tgtEl>
                                        <p:attrNameLst>
                                          <p:attrName>ppt_w</p:attrName>
                                        </p:attrNameLst>
                                      </p:cBhvr>
                                      <p:tavLst>
                                        <p:tav tm="0">
                                          <p:val>
                                            <p:fltVal val="0"/>
                                          </p:val>
                                        </p:tav>
                                        <p:tav tm="100000">
                                          <p:val>
                                            <p:strVal val="#ppt_w"/>
                                          </p:val>
                                        </p:tav>
                                      </p:tavLst>
                                    </p:anim>
                                    <p:anim calcmode="lin" valueType="num">
                                      <p:cBhvr>
                                        <p:cTn id="8" dur="500" fill="hold"/>
                                        <p:tgtEl>
                                          <p:spTgt spid="1965"/>
                                        </p:tgtEl>
                                        <p:attrNameLst>
                                          <p:attrName>ppt_h</p:attrName>
                                        </p:attrNameLst>
                                      </p:cBhvr>
                                      <p:tavLst>
                                        <p:tav tm="0">
                                          <p:val>
                                            <p:fltVal val="0"/>
                                          </p:val>
                                        </p:tav>
                                        <p:tav tm="100000">
                                          <p:val>
                                            <p:strVal val="#ppt_h"/>
                                          </p:val>
                                        </p:tav>
                                      </p:tavLst>
                                    </p:anim>
                                    <p:animEffect transition="in" filter="fade">
                                      <p:cBhvr>
                                        <p:cTn id="9" dur="500"/>
                                        <p:tgtEl>
                                          <p:spTgt spid="196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76"/>
                                        </p:tgtEl>
                                        <p:attrNameLst>
                                          <p:attrName>style.visibility</p:attrName>
                                        </p:attrNameLst>
                                      </p:cBhvr>
                                      <p:to>
                                        <p:strVal val="visible"/>
                                      </p:to>
                                    </p:set>
                                    <p:animEffect transition="in" filter="wipe(down)">
                                      <p:cBhvr>
                                        <p:cTn id="14" dur="500"/>
                                        <p:tgtEl>
                                          <p:spTgt spid="197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67"/>
                                        </p:tgtEl>
                                        <p:attrNameLst>
                                          <p:attrName>style.visibility</p:attrName>
                                        </p:attrNameLst>
                                      </p:cBhvr>
                                      <p:to>
                                        <p:strVal val="visible"/>
                                      </p:to>
                                    </p:set>
                                    <p:animEffect transition="in" filter="fade">
                                      <p:cBhvr>
                                        <p:cTn id="18" dur="500"/>
                                        <p:tgtEl>
                                          <p:spTgt spid="1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66"/>
                                        </p:tgtEl>
                                        <p:attrNameLst>
                                          <p:attrName>style.visibility</p:attrName>
                                        </p:attrNameLst>
                                      </p:cBhvr>
                                      <p:to>
                                        <p:strVal val="visible"/>
                                      </p:to>
                                    </p:set>
                                    <p:animEffect transition="in" filter="fade">
                                      <p:cBhvr>
                                        <p:cTn id="21" dur="500"/>
                                        <p:tgtEl>
                                          <p:spTgt spid="196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75"/>
                                        </p:tgtEl>
                                        <p:attrNameLst>
                                          <p:attrName>style.visibility</p:attrName>
                                        </p:attrNameLst>
                                      </p:cBhvr>
                                      <p:to>
                                        <p:strVal val="visible"/>
                                      </p:to>
                                    </p:set>
                                    <p:animEffect transition="in" filter="wipe(left)">
                                      <p:cBhvr>
                                        <p:cTn id="26" dur="500"/>
                                        <p:tgtEl>
                                          <p:spTgt spid="197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971"/>
                                        </p:tgtEl>
                                        <p:attrNameLst>
                                          <p:attrName>style.visibility</p:attrName>
                                        </p:attrNameLst>
                                      </p:cBhvr>
                                      <p:to>
                                        <p:strVal val="visible"/>
                                      </p:to>
                                    </p:set>
                                    <p:animEffect transition="in" filter="fade">
                                      <p:cBhvr>
                                        <p:cTn id="30" dur="500"/>
                                        <p:tgtEl>
                                          <p:spTgt spid="19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70"/>
                                        </p:tgtEl>
                                        <p:attrNameLst>
                                          <p:attrName>style.visibility</p:attrName>
                                        </p:attrNameLst>
                                      </p:cBhvr>
                                      <p:to>
                                        <p:strVal val="visible"/>
                                      </p:to>
                                    </p:set>
                                    <p:animEffect transition="in" filter="fade">
                                      <p:cBhvr>
                                        <p:cTn id="33" dur="500"/>
                                        <p:tgtEl>
                                          <p:spTgt spid="197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77"/>
                                        </p:tgtEl>
                                        <p:attrNameLst>
                                          <p:attrName>style.visibility</p:attrName>
                                        </p:attrNameLst>
                                      </p:cBhvr>
                                      <p:to>
                                        <p:strVal val="visible"/>
                                      </p:to>
                                    </p:set>
                                    <p:animEffect transition="in" filter="wipe(left)">
                                      <p:cBhvr>
                                        <p:cTn id="38" dur="500"/>
                                        <p:tgtEl>
                                          <p:spTgt spid="197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974"/>
                                        </p:tgtEl>
                                        <p:attrNameLst>
                                          <p:attrName>style.visibility</p:attrName>
                                        </p:attrNameLst>
                                      </p:cBhvr>
                                      <p:to>
                                        <p:strVal val="visible"/>
                                      </p:to>
                                    </p:set>
                                    <p:animEffect transition="in" filter="fade">
                                      <p:cBhvr>
                                        <p:cTn id="42" dur="500"/>
                                        <p:tgtEl>
                                          <p:spTgt spid="19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73"/>
                                        </p:tgtEl>
                                        <p:attrNameLst>
                                          <p:attrName>style.visibility</p:attrName>
                                        </p:attrNameLst>
                                      </p:cBhvr>
                                      <p:to>
                                        <p:strVal val="visible"/>
                                      </p:to>
                                    </p:set>
                                    <p:animEffect transition="in" filter="fade">
                                      <p:cBhvr>
                                        <p:cTn id="45" dur="500"/>
                                        <p:tgtEl>
                                          <p:spTgt spid="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5" grpId="0" animBg="1"/>
      <p:bldP spid="1966" grpId="0" animBg="1"/>
      <p:bldP spid="1967" grpId="0" animBg="1"/>
      <p:bldP spid="1970" grpId="0" animBg="1"/>
      <p:bldP spid="1971" grpId="0" animBg="1"/>
      <p:bldP spid="1973" grpId="0" animBg="1"/>
      <p:bldP spid="19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4000" y="936810"/>
            <a:ext cx="6576000" cy="1381398"/>
          </a:xfrm>
        </p:spPr>
        <p:txBody>
          <a:bodyPr/>
          <a:lstStyle/>
          <a:p>
            <a:r>
              <a:rPr lang="vi-VN" sz="8800" smtClean="0">
                <a:latin typeface="Arial" panose="020B0604020202020204" pitchFamily="34" charset="0"/>
                <a:cs typeface="Arial" panose="020B0604020202020204" pitchFamily="34" charset="0"/>
              </a:rPr>
              <a:t>01</a:t>
            </a:r>
            <a:endParaRPr lang="en-US" sz="8800">
              <a:latin typeface="Arial" panose="020B0604020202020204" pitchFamily="34" charset="0"/>
              <a:cs typeface="Arial" panose="020B0604020202020204" pitchFamily="34" charset="0"/>
            </a:endParaRPr>
          </a:p>
        </p:txBody>
      </p:sp>
      <p:sp>
        <p:nvSpPr>
          <p:cNvPr id="5" name="Rectangle 4"/>
          <p:cNvSpPr/>
          <p:nvPr/>
        </p:nvSpPr>
        <p:spPr>
          <a:xfrm>
            <a:off x="7397393" y="3339101"/>
            <a:ext cx="1746607" cy="17157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1284000" y="2469477"/>
            <a:ext cx="6576000" cy="1052741"/>
          </a:xfrm>
        </p:spPr>
        <p:txBody>
          <a:bodyPr/>
          <a:lstStyle/>
          <a:p>
            <a:r>
              <a:rPr lang="vi-VN" sz="5400" b="1" smtClean="0">
                <a:latin typeface="Arial" panose="020B0604020202020204" pitchFamily="34" charset="0"/>
                <a:cs typeface="Arial" panose="020B0604020202020204" pitchFamily="34" charset="0"/>
              </a:rPr>
              <a:t>KHÁI NIỆM BASE</a:t>
            </a:r>
            <a:endParaRPr lang="en-US" sz="54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02875" y="2062696"/>
            <a:ext cx="1985885" cy="3080804"/>
          </a:xfrm>
          <a:prstGeom prst="rect">
            <a:avLst/>
          </a:prstGeom>
        </p:spPr>
      </p:pic>
    </p:spTree>
    <p:extLst>
      <p:ext uri="{BB962C8B-B14F-4D97-AF65-F5344CB8AC3E}">
        <p14:creationId xmlns:p14="http://schemas.microsoft.com/office/powerpoint/2010/main" val="4167075851"/>
      </p:ext>
    </p:extLst>
  </p:cSld>
  <p:clrMapOvr>
    <a:masterClrMapping/>
  </p:clrMapOvr>
  <p:transition spd="med">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15626" y="80694"/>
            <a:ext cx="6549850" cy="694533"/>
            <a:chOff x="427226" y="184996"/>
            <a:chExt cx="6549850" cy="694533"/>
          </a:xfrm>
        </p:grpSpPr>
        <p:sp>
          <p:nvSpPr>
            <p:cNvPr id="9" name="Rectangle 8"/>
            <p:cNvSpPr/>
            <p:nvPr/>
          </p:nvSpPr>
          <p:spPr>
            <a:xfrm>
              <a:off x="1074498" y="184996"/>
              <a:ext cx="5902578" cy="553998"/>
            </a:xfrm>
            <a:prstGeom prst="rect">
              <a:avLst/>
            </a:prstGeom>
          </p:spPr>
          <p:txBody>
            <a:bodyPr wrap="none">
              <a:spAutoFit/>
            </a:bodyPr>
            <a:lstStyle/>
            <a:p>
              <a:r>
                <a:rPr lang="vi-VN" sz="3000" dirty="0" smtClean="0">
                  <a:latin typeface="+mj-lt"/>
                </a:rPr>
                <a:t>Quan sát </a:t>
              </a:r>
              <a:r>
                <a:rPr lang="en-US" sz="3000" dirty="0" err="1" smtClean="0">
                  <a:latin typeface="Times New Roman" pitchFamily="18" charset="0"/>
                  <a:cs typeface="Times New Roman" pitchFamily="18" charset="0"/>
                </a:rPr>
                <a:t>công</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thức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smtClean="0">
                  <a:latin typeface="Times New Roman" pitchFamily="18" charset="0"/>
                  <a:cs typeface="Times New Roman" pitchFamily="18" charset="0"/>
                </a:rPr>
                <a:t>base</a:t>
              </a:r>
              <a:r>
                <a:rPr lang="vi-VN" sz="3000" dirty="0" smtClean="0">
                  <a:latin typeface="Times New Roman" pitchFamily="18" charset="0"/>
                  <a:cs typeface="Times New Roman" pitchFamily="18" charset="0"/>
                </a:rPr>
                <a:t> </a:t>
              </a:r>
              <a:r>
                <a:rPr lang="vi-VN" sz="3000" dirty="0" smtClean="0">
                  <a:latin typeface="+mj-lt"/>
                </a:rPr>
                <a:t>sau:</a:t>
              </a:r>
              <a:endParaRPr lang="en-US" sz="3000" dirty="0">
                <a:latin typeface="+mj-lt"/>
              </a:endParaRPr>
            </a:p>
          </p:txBody>
        </p:sp>
        <p:pic>
          <p:nvPicPr>
            <p:cNvPr id="10" name="Picture 9"/>
            <p:cNvPicPr>
              <a:picLocks noChangeAspect="1"/>
            </p:cNvPicPr>
            <p:nvPr/>
          </p:nvPicPr>
          <p:blipFill>
            <a:blip r:embed="rId2"/>
            <a:stretch>
              <a:fillRect/>
            </a:stretch>
          </p:blipFill>
          <p:spPr>
            <a:xfrm>
              <a:off x="427226" y="184996"/>
              <a:ext cx="647272" cy="694533"/>
            </a:xfrm>
            <a:prstGeom prst="rect">
              <a:avLst/>
            </a:prstGeom>
          </p:spPr>
        </p:pic>
      </p:grpSp>
      <p:sp>
        <p:nvSpPr>
          <p:cNvPr id="12" name="Rounded Rectangle 11"/>
          <p:cNvSpPr/>
          <p:nvPr/>
        </p:nvSpPr>
        <p:spPr>
          <a:xfrm>
            <a:off x="839262" y="781904"/>
            <a:ext cx="1678976" cy="606176"/>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000" b="1" dirty="0" smtClean="0">
                <a:solidFill>
                  <a:srgbClr val="000000"/>
                </a:solidFill>
                <a:latin typeface="+mj-lt"/>
                <a:cs typeface="Arial" panose="020B0604020202020204" pitchFamily="34" charset="0"/>
              </a:rPr>
              <a:t>Na</a:t>
            </a:r>
            <a:r>
              <a:rPr lang="vi-VN" sz="3000" b="1" dirty="0" smtClean="0">
                <a:solidFill>
                  <a:srgbClr val="FF0000"/>
                </a:solidFill>
                <a:latin typeface="+mj-lt"/>
                <a:cs typeface="Arial" panose="020B0604020202020204" pitchFamily="34" charset="0"/>
              </a:rPr>
              <a:t>OH</a:t>
            </a:r>
            <a:endParaRPr lang="en-US" sz="3000" b="1" dirty="0">
              <a:solidFill>
                <a:srgbClr val="FF0000"/>
              </a:solidFill>
              <a:latin typeface="+mj-lt"/>
              <a:cs typeface="Arial" panose="020B0604020202020204" pitchFamily="34" charset="0"/>
            </a:endParaRPr>
          </a:p>
        </p:txBody>
      </p:sp>
      <p:sp>
        <p:nvSpPr>
          <p:cNvPr id="13" name="Rounded Rectangle 12"/>
          <p:cNvSpPr/>
          <p:nvPr/>
        </p:nvSpPr>
        <p:spPr>
          <a:xfrm>
            <a:off x="3472984" y="754679"/>
            <a:ext cx="1841599" cy="606176"/>
          </a:xfrm>
          <a:prstGeom prst="roundRect">
            <a:avLst/>
          </a:prstGeom>
          <a:solidFill>
            <a:schemeClr val="accent3"/>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000" b="1" dirty="0" smtClean="0">
                <a:solidFill>
                  <a:srgbClr val="000000"/>
                </a:solidFill>
                <a:latin typeface="+mj-lt"/>
                <a:cs typeface="Arial" panose="020B0604020202020204" pitchFamily="34" charset="0"/>
              </a:rPr>
              <a:t>C</a:t>
            </a:r>
            <a:r>
              <a:rPr lang="en-US" sz="3000" b="1" dirty="0" smtClean="0">
                <a:solidFill>
                  <a:srgbClr val="000000"/>
                </a:solidFill>
                <a:latin typeface="+mj-lt"/>
                <a:cs typeface="Arial" panose="020B0604020202020204" pitchFamily="34" charset="0"/>
              </a:rPr>
              <a:t>u</a:t>
            </a:r>
            <a:r>
              <a:rPr lang="vi-VN" sz="3000" b="1" dirty="0" smtClean="0">
                <a:solidFill>
                  <a:srgbClr val="FF0000"/>
                </a:solidFill>
                <a:latin typeface="+mj-lt"/>
                <a:cs typeface="Arial" panose="020B0604020202020204" pitchFamily="34" charset="0"/>
              </a:rPr>
              <a:t>(OH</a:t>
            </a:r>
            <a:r>
              <a:rPr lang="en-US" sz="3000" dirty="0" smtClean="0">
                <a:solidFill>
                  <a:srgbClr val="FF0000"/>
                </a:solidFill>
                <a:latin typeface="+mj-lt"/>
                <a:cs typeface="Arial" panose="020B0604020202020204" pitchFamily="34" charset="0"/>
              </a:rPr>
              <a:t>)</a:t>
            </a:r>
            <a:r>
              <a:rPr lang="vi-VN" sz="3000" b="1" baseline="-25000" dirty="0" smtClean="0">
                <a:solidFill>
                  <a:srgbClr val="FF0000"/>
                </a:solidFill>
                <a:latin typeface="+mj-lt"/>
                <a:cs typeface="Arial" panose="020B0604020202020204" pitchFamily="34" charset="0"/>
              </a:rPr>
              <a:t>2</a:t>
            </a:r>
            <a:endParaRPr lang="en-US" sz="3000" b="1" dirty="0">
              <a:solidFill>
                <a:srgbClr val="FF0000"/>
              </a:solidFill>
              <a:latin typeface="+mj-lt"/>
              <a:cs typeface="Arial" panose="020B0604020202020204" pitchFamily="34" charset="0"/>
            </a:endParaRPr>
          </a:p>
        </p:txBody>
      </p:sp>
      <p:sp>
        <p:nvSpPr>
          <p:cNvPr id="14" name="Rounded Rectangle 13"/>
          <p:cNvSpPr/>
          <p:nvPr/>
        </p:nvSpPr>
        <p:spPr>
          <a:xfrm>
            <a:off x="6225988" y="781904"/>
            <a:ext cx="1934164" cy="606176"/>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en-US" sz="3000" b="1" dirty="0" smtClean="0">
                <a:solidFill>
                  <a:srgbClr val="000000"/>
                </a:solidFill>
                <a:latin typeface="+mj-lt"/>
                <a:cs typeface="Arial" panose="020B0604020202020204" pitchFamily="34" charset="0"/>
              </a:rPr>
              <a:t>Fe</a:t>
            </a:r>
            <a:r>
              <a:rPr lang="vi-VN" sz="3000" b="1" dirty="0" smtClean="0">
                <a:solidFill>
                  <a:srgbClr val="FF0000"/>
                </a:solidFill>
                <a:latin typeface="+mj-lt"/>
                <a:cs typeface="Arial" panose="020B0604020202020204" pitchFamily="34" charset="0"/>
              </a:rPr>
              <a:t>(OH)</a:t>
            </a:r>
            <a:r>
              <a:rPr lang="en-US" sz="3000" b="1" baseline="-25000" dirty="0" smtClean="0">
                <a:solidFill>
                  <a:srgbClr val="FF0000"/>
                </a:solidFill>
                <a:latin typeface="+mj-lt"/>
                <a:cs typeface="Arial" panose="020B0604020202020204" pitchFamily="34" charset="0"/>
              </a:rPr>
              <a:t>3</a:t>
            </a:r>
            <a:endParaRPr lang="en-US" sz="3000" b="1" dirty="0">
              <a:solidFill>
                <a:srgbClr val="FF0000"/>
              </a:solidFill>
              <a:latin typeface="+mj-lt"/>
              <a:cs typeface="Arial" panose="020B0604020202020204" pitchFamily="34" charset="0"/>
            </a:endParaRPr>
          </a:p>
        </p:txBody>
      </p:sp>
      <p:sp>
        <p:nvSpPr>
          <p:cNvPr id="15" name="Rectangle 14"/>
          <p:cNvSpPr/>
          <p:nvPr/>
        </p:nvSpPr>
        <p:spPr>
          <a:xfrm>
            <a:off x="104172" y="1807055"/>
            <a:ext cx="9039827" cy="553998"/>
          </a:xfrm>
          <a:prstGeom prst="rect">
            <a:avLst/>
          </a:prstGeom>
        </p:spPr>
        <p:txBody>
          <a:bodyPr wrap="square">
            <a:spAutoFit/>
          </a:bodyPr>
          <a:lstStyle/>
          <a:p>
            <a:r>
              <a:rPr lang="en-US" sz="3000" dirty="0" err="1">
                <a:latin typeface="Times New Roman" pitchFamily="18" charset="0"/>
                <a:cs typeface="Times New Roman" pitchFamily="18" charset="0"/>
              </a:rPr>
              <a:t>T</a:t>
            </a:r>
            <a:r>
              <a:rPr lang="en-US" sz="3000" dirty="0" err="1" smtClean="0">
                <a:latin typeface="Times New Roman" pitchFamily="18" charset="0"/>
                <a:cs typeface="Times New Roman" pitchFamily="18" charset="0"/>
              </a:rPr>
              <a:t>hành</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phân</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tử</a:t>
            </a:r>
            <a:r>
              <a:rPr lang="vi-VN" sz="3000" dirty="0" smtClean="0">
                <a:latin typeface="Times New Roman" pitchFamily="18" charset="0"/>
                <a:cs typeface="Times New Roman" pitchFamily="18" charset="0"/>
              </a:rPr>
              <a:t> của các base trên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điểm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gì</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chung</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7" name="Rounded Rectangle 16"/>
          <p:cNvSpPr/>
          <p:nvPr/>
        </p:nvSpPr>
        <p:spPr>
          <a:xfrm>
            <a:off x="126125" y="1807055"/>
            <a:ext cx="8704162" cy="86792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dirty="0" smtClean="0">
                <a:solidFill>
                  <a:srgbClr val="000000"/>
                </a:solidFill>
                <a:latin typeface="+mj-lt"/>
                <a:cs typeface="Arial" panose="020B0604020202020204" pitchFamily="34" charset="0"/>
              </a:rPr>
              <a:t>G</a:t>
            </a:r>
            <a:r>
              <a:rPr lang="en-US" sz="3000" dirty="0" err="1" smtClean="0">
                <a:solidFill>
                  <a:srgbClr val="000000"/>
                </a:solidFill>
                <a:latin typeface="Times New Roman" pitchFamily="18" charset="0"/>
                <a:cs typeface="Times New Roman" pitchFamily="18" charset="0"/>
              </a:rPr>
              <a:t>ồm</a:t>
            </a:r>
            <a:r>
              <a:rPr lang="en-US" sz="3000" dirty="0" smtClean="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nguyên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tử</a:t>
            </a:r>
            <a:r>
              <a:rPr lang="en-US" sz="3000" dirty="0">
                <a:solidFill>
                  <a:srgbClr val="00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kim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loại</a:t>
            </a:r>
            <a:r>
              <a:rPr lang="en-US" sz="3000" dirty="0">
                <a:solidFill>
                  <a:srgbClr val="FF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liên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kết</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với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nhóm</a:t>
            </a:r>
            <a:r>
              <a:rPr lang="en-US" sz="3000" dirty="0">
                <a:solidFill>
                  <a:srgbClr val="000000"/>
                </a:solidFill>
                <a:latin typeface="Times New Roman" pitchFamily="18" charset="0"/>
                <a:cs typeface="Times New Roman" pitchFamily="18" charset="0"/>
              </a:rPr>
              <a:t> </a:t>
            </a:r>
            <a:r>
              <a:rPr lang="en-US" sz="3000" dirty="0" smtClean="0">
                <a:solidFill>
                  <a:srgbClr val="FF0000"/>
                </a:solidFill>
                <a:latin typeface="Times New Roman" pitchFamily="18" charset="0"/>
                <a:cs typeface="Times New Roman" pitchFamily="18" charset="0"/>
              </a:rPr>
              <a:t>OH</a:t>
            </a:r>
            <a:r>
              <a:rPr lang="en-US" sz="3000" dirty="0" smtClean="0">
                <a:solidFill>
                  <a:srgbClr val="000000"/>
                </a:solidFill>
                <a:latin typeface="Times New Roman" pitchFamily="18" charset="0"/>
                <a:cs typeface="Times New Roman" pitchFamily="18" charset="0"/>
              </a:rPr>
              <a:t> </a:t>
            </a:r>
            <a:r>
              <a:rPr lang="en-US" sz="3000" dirty="0" smtClean="0">
                <a:solidFill>
                  <a:srgbClr val="FF0000"/>
                </a:solidFill>
                <a:latin typeface="Times New Roman" pitchFamily="18" charset="0"/>
                <a:cs typeface="Times New Roman" pitchFamily="18" charset="0"/>
              </a:rPr>
              <a:t>(hydroxide)</a:t>
            </a:r>
            <a:r>
              <a:rPr lang="vi-VN" sz="3000" dirty="0" smtClean="0">
                <a:solidFill>
                  <a:srgbClr val="000000"/>
                </a:solidFill>
                <a:latin typeface="+mj-lt"/>
                <a:cs typeface="Arial" panose="020B0604020202020204" pitchFamily="34" charset="0"/>
              </a:rPr>
              <a:t>.</a:t>
            </a:r>
            <a:endParaRPr lang="en-US" sz="3000" dirty="0">
              <a:solidFill>
                <a:srgbClr val="000000"/>
              </a:solidFill>
              <a:latin typeface="+mj-lt"/>
              <a:cs typeface="Arial" panose="020B0604020202020204" pitchFamily="34" charset="0"/>
            </a:endParaRPr>
          </a:p>
        </p:txBody>
      </p:sp>
      <p:sp>
        <p:nvSpPr>
          <p:cNvPr id="26" name="Rectangle 25"/>
          <p:cNvSpPr/>
          <p:nvPr/>
        </p:nvSpPr>
        <p:spPr>
          <a:xfrm>
            <a:off x="515626" y="2766172"/>
            <a:ext cx="8153812" cy="784830"/>
          </a:xfrm>
          <a:prstGeom prst="rect">
            <a:avLst/>
          </a:prstGeom>
        </p:spPr>
        <p:txBody>
          <a:bodyPr wrap="square">
            <a:spAutoFit/>
          </a:bodyPr>
          <a:lstStyle/>
          <a:p>
            <a:pPr algn="just">
              <a:lnSpc>
                <a:spcPct val="150000"/>
              </a:lnSpc>
            </a:pPr>
            <a:r>
              <a:rPr lang="vi-VN" sz="3000" dirty="0">
                <a:solidFill>
                  <a:srgbClr val="C00000"/>
                </a:solidFill>
                <a:latin typeface="+mj-lt"/>
              </a:rPr>
              <a:t>Các base khi tan vào nước sẽ tách ra ion OH</a:t>
            </a:r>
            <a:r>
              <a:rPr lang="vi-VN" sz="3000" baseline="30000" dirty="0">
                <a:solidFill>
                  <a:srgbClr val="C00000"/>
                </a:solidFill>
                <a:latin typeface="+mj-lt"/>
              </a:rPr>
              <a:t>-</a:t>
            </a:r>
            <a:r>
              <a:rPr lang="vi-VN" sz="3000" dirty="0">
                <a:solidFill>
                  <a:srgbClr val="C00000"/>
                </a:solidFill>
                <a:latin typeface="+mj-lt"/>
              </a:rPr>
              <a:t> ví dụ:</a:t>
            </a:r>
            <a:endParaRPr lang="en-US" sz="3000" dirty="0">
              <a:solidFill>
                <a:srgbClr val="C00000"/>
              </a:solidFill>
              <a:latin typeface="+mj-lt"/>
            </a:endParaRPr>
          </a:p>
        </p:txBody>
      </p:sp>
      <p:sp>
        <p:nvSpPr>
          <p:cNvPr id="27" name="Rounded Rectangle 26"/>
          <p:cNvSpPr/>
          <p:nvPr/>
        </p:nvSpPr>
        <p:spPr>
          <a:xfrm>
            <a:off x="626930" y="3694053"/>
            <a:ext cx="1618559" cy="736532"/>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000" b="1" dirty="0" smtClean="0">
                <a:solidFill>
                  <a:srgbClr val="000000"/>
                </a:solidFill>
                <a:latin typeface="+mj-lt"/>
                <a:cs typeface="Arial" panose="020B0604020202020204" pitchFamily="34" charset="0"/>
              </a:rPr>
              <a:t>NaOH</a:t>
            </a:r>
            <a:endParaRPr lang="en-US" sz="3000" b="1" dirty="0">
              <a:solidFill>
                <a:srgbClr val="000000"/>
              </a:solidFill>
              <a:latin typeface="+mj-lt"/>
              <a:cs typeface="Arial" panose="020B0604020202020204" pitchFamily="34" charset="0"/>
            </a:endParaRPr>
          </a:p>
        </p:txBody>
      </p:sp>
      <p:sp>
        <p:nvSpPr>
          <p:cNvPr id="28" name="Right Arrow 27"/>
          <p:cNvSpPr/>
          <p:nvPr/>
        </p:nvSpPr>
        <p:spPr>
          <a:xfrm>
            <a:off x="2354196" y="4014481"/>
            <a:ext cx="678094" cy="226032"/>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mj-lt"/>
            </a:endParaRPr>
          </a:p>
        </p:txBody>
      </p:sp>
      <p:grpSp>
        <p:nvGrpSpPr>
          <p:cNvPr id="2" name="Group 1"/>
          <p:cNvGrpSpPr/>
          <p:nvPr/>
        </p:nvGrpSpPr>
        <p:grpSpPr>
          <a:xfrm>
            <a:off x="3161549" y="3551003"/>
            <a:ext cx="3064439" cy="988064"/>
            <a:chOff x="3206712" y="3994291"/>
            <a:chExt cx="2357188" cy="660001"/>
          </a:xfrm>
        </p:grpSpPr>
        <p:grpSp>
          <p:nvGrpSpPr>
            <p:cNvPr id="31" name="Group 30"/>
            <p:cNvGrpSpPr/>
            <p:nvPr/>
          </p:nvGrpSpPr>
          <p:grpSpPr>
            <a:xfrm>
              <a:off x="3206712" y="3994340"/>
              <a:ext cx="1012782" cy="659952"/>
              <a:chOff x="3220166" y="4021178"/>
              <a:chExt cx="1012782" cy="659952"/>
            </a:xfrm>
          </p:grpSpPr>
          <p:sp>
            <p:nvSpPr>
              <p:cNvPr id="29" name="Oval 28"/>
              <p:cNvSpPr/>
              <p:nvPr/>
            </p:nvSpPr>
            <p:spPr>
              <a:xfrm>
                <a:off x="3359477" y="4021178"/>
                <a:ext cx="659952" cy="659952"/>
              </a:xfrm>
              <a:prstGeom prst="ellipse">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000">
                  <a:solidFill>
                    <a:srgbClr val="000000"/>
                  </a:solidFill>
                  <a:latin typeface="+mj-lt"/>
                  <a:cs typeface="Arial" panose="020B0604020202020204" pitchFamily="34" charset="0"/>
                </a:endParaRPr>
              </a:p>
            </p:txBody>
          </p:sp>
          <p:sp>
            <p:nvSpPr>
              <p:cNvPr id="30" name="TextBox 29"/>
              <p:cNvSpPr txBox="1"/>
              <p:nvPr/>
            </p:nvSpPr>
            <p:spPr>
              <a:xfrm>
                <a:off x="3220166" y="4116683"/>
                <a:ext cx="1012782" cy="553998"/>
              </a:xfrm>
              <a:prstGeom prst="rect">
                <a:avLst/>
              </a:prstGeom>
              <a:noFill/>
            </p:spPr>
            <p:txBody>
              <a:bodyPr wrap="square" rtlCol="0">
                <a:spAutoFit/>
              </a:bodyPr>
              <a:lstStyle/>
              <a:p>
                <a:pPr algn="ctr"/>
                <a:r>
                  <a:rPr lang="vi-VN" sz="3000" b="1" dirty="0" smtClean="0">
                    <a:latin typeface="+mj-lt"/>
                  </a:rPr>
                  <a:t>Na</a:t>
                </a:r>
                <a:r>
                  <a:rPr lang="vi-VN" sz="3000" b="1" baseline="30000" dirty="0" smtClean="0">
                    <a:latin typeface="+mj-lt"/>
                  </a:rPr>
                  <a:t>+</a:t>
                </a:r>
                <a:endParaRPr lang="en-US" sz="3000" b="1" dirty="0">
                  <a:latin typeface="+mj-lt"/>
                </a:endParaRPr>
              </a:p>
            </p:txBody>
          </p:sp>
        </p:grpSp>
        <p:grpSp>
          <p:nvGrpSpPr>
            <p:cNvPr id="32" name="Group 31"/>
            <p:cNvGrpSpPr/>
            <p:nvPr/>
          </p:nvGrpSpPr>
          <p:grpSpPr>
            <a:xfrm>
              <a:off x="4751398" y="3994291"/>
              <a:ext cx="812502" cy="659952"/>
              <a:chOff x="3286139" y="4021178"/>
              <a:chExt cx="812502" cy="659952"/>
            </a:xfrm>
          </p:grpSpPr>
          <p:sp>
            <p:nvSpPr>
              <p:cNvPr id="33" name="Oval 32"/>
              <p:cNvSpPr/>
              <p:nvPr/>
            </p:nvSpPr>
            <p:spPr>
              <a:xfrm>
                <a:off x="3359477" y="4021178"/>
                <a:ext cx="659952" cy="659952"/>
              </a:xfrm>
              <a:prstGeom prst="ellipse">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000">
                  <a:solidFill>
                    <a:srgbClr val="000000"/>
                  </a:solidFill>
                  <a:latin typeface="+mj-lt"/>
                  <a:cs typeface="Arial" panose="020B0604020202020204" pitchFamily="34" charset="0"/>
                </a:endParaRPr>
              </a:p>
            </p:txBody>
          </p:sp>
          <p:sp>
            <p:nvSpPr>
              <p:cNvPr id="34" name="TextBox 33"/>
              <p:cNvSpPr txBox="1"/>
              <p:nvPr/>
            </p:nvSpPr>
            <p:spPr>
              <a:xfrm>
                <a:off x="3286139" y="4143678"/>
                <a:ext cx="812502" cy="370056"/>
              </a:xfrm>
              <a:prstGeom prst="rect">
                <a:avLst/>
              </a:prstGeom>
              <a:noFill/>
            </p:spPr>
            <p:txBody>
              <a:bodyPr wrap="square" rtlCol="0">
                <a:spAutoFit/>
              </a:bodyPr>
              <a:lstStyle/>
              <a:p>
                <a:pPr algn="ctr"/>
                <a:r>
                  <a:rPr lang="vi-VN" sz="3000" b="1" dirty="0" smtClean="0">
                    <a:latin typeface="+mj-lt"/>
                  </a:rPr>
                  <a:t>OH</a:t>
                </a:r>
                <a:r>
                  <a:rPr lang="vi-VN" sz="3000" b="1" baseline="30000" dirty="0">
                    <a:latin typeface="+mj-lt"/>
                  </a:rPr>
                  <a:t>-</a:t>
                </a:r>
                <a:endParaRPr lang="en-US" sz="3000" b="1" dirty="0">
                  <a:latin typeface="+mj-lt"/>
                </a:endParaRPr>
              </a:p>
            </p:txBody>
          </p:sp>
        </p:grpSp>
        <p:sp>
          <p:nvSpPr>
            <p:cNvPr id="35" name="Cross 34"/>
            <p:cNvSpPr/>
            <p:nvPr/>
          </p:nvSpPr>
          <p:spPr>
            <a:xfrm>
              <a:off x="4301452" y="4206424"/>
              <a:ext cx="274992" cy="274992"/>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mj-lt"/>
              </a:endParaRPr>
            </a:p>
          </p:txBody>
        </p:sp>
      </p:grpSp>
    </p:spTree>
    <p:extLst>
      <p:ext uri="{BB962C8B-B14F-4D97-AF65-F5344CB8AC3E}">
        <p14:creationId xmlns:p14="http://schemas.microsoft.com/office/powerpoint/2010/main" val="162888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5" grpId="1"/>
      <p:bldP spid="17" grpId="0" animBg="1"/>
      <p:bldP spid="26" grpId="0"/>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 name="Rounded Rectangle 1"/>
          <p:cNvSpPr/>
          <p:nvPr/>
        </p:nvSpPr>
        <p:spPr>
          <a:xfrm>
            <a:off x="152906" y="287701"/>
            <a:ext cx="8694461" cy="225652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Khái</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niệm</a:t>
            </a:r>
            <a:r>
              <a:rPr lang="en-US" sz="3600" dirty="0" smtClean="0">
                <a:solidFill>
                  <a:srgbClr val="000000"/>
                </a:solidFill>
                <a:latin typeface="Times New Roman" pitchFamily="18" charset="0"/>
                <a:cs typeface="Times New Roman" pitchFamily="18" charset="0"/>
              </a:rPr>
              <a:t>: </a:t>
            </a:r>
            <a:r>
              <a:rPr lang="vi-VN" sz="3600" dirty="0" smtClean="0">
                <a:solidFill>
                  <a:srgbClr val="000000"/>
                </a:solidFill>
                <a:latin typeface="Times New Roman" pitchFamily="18" charset="0"/>
                <a:cs typeface="Times New Roman" pitchFamily="18" charset="0"/>
              </a:rPr>
              <a:t>Base </a:t>
            </a:r>
            <a:r>
              <a:rPr lang="vi-VN" sz="3600" dirty="0">
                <a:solidFill>
                  <a:srgbClr val="000000"/>
                </a:solidFill>
                <a:latin typeface="Times New Roman" pitchFamily="18" charset="0"/>
                <a:cs typeface="Times New Roman" pitchFamily="18" charset="0"/>
              </a:rPr>
              <a:t>là những hợp chất trong phân tử có nguyên tử kim loại liên kết với nhóm hydroxide. Khi tan trong nước, base tạo ra ion </a:t>
            </a:r>
            <a:r>
              <a:rPr lang="vi-VN" sz="3600" dirty="0" smtClean="0">
                <a:solidFill>
                  <a:srgbClr val="000000"/>
                </a:solidFill>
                <a:latin typeface="Times New Roman" pitchFamily="18" charset="0"/>
                <a:cs typeface="Times New Roman" pitchFamily="18" charset="0"/>
              </a:rPr>
              <a:t>OH</a:t>
            </a:r>
            <a:r>
              <a:rPr lang="vi-VN" sz="3600" baseline="30000" dirty="0">
                <a:solidFill>
                  <a:srgbClr val="000000"/>
                </a:solidFill>
                <a:latin typeface="Times New Roman" pitchFamily="18" charset="0"/>
                <a:cs typeface="Times New Roman" pitchFamily="18" charset="0"/>
              </a:rPr>
              <a:t>-</a:t>
            </a:r>
            <a:r>
              <a:rPr lang="vi-VN" sz="3600" dirty="0" smtClean="0">
                <a:solidFill>
                  <a:srgbClr val="000000"/>
                </a:solidFill>
                <a:latin typeface="+mj-lt"/>
                <a:cs typeface="Arial" panose="020B0604020202020204" pitchFamily="34" charset="0"/>
              </a:rPr>
              <a:t>.</a:t>
            </a:r>
            <a:endParaRPr lang="en-US" sz="3600" dirty="0">
              <a:solidFill>
                <a:srgbClr val="000000"/>
              </a:solidFill>
              <a:latin typeface="+mj-lt"/>
              <a:cs typeface="Arial" panose="020B0604020202020204" pitchFamily="34" charset="0"/>
            </a:endParaRPr>
          </a:p>
        </p:txBody>
      </p:sp>
      <p:grpSp>
        <p:nvGrpSpPr>
          <p:cNvPr id="46" name="Google Shape;1155;p42"/>
          <p:cNvGrpSpPr/>
          <p:nvPr/>
        </p:nvGrpSpPr>
        <p:grpSpPr>
          <a:xfrm flipH="1">
            <a:off x="8216509" y="2308321"/>
            <a:ext cx="1074428" cy="1197142"/>
            <a:chOff x="1462300" y="238775"/>
            <a:chExt cx="4518675" cy="5093825"/>
          </a:xfrm>
        </p:grpSpPr>
        <p:sp>
          <p:nvSpPr>
            <p:cNvPr id="47"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277798" y="2789499"/>
            <a:ext cx="8692427" cy="2123658"/>
          </a:xfrm>
          <a:prstGeom prst="rect">
            <a:avLst/>
          </a:prstGeom>
          <a:noFill/>
        </p:spPr>
        <p:txBody>
          <a:bodyPr wrap="square" rtlCol="0">
            <a:spAutoFit/>
          </a:bodyPr>
          <a:lstStyle/>
          <a:p>
            <a:r>
              <a:rPr lang="fr-FR" sz="3600" b="1" dirty="0" smtClean="0">
                <a:latin typeface="Times New Roman" pitchFamily="18" charset="0"/>
                <a:cs typeface="Times New Roman" pitchFamily="18" charset="0"/>
              </a:rPr>
              <a:t>* </a:t>
            </a:r>
            <a:r>
              <a:rPr lang="fr-FR" sz="3600" b="1" dirty="0" err="1" smtClean="0">
                <a:latin typeface="Times New Roman" pitchFamily="18" charset="0"/>
                <a:cs typeface="Times New Roman" pitchFamily="18" charset="0"/>
              </a:rPr>
              <a:t>Công</a:t>
            </a:r>
            <a:r>
              <a:rPr lang="fr-FR" sz="3600" b="1" dirty="0" smtClean="0">
                <a:latin typeface="Times New Roman" pitchFamily="18" charset="0"/>
                <a:cs typeface="Times New Roman" pitchFamily="18" charset="0"/>
              </a:rPr>
              <a:t> </a:t>
            </a:r>
            <a:r>
              <a:rPr lang="fr-FR" sz="3600" b="1" dirty="0" err="1">
                <a:latin typeface="Times New Roman" pitchFamily="18" charset="0"/>
                <a:cs typeface="Times New Roman" pitchFamily="18" charset="0"/>
              </a:rPr>
              <a:t>thức</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hóa</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học</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của</a:t>
            </a:r>
            <a:r>
              <a:rPr lang="fr-FR" sz="3600" b="1" dirty="0">
                <a:latin typeface="Times New Roman" pitchFamily="18" charset="0"/>
                <a:cs typeface="Times New Roman" pitchFamily="18" charset="0"/>
              </a:rPr>
              <a:t> </a:t>
            </a:r>
            <a:r>
              <a:rPr lang="fr-FR" sz="3600" b="1" dirty="0" smtClean="0">
                <a:latin typeface="Times New Roman" pitchFamily="18" charset="0"/>
                <a:cs typeface="Times New Roman" pitchFamily="18" charset="0"/>
              </a:rPr>
              <a:t>base: </a:t>
            </a:r>
            <a:r>
              <a:rPr lang="fr-FR" sz="3200" dirty="0" err="1" smtClean="0">
                <a:latin typeface="Times New Roman" pitchFamily="18" charset="0"/>
                <a:cs typeface="Times New Roman" pitchFamily="18" charset="0"/>
              </a:rPr>
              <a:t>Gồm</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một</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nguyên</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tư</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kim</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loại</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liên</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kết</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với</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một</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hay</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nhiều</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nhóm</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hydroxide</a:t>
            </a:r>
            <a:r>
              <a:rPr lang="fr-FR" sz="3200" dirty="0" smtClean="0">
                <a:latin typeface="Times New Roman" pitchFamily="18" charset="0"/>
                <a:cs typeface="Times New Roman" pitchFamily="18" charset="0"/>
              </a:rPr>
              <a:t> (-OH). </a:t>
            </a:r>
            <a:r>
              <a:rPr lang="fr-FR" sz="3200" dirty="0" err="1" smtClean="0">
                <a:latin typeface="Times New Roman" pitchFamily="18" charset="0"/>
                <a:cs typeface="Times New Roman" pitchFamily="18" charset="0"/>
              </a:rPr>
              <a:t>Số</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nhóm</a:t>
            </a:r>
            <a:r>
              <a:rPr lang="fr-FR" sz="3200" dirty="0" smtClean="0">
                <a:latin typeface="Times New Roman" pitchFamily="18" charset="0"/>
                <a:cs typeface="Times New Roman" pitchFamily="18" charset="0"/>
              </a:rPr>
              <a:t> (-OH) </a:t>
            </a:r>
            <a:r>
              <a:rPr lang="fr-FR" sz="3200" dirty="0" err="1" smtClean="0">
                <a:latin typeface="Times New Roman" pitchFamily="18" charset="0"/>
                <a:cs typeface="Times New Roman" pitchFamily="18" charset="0"/>
              </a:rPr>
              <a:t>bằng</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với</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hóa</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trị</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của</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kim</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loại</a:t>
            </a:r>
            <a:r>
              <a:rPr lang="fr-FR"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endCxn id="15" idx="1"/>
          </p:cNvCxnSpPr>
          <p:nvPr/>
        </p:nvCxnSpPr>
        <p:spPr>
          <a:xfrm>
            <a:off x="2851960" y="3048697"/>
            <a:ext cx="1648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51960" y="4018225"/>
            <a:ext cx="1648123"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a:endCxn id="11" idx="1"/>
          </p:cNvCxnSpPr>
          <p:nvPr/>
        </p:nvCxnSpPr>
        <p:spPr>
          <a:xfrm>
            <a:off x="2851960" y="2148617"/>
            <a:ext cx="164812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172984" y="1845529"/>
            <a:ext cx="1678976" cy="606176"/>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rgbClr val="000000"/>
                </a:solidFill>
                <a:latin typeface="Arial" panose="020B0604020202020204" pitchFamily="34" charset="0"/>
                <a:cs typeface="Arial" panose="020B0604020202020204" pitchFamily="34" charset="0"/>
              </a:rPr>
              <a:t>K</a:t>
            </a:r>
            <a:r>
              <a:rPr lang="vi-VN" sz="2200" b="1" smtClean="0">
                <a:solidFill>
                  <a:srgbClr val="000000"/>
                </a:solidFill>
                <a:latin typeface="Arial" panose="020B0604020202020204" pitchFamily="34" charset="0"/>
                <a:cs typeface="Arial" panose="020B0604020202020204" pitchFamily="34" charset="0"/>
              </a:rPr>
              <a:t>OH</a:t>
            </a:r>
            <a:endParaRPr lang="en-US" sz="2200" b="1">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1172984" y="3645688"/>
            <a:ext cx="1678976" cy="606176"/>
          </a:xfrm>
          <a:prstGeom prst="roundRect">
            <a:avLst/>
          </a:prstGeom>
          <a:solidFill>
            <a:schemeClr val="accent3"/>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smtClean="0">
                <a:solidFill>
                  <a:srgbClr val="000000"/>
                </a:solidFill>
                <a:cs typeface="Arial" panose="020B0604020202020204" pitchFamily="34" charset="0"/>
              </a:rPr>
              <a:t>Cu(OH)</a:t>
            </a:r>
            <a:r>
              <a:rPr lang="vi-VN" sz="2200" b="1" baseline="-25000" dirty="0" smtClean="0">
                <a:solidFill>
                  <a:srgbClr val="000000"/>
                </a:solidFill>
                <a:cs typeface="Arial" panose="020B0604020202020204" pitchFamily="34" charset="0"/>
              </a:rPr>
              <a:t>2</a:t>
            </a:r>
            <a:endParaRPr lang="en-US" sz="2200" b="1" dirty="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1172984" y="2745609"/>
            <a:ext cx="1678976" cy="606176"/>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smtClean="0">
                <a:solidFill>
                  <a:srgbClr val="000000"/>
                </a:solidFill>
                <a:cs typeface="Arial" panose="020B0604020202020204" pitchFamily="34" charset="0"/>
              </a:rPr>
              <a:t>Mg(OH)</a:t>
            </a:r>
            <a:r>
              <a:rPr lang="vi-VN" sz="2200" b="1" baseline="-25000" dirty="0" smtClean="0">
                <a:solidFill>
                  <a:srgbClr val="000000"/>
                </a:solidFill>
                <a:cs typeface="Arial" panose="020B0604020202020204" pitchFamily="34" charset="0"/>
              </a:rPr>
              <a:t>2</a:t>
            </a:r>
            <a:endParaRPr lang="en-US" sz="2200" b="1" dirty="0">
              <a:solidFill>
                <a:srgbClr val="000000"/>
              </a:solidFill>
              <a:latin typeface="Arial" panose="020B0604020202020204" pitchFamily="34" charset="0"/>
              <a:cs typeface="Arial" panose="020B0604020202020204" pitchFamily="34" charset="0"/>
            </a:endParaRPr>
          </a:p>
        </p:txBody>
      </p:sp>
      <p:sp>
        <p:nvSpPr>
          <p:cNvPr id="11" name="Google Shape;2239;p64"/>
          <p:cNvSpPr/>
          <p:nvPr/>
        </p:nvSpPr>
        <p:spPr>
          <a:xfrm>
            <a:off x="4500083" y="1845529"/>
            <a:ext cx="3441842" cy="606176"/>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lvl="0" algn="ctr"/>
            <a:r>
              <a:rPr lang="en-US" sz="2200" dirty="0"/>
              <a:t>Potassium hydroxide</a:t>
            </a:r>
            <a:endParaRPr sz="2200" dirty="0">
              <a:latin typeface="Arial" panose="020B0604020202020204" pitchFamily="34" charset="0"/>
              <a:ea typeface="Fredoka"/>
              <a:cs typeface="Arial" panose="020B0604020202020204" pitchFamily="34" charset="0"/>
              <a:sym typeface="Fredoka"/>
            </a:endParaRPr>
          </a:p>
        </p:txBody>
      </p:sp>
      <p:sp>
        <p:nvSpPr>
          <p:cNvPr id="15" name="Google Shape;2239;p64"/>
          <p:cNvSpPr/>
          <p:nvPr/>
        </p:nvSpPr>
        <p:spPr>
          <a:xfrm>
            <a:off x="4500083" y="2745609"/>
            <a:ext cx="3441842" cy="606176"/>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lvl="0" algn="ctr"/>
            <a:r>
              <a:rPr lang="en-US" sz="2200"/>
              <a:t>Magnesium hydroxide</a:t>
            </a:r>
            <a:endParaRPr sz="2200">
              <a:latin typeface="Arial" panose="020B0604020202020204" pitchFamily="34" charset="0"/>
              <a:ea typeface="Fredoka"/>
              <a:cs typeface="Arial" panose="020B0604020202020204" pitchFamily="34" charset="0"/>
              <a:sym typeface="Fredoka"/>
            </a:endParaRPr>
          </a:p>
        </p:txBody>
      </p:sp>
      <p:sp>
        <p:nvSpPr>
          <p:cNvPr id="17" name="Google Shape;2239;p64"/>
          <p:cNvSpPr/>
          <p:nvPr/>
        </p:nvSpPr>
        <p:spPr>
          <a:xfrm>
            <a:off x="4500083" y="3645687"/>
            <a:ext cx="3441842" cy="606176"/>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lvl="0" algn="ctr"/>
            <a:r>
              <a:rPr lang="en-US" sz="2200"/>
              <a:t>Copper (II) hydroxide</a:t>
            </a:r>
            <a:endParaRPr sz="2200">
              <a:latin typeface="Arial" panose="020B0604020202020204" pitchFamily="34" charset="0"/>
              <a:ea typeface="Fredoka"/>
              <a:cs typeface="Arial" panose="020B0604020202020204" pitchFamily="34" charset="0"/>
              <a:sym typeface="Fredoka"/>
            </a:endParaRPr>
          </a:p>
        </p:txBody>
      </p:sp>
      <p:grpSp>
        <p:nvGrpSpPr>
          <p:cNvPr id="23" name="Google Shape;1173;p42"/>
          <p:cNvGrpSpPr/>
          <p:nvPr/>
        </p:nvGrpSpPr>
        <p:grpSpPr>
          <a:xfrm rot="-3271658" flipH="1">
            <a:off x="70199" y="4068808"/>
            <a:ext cx="1070641" cy="927560"/>
            <a:chOff x="607750" y="239800"/>
            <a:chExt cx="6043675" cy="5236000"/>
          </a:xfrm>
        </p:grpSpPr>
        <p:sp>
          <p:nvSpPr>
            <p:cNvPr id="2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4" name="Straight Connector 33"/>
          <p:cNvCxnSpPr>
            <a:stCxn id="35" idx="3"/>
            <a:endCxn id="37" idx="1"/>
          </p:cNvCxnSpPr>
          <p:nvPr/>
        </p:nvCxnSpPr>
        <p:spPr>
          <a:xfrm>
            <a:off x="2865460" y="4778067"/>
            <a:ext cx="164812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186484" y="4474979"/>
            <a:ext cx="1678976" cy="606176"/>
          </a:xfrm>
          <a:prstGeom prst="roundRect">
            <a:avLst/>
          </a:prstGeom>
          <a:solidFill>
            <a:srgbClr val="00B0F0"/>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smtClean="0">
                <a:solidFill>
                  <a:srgbClr val="000000"/>
                </a:solidFill>
                <a:latin typeface="Arial" panose="020B0604020202020204" pitchFamily="34" charset="0"/>
                <a:cs typeface="Arial" panose="020B0604020202020204" pitchFamily="34" charset="0"/>
              </a:rPr>
              <a:t>Fe(OH)</a:t>
            </a:r>
            <a:r>
              <a:rPr lang="en-US" sz="2200" b="1" baseline="-25000" dirty="0" smtClean="0">
                <a:solidFill>
                  <a:srgbClr val="000000"/>
                </a:solidFill>
                <a:latin typeface="Arial" panose="020B0604020202020204" pitchFamily="34" charset="0"/>
                <a:cs typeface="Arial" panose="020B0604020202020204" pitchFamily="34" charset="0"/>
              </a:rPr>
              <a:t>3</a:t>
            </a:r>
            <a:endParaRPr lang="en-US" sz="2200" b="1" baseline="-25000" dirty="0">
              <a:solidFill>
                <a:srgbClr val="000000"/>
              </a:solidFill>
              <a:latin typeface="Arial" panose="020B0604020202020204" pitchFamily="34" charset="0"/>
              <a:cs typeface="Arial" panose="020B0604020202020204" pitchFamily="34" charset="0"/>
            </a:endParaRPr>
          </a:p>
        </p:txBody>
      </p:sp>
      <p:sp>
        <p:nvSpPr>
          <p:cNvPr id="37" name="Google Shape;2239;p64"/>
          <p:cNvSpPr/>
          <p:nvPr/>
        </p:nvSpPr>
        <p:spPr>
          <a:xfrm>
            <a:off x="4513583" y="4474979"/>
            <a:ext cx="3441842" cy="606176"/>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lvl="0" algn="ctr"/>
            <a:r>
              <a:rPr lang="en-US" sz="2200" dirty="0" smtClean="0"/>
              <a:t>Iron (III) </a:t>
            </a:r>
            <a:r>
              <a:rPr lang="en-US" sz="2200" dirty="0"/>
              <a:t>hydroxide</a:t>
            </a:r>
            <a:endParaRPr sz="2200" dirty="0">
              <a:latin typeface="Arial" panose="020B0604020202020204" pitchFamily="34" charset="0"/>
              <a:ea typeface="Fredoka"/>
              <a:cs typeface="Arial" panose="020B0604020202020204" pitchFamily="34" charset="0"/>
              <a:sym typeface="Fredoka"/>
            </a:endParaRPr>
          </a:p>
        </p:txBody>
      </p:sp>
      <p:sp>
        <p:nvSpPr>
          <p:cNvPr id="39" name="TextBox 38"/>
          <p:cNvSpPr txBox="1"/>
          <p:nvPr/>
        </p:nvSpPr>
        <p:spPr>
          <a:xfrm>
            <a:off x="213744" y="92230"/>
            <a:ext cx="8930256" cy="1569660"/>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gọi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tên</a:t>
            </a:r>
            <a:r>
              <a:rPr lang="en-US" sz="3600" b="1" dirty="0" smtClean="0">
                <a:latin typeface="Times New Roman" pitchFamily="18" charset="0"/>
                <a:cs typeface="Times New Roman" pitchFamily="18" charset="0"/>
              </a:rPr>
              <a:t> base:</a:t>
            </a:r>
          </a:p>
          <a:p>
            <a:r>
              <a:rPr lang="en-US" sz="3000" dirty="0" err="1" smtClean="0">
                <a:solidFill>
                  <a:srgbClr val="FF0000"/>
                </a:solidFill>
                <a:latin typeface="Times New Roman" pitchFamily="18" charset="0"/>
                <a:cs typeface="Times New Roman" pitchFamily="18" charset="0"/>
              </a:rPr>
              <a:t>Tên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kim</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loại</a:t>
            </a:r>
            <a:r>
              <a:rPr lang="en-US" sz="3000" dirty="0" smtClean="0">
                <a:solidFill>
                  <a:srgbClr val="FF0000"/>
                </a:solidFill>
                <a:latin typeface="Times New Roman" pitchFamily="18" charset="0"/>
                <a:cs typeface="Times New Roman" pitchFamily="18" charset="0"/>
              </a:rPr>
              <a:t> </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kèm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hóa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trị</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đối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với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kim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loại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nhiều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hóa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trị</a:t>
            </a:r>
            <a:r>
              <a:rPr lang="en-US" sz="3000" dirty="0" smtClean="0">
                <a:latin typeface="Times New Roman" pitchFamily="18" charset="0"/>
                <a:cs typeface="Times New Roman" pitchFamily="18" charset="0"/>
              </a:rPr>
              <a:t>)  </a:t>
            </a:r>
            <a:r>
              <a:rPr lang="en-US" sz="3000" b="1" dirty="0" smtClean="0">
                <a:latin typeface="Times New Roman" pitchFamily="18" charset="0"/>
                <a:cs typeface="Times New Roman" pitchFamily="18" charset="0"/>
              </a:rPr>
              <a:t>+</a:t>
            </a:r>
            <a:r>
              <a:rPr lang="en-US" sz="3000" dirty="0" smtClean="0">
                <a:latin typeface="Times New Roman" pitchFamily="18" charset="0"/>
                <a:cs typeface="Times New Roman" pitchFamily="18" charset="0"/>
              </a:rPr>
              <a:t>   </a:t>
            </a:r>
            <a:r>
              <a:rPr lang="en-US" sz="3000" dirty="0" smtClean="0">
                <a:solidFill>
                  <a:srgbClr val="FF0000"/>
                </a:solidFill>
                <a:latin typeface="Times New Roman" pitchFamily="18" charset="0"/>
                <a:cs typeface="Times New Roman" pitchFamily="18" charset="0"/>
              </a:rPr>
              <a:t>hydroxide</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130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5" grpId="0" animBg="1"/>
      <p:bldP spid="17" grpId="0" animBg="1"/>
      <p:bldP spid="35" grpId="0" animBg="1"/>
      <p:bldP spid="37" grpId="0" animBg="1"/>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Kimok Science Doodles Style Infographics - Daily Learning: STEM by Slidesgo">
  <a:themeElements>
    <a:clrScheme name="Simple Light">
      <a:dk1>
        <a:srgbClr val="FFFFFF"/>
      </a:dk1>
      <a:lt1>
        <a:srgbClr val="FFFFFF"/>
      </a:lt1>
      <a:dk2>
        <a:srgbClr val="9DCADF"/>
      </a:dk2>
      <a:lt2>
        <a:srgbClr val="E4CEC5"/>
      </a:lt2>
      <a:accent1>
        <a:srgbClr val="E0B1BD"/>
      </a:accent1>
      <a:accent2>
        <a:srgbClr val="5A4339"/>
      </a:accent2>
      <a:accent3>
        <a:srgbClr val="FFD678"/>
      </a:accent3>
      <a:accent4>
        <a:srgbClr val="B7D6A3"/>
      </a:accent4>
      <a:accent5>
        <a:srgbClr val="F8F2E5"/>
      </a:accent5>
      <a:accent6>
        <a:srgbClr val="FFFFFF"/>
      </a:accent6>
      <a:hlink>
        <a:srgbClr val="5A43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1722</Words>
  <Application>Microsoft Office PowerPoint</Application>
  <PresentationFormat>On-screen Show (16:9)</PresentationFormat>
  <Paragraphs>285</Paragraphs>
  <Slides>44</Slides>
  <Notes>25</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44</vt:i4>
      </vt:variant>
    </vt:vector>
  </HeadingPairs>
  <TitlesOfParts>
    <vt:vector size="60" baseType="lpstr">
      <vt:lpstr>Arial</vt:lpstr>
      <vt:lpstr>Barlow</vt:lpstr>
      <vt:lpstr>Fredoka One</vt:lpstr>
      <vt:lpstr>Calibri Light</vt:lpstr>
      <vt:lpstr>Times New Roman</vt:lpstr>
      <vt:lpstr>Calibri</vt:lpstr>
      <vt:lpstr>Lato</vt:lpstr>
      <vt:lpstr>Fredoka</vt:lpstr>
      <vt:lpstr>Anaheim</vt:lpstr>
      <vt:lpstr>Roboto Condensed Light</vt:lpstr>
      <vt:lpstr>Wingdings</vt:lpstr>
      <vt:lpstr>Red Hat Text</vt:lpstr>
      <vt:lpstr>Barlow Medium</vt:lpstr>
      <vt:lpstr>Open Sans</vt:lpstr>
      <vt:lpstr>Kimok Science Doodles Style Infographics - Daily Learning: STEM by Slidesgo</vt:lpstr>
      <vt:lpstr>1_Office Theme</vt:lpstr>
      <vt:lpstr>THÂN MẾN CHÀO ĐÓN  CẢ LỚP ĐẾN VỚI BÀI HỌC MỚI!</vt:lpstr>
      <vt:lpstr>KHỞI ĐỘNG</vt:lpstr>
      <vt:lpstr>PowerPoint Presentation</vt:lpstr>
      <vt:lpstr>BASE</vt:lpstr>
      <vt:lpstr>NỘI DUNG BÀI HỌC</vt:lpstr>
      <vt:lpstr>01</vt:lpstr>
      <vt:lpstr>PowerPoint Presentation</vt:lpstr>
      <vt:lpstr>PowerPoint Presentation</vt:lpstr>
      <vt:lpstr>PowerPoint Presentation</vt:lpstr>
      <vt:lpstr>Câu hỏi (SGK - tr.51)</vt:lpstr>
      <vt:lpstr>02</vt:lpstr>
      <vt:lpstr>PowerPoint Presentation</vt:lpstr>
      <vt:lpstr>PowerPoint Presentation</vt:lpstr>
      <vt:lpstr>PowerPoint Presentation</vt:lpstr>
      <vt:lpstr>Luyện tập 1 (SGK - tr.52)</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Luyện tập 3 (SGK - tr.54)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TỔNG KẾT</vt:lpstr>
      <vt:lpstr>HƯỚNG DẪN VỀ NHÀ</vt:lpstr>
      <vt:lpstr>CẢM ƠN CÁC EM ĐÃ  LẮNG NGHE BÀI GIẢNG!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DELL</cp:lastModifiedBy>
  <cp:revision>74</cp:revision>
  <dcterms:modified xsi:type="dcterms:W3CDTF">2024-10-28T02:08:16Z</dcterms:modified>
</cp:coreProperties>
</file>