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8" r:id="rId3"/>
  </p:sldMasterIdLst>
  <p:notesMasterIdLst>
    <p:notesMasterId r:id="rId48"/>
  </p:notesMasterIdLst>
  <p:sldIdLst>
    <p:sldId id="257" r:id="rId4"/>
    <p:sldId id="259" r:id="rId5"/>
    <p:sldId id="256" r:id="rId6"/>
    <p:sldId id="287" r:id="rId7"/>
    <p:sldId id="298" r:id="rId8"/>
    <p:sldId id="290" r:id="rId9"/>
    <p:sldId id="289" r:id="rId10"/>
    <p:sldId id="293" r:id="rId11"/>
    <p:sldId id="294" r:id="rId12"/>
    <p:sldId id="292" r:id="rId13"/>
    <p:sldId id="258" r:id="rId14"/>
    <p:sldId id="310" r:id="rId15"/>
    <p:sldId id="295" r:id="rId16"/>
    <p:sldId id="296" r:id="rId17"/>
    <p:sldId id="305" r:id="rId18"/>
    <p:sldId id="302" r:id="rId19"/>
    <p:sldId id="303" r:id="rId20"/>
    <p:sldId id="304" r:id="rId21"/>
    <p:sldId id="306" r:id="rId22"/>
    <p:sldId id="307" r:id="rId23"/>
    <p:sldId id="309" r:id="rId24"/>
    <p:sldId id="311" r:id="rId25"/>
    <p:sldId id="312" r:id="rId26"/>
    <p:sldId id="2007577617" r:id="rId27"/>
    <p:sldId id="2007577629" r:id="rId28"/>
    <p:sldId id="313" r:id="rId29"/>
    <p:sldId id="315" r:id="rId30"/>
    <p:sldId id="2007577628" r:id="rId31"/>
    <p:sldId id="314" r:id="rId32"/>
    <p:sldId id="317" r:id="rId33"/>
    <p:sldId id="319" r:id="rId34"/>
    <p:sldId id="2007577612" r:id="rId35"/>
    <p:sldId id="299" r:id="rId36"/>
    <p:sldId id="2007577616" r:id="rId37"/>
    <p:sldId id="2007577569" r:id="rId38"/>
    <p:sldId id="678" r:id="rId39"/>
    <p:sldId id="679" r:id="rId40"/>
    <p:sldId id="680" r:id="rId41"/>
    <p:sldId id="681" r:id="rId42"/>
    <p:sldId id="597" r:id="rId43"/>
    <p:sldId id="2007577570" r:id="rId44"/>
    <p:sldId id="301" r:id="rId45"/>
    <p:sldId id="2007577614" r:id="rId46"/>
    <p:sldId id="200757761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98E"/>
    <a:srgbClr val="F5E7DA"/>
    <a:srgbClr val="CC99FF"/>
    <a:srgbClr val="FFE699"/>
    <a:srgbClr val="F4B183"/>
    <a:srgbClr val="FFF5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FBB2C-E765-4449-9611-7E5B7674A6CC}"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vi-VN"/>
        </a:p>
      </dgm:t>
    </dgm:pt>
    <dgm:pt modelId="{C0DAE010-AF3B-457D-9512-D9A1D8B6081C}">
      <dgm:prSet phldrT="[Text]" custT="1"/>
      <dgm:spPr>
        <a:xfrm>
          <a:off x="2405657" y="344437"/>
          <a:ext cx="759469" cy="482263"/>
        </a:xfr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buNone/>
          </a:pPr>
          <a:r>
            <a:rPr lang="en-US" sz="1600" b="1">
              <a:latin typeface="Times New Roman" panose="02020603050405020304" pitchFamily="18" charset="0"/>
              <a:cs typeface="Times New Roman" panose="02020603050405020304" pitchFamily="18" charset="0"/>
            </a:rPr>
            <a:t>Luận đề:</a:t>
          </a:r>
        </a:p>
        <a:p>
          <a:pPr>
            <a:buNone/>
          </a:pPr>
          <a:r>
            <a:rPr lang="en-US" sz="1600" b="0">
              <a:latin typeface="Times New Roman" panose="02020603050405020304" pitchFamily="18" charset="0"/>
              <a:cs typeface="Times New Roman" panose="02020603050405020304" pitchFamily="18" charset="0"/>
            </a:rPr>
            <a:t>....................................................................................................................................</a:t>
          </a:r>
          <a:endParaRPr lang="vi-VN" sz="1600" b="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E022AB47-68D1-48F9-BD76-996FEF1E8B74}" type="parTrans" cxnId="{E91BC841-78FF-46AB-9633-E043102C377E}">
      <dgm:prSet/>
      <dgm:spPr/>
      <dgm:t>
        <a:bodyPr/>
        <a:lstStyle/>
        <a:p>
          <a:endParaRPr lang="vi-VN" sz="2800">
            <a:latin typeface="Times New Roman" panose="02020603050405020304" pitchFamily="18" charset="0"/>
            <a:cs typeface="Times New Roman" panose="02020603050405020304" pitchFamily="18" charset="0"/>
          </a:endParaRPr>
        </a:p>
      </dgm:t>
    </dgm:pt>
    <dgm:pt modelId="{34DA92F4-9C7B-4DB2-AF61-FC761A559380}" type="sibTrans" cxnId="{E91BC841-78FF-46AB-9633-E043102C377E}">
      <dgm:prSet/>
      <dgm:spPr/>
      <dgm:t>
        <a:bodyPr/>
        <a:lstStyle/>
        <a:p>
          <a:endParaRPr lang="vi-VN" sz="2800">
            <a:latin typeface="Times New Roman" panose="02020603050405020304" pitchFamily="18" charset="0"/>
            <a:cs typeface="Times New Roman" panose="02020603050405020304" pitchFamily="18" charset="0"/>
          </a:endParaRPr>
        </a:p>
      </dgm:t>
    </dgm:pt>
    <dgm:pt modelId="{63877F93-98C4-4EB5-A1FB-91F374F76974}">
      <dgm:prSet phldrT="[Text]" custT="1"/>
      <dgm:spPr>
        <a:xfrm>
          <a:off x="2405657" y="1047580"/>
          <a:ext cx="759469" cy="482263"/>
        </a:xfr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pPr>
            <a:buNone/>
          </a:pPr>
          <a:r>
            <a:rPr lang="en-US" sz="1600" b="1">
              <a:latin typeface="Times New Roman" panose="02020603050405020304" pitchFamily="18" charset="0"/>
              <a:cs typeface="Times New Roman" panose="02020603050405020304" pitchFamily="18" charset="0"/>
            </a:rPr>
            <a:t>Luận điểm 2: </a:t>
          </a:r>
        </a:p>
        <a:p>
          <a:pPr>
            <a:buNone/>
          </a:pPr>
          <a:r>
            <a:rPr lang="en-US" sz="1600">
              <a:latin typeface="Times New Roman" panose="02020603050405020304" pitchFamily="18" charset="0"/>
              <a:cs typeface="Times New Roman" panose="02020603050405020304" pitchFamily="18" charset="0"/>
            </a:rPr>
            <a:t>..............................................................................................</a:t>
          </a:r>
          <a:endParaRPr lang="vi-VN"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836594BE-0BE9-4D57-B258-3250378ACC20}" type="parTrans" cxnId="{8C3D94EE-970E-45FE-BB9C-1AC89C06520F}">
      <dgm:prSet/>
      <dgm:spPr>
        <a:xfrm>
          <a:off x="2655287" y="746534"/>
          <a:ext cx="91440" cy="220879"/>
        </a:xfrm>
        <a:noFill/>
        <a:ln w="12700" cap="flat" cmpd="sng" algn="ctr">
          <a:solidFill>
            <a:srgbClr val="70AD47">
              <a:hueOff val="0"/>
              <a:satOff val="0"/>
              <a:lumOff val="0"/>
              <a:alphaOff val="0"/>
            </a:srgbClr>
          </a:solidFill>
          <a:prstDash val="solid"/>
          <a:miter lim="800000"/>
        </a:ln>
        <a:effectLst/>
      </dgm:spPr>
      <dgm:t>
        <a:bodyPr/>
        <a:lstStyle/>
        <a:p>
          <a:endParaRPr lang="vi-VN" sz="1600">
            <a:latin typeface="Times New Roman" panose="02020603050405020304" pitchFamily="18" charset="0"/>
            <a:cs typeface="Times New Roman" panose="02020603050405020304" pitchFamily="18" charset="0"/>
          </a:endParaRPr>
        </a:p>
      </dgm:t>
    </dgm:pt>
    <dgm:pt modelId="{89BE079D-53AE-4701-825A-816BA4A37C9E}" type="sibTrans" cxnId="{8C3D94EE-970E-45FE-BB9C-1AC89C06520F}">
      <dgm:prSet/>
      <dgm:spPr/>
      <dgm:t>
        <a:bodyPr/>
        <a:lstStyle/>
        <a:p>
          <a:endParaRPr lang="vi-VN" sz="2800">
            <a:latin typeface="Times New Roman" panose="02020603050405020304" pitchFamily="18" charset="0"/>
            <a:cs typeface="Times New Roman" panose="02020603050405020304" pitchFamily="18" charset="0"/>
          </a:endParaRPr>
        </a:p>
      </dgm:t>
    </dgm:pt>
    <dgm:pt modelId="{FF18D973-38CB-4B2F-A333-873500011C6E}">
      <dgm:prSet phldrT="[Text]" custT="1"/>
      <dgm:spPr>
        <a:xfrm>
          <a:off x="1941537" y="1750722"/>
          <a:ext cx="759469" cy="482263"/>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6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Lí lẽ 2.1</a:t>
          </a:r>
        </a:p>
        <a:p>
          <a:pPr>
            <a:buNone/>
          </a:pPr>
          <a:r>
            <a:rPr lang="en-US" sz="1600">
              <a:latin typeface="Times New Roman" panose="02020603050405020304" pitchFamily="18" charset="0"/>
              <a:cs typeface="Times New Roman" panose="02020603050405020304" pitchFamily="18" charset="0"/>
            </a:rPr>
            <a:t>................................................................................</a:t>
          </a:r>
          <a:endParaRPr lang="vi-VN"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A37117AD-2A18-4A95-8FEB-9F96F0D9FB47}" type="parTrans" cxnId="{CF9B6D15-8574-4858-94AB-CDB2590C9061}">
      <dgm:prSet/>
      <dgm:spPr>
        <a:xfrm>
          <a:off x="2236886" y="1449677"/>
          <a:ext cx="464120" cy="220879"/>
        </a:xfrm>
        <a:noFill/>
        <a:ln w="12700" cap="flat" cmpd="sng" algn="ctr">
          <a:solidFill>
            <a:srgbClr val="4472C4">
              <a:hueOff val="0"/>
              <a:satOff val="0"/>
              <a:lumOff val="0"/>
              <a:alphaOff val="0"/>
            </a:srgbClr>
          </a:solidFill>
          <a:prstDash val="solid"/>
          <a:miter lim="800000"/>
        </a:ln>
        <a:effectLst/>
      </dgm:spPr>
      <dgm:t>
        <a:bodyPr/>
        <a:lstStyle/>
        <a:p>
          <a:endParaRPr lang="vi-VN" sz="1600">
            <a:latin typeface="Times New Roman" panose="02020603050405020304" pitchFamily="18" charset="0"/>
            <a:cs typeface="Times New Roman" panose="02020603050405020304" pitchFamily="18" charset="0"/>
          </a:endParaRPr>
        </a:p>
      </dgm:t>
    </dgm:pt>
    <dgm:pt modelId="{B2AF0CE8-BF0D-409D-8491-337FEA578D5B}" type="sibTrans" cxnId="{CF9B6D15-8574-4858-94AB-CDB2590C9061}">
      <dgm:prSet/>
      <dgm:spPr/>
      <dgm:t>
        <a:bodyPr/>
        <a:lstStyle/>
        <a:p>
          <a:endParaRPr lang="vi-VN" sz="2800">
            <a:latin typeface="Times New Roman" panose="02020603050405020304" pitchFamily="18" charset="0"/>
            <a:cs typeface="Times New Roman" panose="02020603050405020304" pitchFamily="18" charset="0"/>
          </a:endParaRPr>
        </a:p>
      </dgm:t>
    </dgm:pt>
    <dgm:pt modelId="{B78AE471-05D5-4F79-9A6A-D6FF64688CE7}">
      <dgm:prSet phldrT="[Text]" custT="1"/>
      <dgm:spPr>
        <a:xfrm>
          <a:off x="549175" y="1047580"/>
          <a:ext cx="759469" cy="482263"/>
        </a:xfr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pPr>
            <a:buNone/>
          </a:pPr>
          <a:r>
            <a:rPr lang="en-US" sz="1600" b="1">
              <a:latin typeface="Times New Roman" panose="02020603050405020304" pitchFamily="18" charset="0"/>
              <a:cs typeface="Times New Roman" panose="02020603050405020304" pitchFamily="18" charset="0"/>
            </a:rPr>
            <a:t>Luận điểm 1: </a:t>
          </a:r>
        </a:p>
        <a:p>
          <a:pPr>
            <a:buNone/>
          </a:pPr>
          <a:r>
            <a:rPr lang="en-US" sz="1600">
              <a:latin typeface="Times New Roman" panose="02020603050405020304" pitchFamily="18" charset="0"/>
              <a:cs typeface="Times New Roman" panose="02020603050405020304" pitchFamily="18" charset="0"/>
            </a:rPr>
            <a:t>......................................................................................</a:t>
          </a:r>
          <a:endParaRPr lang="vi-VN"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16377C57-AF3A-428D-B4F3-933A6558F53C}" type="sibTrans" cxnId="{4199EBDE-387F-499A-A28F-EBA365CFE1ED}">
      <dgm:prSet/>
      <dgm:spPr/>
      <dgm:t>
        <a:bodyPr/>
        <a:lstStyle/>
        <a:p>
          <a:endParaRPr lang="vi-VN" sz="2800">
            <a:latin typeface="Times New Roman" panose="02020603050405020304" pitchFamily="18" charset="0"/>
            <a:cs typeface="Times New Roman" panose="02020603050405020304" pitchFamily="18" charset="0"/>
          </a:endParaRPr>
        </a:p>
      </dgm:t>
    </dgm:pt>
    <dgm:pt modelId="{DA5D4D8C-838C-4758-BD75-B4980E32A213}" type="parTrans" cxnId="{4199EBDE-387F-499A-A28F-EBA365CFE1ED}">
      <dgm:prSet/>
      <dgm:spPr>
        <a:xfrm>
          <a:off x="844525" y="746534"/>
          <a:ext cx="1856482" cy="220879"/>
        </a:xfrm>
        <a:noFill/>
        <a:ln w="12700" cap="flat" cmpd="sng" algn="ctr">
          <a:solidFill>
            <a:srgbClr val="70AD47">
              <a:hueOff val="0"/>
              <a:satOff val="0"/>
              <a:lumOff val="0"/>
              <a:alphaOff val="0"/>
            </a:srgbClr>
          </a:solidFill>
          <a:prstDash val="solid"/>
          <a:miter lim="800000"/>
        </a:ln>
        <a:effectLst/>
      </dgm:spPr>
      <dgm:t>
        <a:bodyPr/>
        <a:lstStyle/>
        <a:p>
          <a:endParaRPr lang="vi-VN" sz="1600">
            <a:latin typeface="Times New Roman" panose="02020603050405020304" pitchFamily="18" charset="0"/>
            <a:cs typeface="Times New Roman" panose="02020603050405020304" pitchFamily="18" charset="0"/>
          </a:endParaRPr>
        </a:p>
      </dgm:t>
    </dgm:pt>
    <dgm:pt modelId="{F841CBB4-B538-4D27-8FA7-74627E9E8C56}">
      <dgm:prSet phldrT="[Text]" custT="1"/>
      <dgm:spPr>
        <a:xfrm>
          <a:off x="85055" y="1750722"/>
          <a:ext cx="759469" cy="482263"/>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6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Lí lẽ 1.1</a:t>
          </a:r>
        </a:p>
        <a:p>
          <a:pPr>
            <a:buNone/>
          </a:pPr>
          <a:r>
            <a:rPr lang="en-US" sz="1600">
              <a:latin typeface="Times New Roman" panose="02020603050405020304" pitchFamily="18" charset="0"/>
              <a:cs typeface="Times New Roman" panose="02020603050405020304" pitchFamily="18" charset="0"/>
            </a:rPr>
            <a:t>..............................................</a:t>
          </a:r>
          <a:endParaRPr lang="vi-VN"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725D8CB6-2373-4832-93D4-8B09DBF420F0}" type="sibTrans" cxnId="{2173C788-088B-40A5-BED7-0524E7729A8A}">
      <dgm:prSet/>
      <dgm:spPr/>
      <dgm:t>
        <a:bodyPr/>
        <a:lstStyle/>
        <a:p>
          <a:endParaRPr lang="vi-VN" sz="2800">
            <a:latin typeface="Times New Roman" panose="02020603050405020304" pitchFamily="18" charset="0"/>
            <a:cs typeface="Times New Roman" panose="02020603050405020304" pitchFamily="18" charset="0"/>
          </a:endParaRPr>
        </a:p>
      </dgm:t>
    </dgm:pt>
    <dgm:pt modelId="{B7FCC8B1-EA59-4032-9B6B-27FC53334A97}" type="parTrans" cxnId="{2173C788-088B-40A5-BED7-0524E7729A8A}">
      <dgm:prSet/>
      <dgm:spPr>
        <a:xfrm>
          <a:off x="380404" y="1449677"/>
          <a:ext cx="464120" cy="220879"/>
        </a:xfrm>
        <a:noFill/>
        <a:ln w="12700" cap="flat" cmpd="sng" algn="ctr">
          <a:solidFill>
            <a:srgbClr val="4472C4">
              <a:hueOff val="0"/>
              <a:satOff val="0"/>
              <a:lumOff val="0"/>
              <a:alphaOff val="0"/>
            </a:srgbClr>
          </a:solidFill>
          <a:prstDash val="solid"/>
          <a:miter lim="800000"/>
        </a:ln>
        <a:effectLst/>
      </dgm:spPr>
      <dgm:t>
        <a:bodyPr/>
        <a:lstStyle/>
        <a:p>
          <a:endParaRPr lang="vi-VN" sz="1600">
            <a:latin typeface="Times New Roman" panose="02020603050405020304" pitchFamily="18" charset="0"/>
            <a:cs typeface="Times New Roman" panose="02020603050405020304" pitchFamily="18" charset="0"/>
          </a:endParaRPr>
        </a:p>
      </dgm:t>
    </dgm:pt>
    <dgm:pt modelId="{786C8050-CD92-47F7-8E4C-1DF01A6AF525}">
      <dgm:prSet phldrT="[Text]" custT="1"/>
      <dgm:spPr>
        <a:xfrm>
          <a:off x="1013296" y="1750722"/>
          <a:ext cx="759469" cy="482263"/>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6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Lí lẽ 1.2</a:t>
          </a:r>
        </a:p>
        <a:p>
          <a:pPr>
            <a:buNone/>
          </a:pPr>
          <a:r>
            <a:rPr lang="en-US" sz="1600">
              <a:latin typeface="Times New Roman" panose="02020603050405020304" pitchFamily="18" charset="0"/>
              <a:cs typeface="Times New Roman" panose="02020603050405020304" pitchFamily="18" charset="0"/>
            </a:rPr>
            <a:t>...................................................................................................</a:t>
          </a:r>
          <a:endParaRPr lang="vi-VN"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6627DDDD-8EA9-45EB-9FC0-0FDE90F96241}" type="sibTrans" cxnId="{626106E2-3F81-45D1-BB84-ABD135E9FE77}">
      <dgm:prSet/>
      <dgm:spPr/>
      <dgm:t>
        <a:bodyPr/>
        <a:lstStyle/>
        <a:p>
          <a:endParaRPr lang="vi-VN" sz="2800">
            <a:latin typeface="Times New Roman" panose="02020603050405020304" pitchFamily="18" charset="0"/>
            <a:cs typeface="Times New Roman" panose="02020603050405020304" pitchFamily="18" charset="0"/>
          </a:endParaRPr>
        </a:p>
      </dgm:t>
    </dgm:pt>
    <dgm:pt modelId="{F77AB987-FAF8-4012-98EE-6270660558E8}" type="parTrans" cxnId="{626106E2-3F81-45D1-BB84-ABD135E9FE77}">
      <dgm:prSet/>
      <dgm:spPr>
        <a:xfrm>
          <a:off x="844525" y="1449677"/>
          <a:ext cx="464120" cy="220879"/>
        </a:xfrm>
        <a:noFill/>
        <a:ln w="12700" cap="flat" cmpd="sng" algn="ctr">
          <a:solidFill>
            <a:srgbClr val="4472C4">
              <a:hueOff val="0"/>
              <a:satOff val="0"/>
              <a:lumOff val="0"/>
              <a:alphaOff val="0"/>
            </a:srgbClr>
          </a:solidFill>
          <a:prstDash val="solid"/>
          <a:miter lim="800000"/>
        </a:ln>
        <a:effectLst/>
      </dgm:spPr>
      <dgm:t>
        <a:bodyPr/>
        <a:lstStyle/>
        <a:p>
          <a:endParaRPr lang="vi-VN" sz="1600">
            <a:latin typeface="Times New Roman" panose="02020603050405020304" pitchFamily="18" charset="0"/>
            <a:cs typeface="Times New Roman" panose="02020603050405020304" pitchFamily="18" charset="0"/>
          </a:endParaRPr>
        </a:p>
      </dgm:t>
    </dgm:pt>
    <dgm:pt modelId="{94E92676-8BDC-429F-B429-B9B7BD69CF36}">
      <dgm:prSet phldrT="[Text]" custT="1"/>
      <dgm:spPr>
        <a:xfrm>
          <a:off x="2869778" y="1750722"/>
          <a:ext cx="759469" cy="482263"/>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6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Lí lẽ 2.2</a:t>
          </a:r>
        </a:p>
        <a:p>
          <a:pPr>
            <a:buNone/>
          </a:pPr>
          <a:r>
            <a:rPr lang="en-US" sz="1600">
              <a:latin typeface="Times New Roman" panose="02020603050405020304" pitchFamily="18" charset="0"/>
              <a:cs typeface="Times New Roman" panose="02020603050405020304" pitchFamily="18" charset="0"/>
            </a:rPr>
            <a:t>.......................................................................................</a:t>
          </a:r>
          <a:endParaRPr lang="vi-VN"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D998FFA3-C95D-4AF9-9546-4C723982C51E}" type="parTrans" cxnId="{91CA5AC8-410F-46F3-8FE4-B007F52A4DED}">
      <dgm:prSet/>
      <dgm:spPr>
        <a:xfrm>
          <a:off x="2701007" y="1449677"/>
          <a:ext cx="464120" cy="220879"/>
        </a:xfrm>
        <a:noFill/>
        <a:ln w="12700" cap="flat" cmpd="sng" algn="ctr">
          <a:solidFill>
            <a:srgbClr val="4472C4">
              <a:hueOff val="0"/>
              <a:satOff val="0"/>
              <a:lumOff val="0"/>
              <a:alphaOff val="0"/>
            </a:srgbClr>
          </a:solidFill>
          <a:prstDash val="solid"/>
          <a:miter lim="800000"/>
        </a:ln>
        <a:effectLst/>
      </dgm:spPr>
      <dgm:t>
        <a:bodyPr/>
        <a:lstStyle/>
        <a:p>
          <a:endParaRPr lang="vi-VN" sz="1600">
            <a:latin typeface="Times New Roman" panose="02020603050405020304" pitchFamily="18" charset="0"/>
            <a:cs typeface="Times New Roman" panose="02020603050405020304" pitchFamily="18" charset="0"/>
          </a:endParaRPr>
        </a:p>
      </dgm:t>
    </dgm:pt>
    <dgm:pt modelId="{168AB091-A0AA-4E52-B484-A3F0A4E744C9}" type="sibTrans" cxnId="{91CA5AC8-410F-46F3-8FE4-B007F52A4DED}">
      <dgm:prSet/>
      <dgm:spPr/>
      <dgm:t>
        <a:bodyPr/>
        <a:lstStyle/>
        <a:p>
          <a:endParaRPr lang="vi-VN" sz="2800">
            <a:latin typeface="Times New Roman" panose="02020603050405020304" pitchFamily="18" charset="0"/>
            <a:cs typeface="Times New Roman" panose="02020603050405020304" pitchFamily="18" charset="0"/>
          </a:endParaRPr>
        </a:p>
      </dgm:t>
    </dgm:pt>
    <dgm:pt modelId="{7B8710FC-E74F-48F5-BFC3-8BA5121A4DA7}">
      <dgm:prSet phldrT="[Text]" custT="1"/>
      <dgm:spPr>
        <a:xfrm>
          <a:off x="4262139" y="1047580"/>
          <a:ext cx="759469" cy="482263"/>
        </a:xfr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pPr>
            <a:buNone/>
          </a:pPr>
          <a:r>
            <a:rPr lang="en-US" sz="1600" b="1">
              <a:latin typeface="Times New Roman" panose="02020603050405020304" pitchFamily="18" charset="0"/>
              <a:cs typeface="Times New Roman" panose="02020603050405020304" pitchFamily="18" charset="0"/>
            </a:rPr>
            <a:t>Luận điểm 3:</a:t>
          </a:r>
        </a:p>
        <a:p>
          <a:pPr>
            <a:buNone/>
          </a:pPr>
          <a:r>
            <a:rPr lang="en-US" sz="1600" b="0">
              <a:latin typeface="Times New Roman" panose="02020603050405020304" pitchFamily="18" charset="0"/>
              <a:cs typeface="Times New Roman" panose="02020603050405020304" pitchFamily="18" charset="0"/>
            </a:rPr>
            <a:t>............................................................................</a:t>
          </a:r>
        </a:p>
      </dgm:t>
    </dgm:pt>
    <dgm:pt modelId="{0B5C2618-1F5A-4ED4-8340-5E1C721FA2B7}" type="parTrans" cxnId="{7072D2D0-37A8-4DAD-AA19-FEA6E24038CE}">
      <dgm:prSet/>
      <dgm:spPr>
        <a:xfrm>
          <a:off x="2701007" y="746534"/>
          <a:ext cx="1856482" cy="220879"/>
        </a:xfrm>
        <a:noFill/>
        <a:ln w="12700" cap="flat" cmpd="sng" algn="ctr">
          <a:solidFill>
            <a:srgbClr val="70AD47">
              <a:hueOff val="0"/>
              <a:satOff val="0"/>
              <a:lumOff val="0"/>
              <a:alphaOff val="0"/>
            </a:srgbClr>
          </a:solidFill>
          <a:prstDash val="solid"/>
          <a:miter lim="800000"/>
        </a:ln>
        <a:effectLst/>
      </dgm:spPr>
      <dgm:t>
        <a:bodyPr/>
        <a:lstStyle/>
        <a:p>
          <a:endParaRPr lang="vi-VN" sz="1600">
            <a:latin typeface="Times New Roman" panose="02020603050405020304" pitchFamily="18" charset="0"/>
            <a:cs typeface="Times New Roman" panose="02020603050405020304" pitchFamily="18" charset="0"/>
          </a:endParaRPr>
        </a:p>
      </dgm:t>
    </dgm:pt>
    <dgm:pt modelId="{B7123D32-4B8B-4D61-AF31-829EF7F1A979}" type="sibTrans" cxnId="{7072D2D0-37A8-4DAD-AA19-FEA6E24038CE}">
      <dgm:prSet/>
      <dgm:spPr/>
      <dgm:t>
        <a:bodyPr/>
        <a:lstStyle/>
        <a:p>
          <a:endParaRPr lang="vi-VN" sz="2800">
            <a:latin typeface="Times New Roman" panose="02020603050405020304" pitchFamily="18" charset="0"/>
            <a:cs typeface="Times New Roman" panose="02020603050405020304" pitchFamily="18" charset="0"/>
          </a:endParaRPr>
        </a:p>
      </dgm:t>
    </dgm:pt>
    <dgm:pt modelId="{63F5A170-A941-4A4E-9C1B-8DE808E629EE}">
      <dgm:prSet phldrT="[Text]" custT="1"/>
      <dgm:spPr>
        <a:xfrm>
          <a:off x="4726260" y="1750722"/>
          <a:ext cx="759469" cy="482263"/>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6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Lí lẽ 3.2</a:t>
          </a:r>
        </a:p>
        <a:p>
          <a:pPr>
            <a:buNone/>
          </a:pPr>
          <a:r>
            <a:rPr lang="en-US" sz="1600">
              <a:latin typeface="Times New Roman" panose="02020603050405020304" pitchFamily="18" charset="0"/>
              <a:cs typeface="Times New Roman" panose="02020603050405020304" pitchFamily="18" charset="0"/>
            </a:rPr>
            <a:t>...........................................................................</a:t>
          </a:r>
          <a:endParaRPr lang="vi-VN"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C7CBC95E-5447-4CC4-A12F-0FE26A5468E9}" type="parTrans" cxnId="{3CC8FCBE-5EED-4445-BC21-3E472FF0FBCB}">
      <dgm:prSet/>
      <dgm:spPr>
        <a:xfrm>
          <a:off x="4557489" y="1449677"/>
          <a:ext cx="464120" cy="220879"/>
        </a:xfrm>
        <a:noFill/>
        <a:ln w="12700" cap="flat" cmpd="sng" algn="ctr">
          <a:solidFill>
            <a:srgbClr val="4472C4">
              <a:hueOff val="0"/>
              <a:satOff val="0"/>
              <a:lumOff val="0"/>
              <a:alphaOff val="0"/>
            </a:srgbClr>
          </a:solidFill>
          <a:prstDash val="solid"/>
          <a:miter lim="800000"/>
        </a:ln>
        <a:effectLst/>
      </dgm:spPr>
      <dgm:t>
        <a:bodyPr/>
        <a:lstStyle/>
        <a:p>
          <a:endParaRPr lang="vi-VN" sz="1600">
            <a:latin typeface="Times New Roman" panose="02020603050405020304" pitchFamily="18" charset="0"/>
            <a:cs typeface="Times New Roman" panose="02020603050405020304" pitchFamily="18" charset="0"/>
          </a:endParaRPr>
        </a:p>
      </dgm:t>
    </dgm:pt>
    <dgm:pt modelId="{A272ADEA-03BC-4AB5-9D24-752C09B96695}" type="sibTrans" cxnId="{3CC8FCBE-5EED-4445-BC21-3E472FF0FBCB}">
      <dgm:prSet/>
      <dgm:spPr/>
      <dgm:t>
        <a:bodyPr/>
        <a:lstStyle/>
        <a:p>
          <a:endParaRPr lang="vi-VN" sz="2800">
            <a:latin typeface="Times New Roman" panose="02020603050405020304" pitchFamily="18" charset="0"/>
            <a:cs typeface="Times New Roman" panose="02020603050405020304" pitchFamily="18" charset="0"/>
          </a:endParaRPr>
        </a:p>
      </dgm:t>
    </dgm:pt>
    <dgm:pt modelId="{9CB9C6AA-133A-4FD1-A7E3-3CC9B36158F6}">
      <dgm:prSet phldrT="[Text]" custT="1"/>
      <dgm:spPr>
        <a:xfrm>
          <a:off x="3798019" y="1750722"/>
          <a:ext cx="759469" cy="482263"/>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None/>
          </a:pPr>
          <a:r>
            <a:rPr lang="en-US" sz="16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Lí lẽ 3.1</a:t>
          </a:r>
        </a:p>
        <a:p>
          <a:pPr>
            <a:buNone/>
          </a:pPr>
          <a:r>
            <a:rPr lang="en-US" sz="1600">
              <a:latin typeface="Times New Roman" panose="02020603050405020304" pitchFamily="18" charset="0"/>
              <a:cs typeface="Times New Roman" panose="02020603050405020304" pitchFamily="18" charset="0"/>
            </a:rPr>
            <a:t>...............................................................</a:t>
          </a:r>
          <a:endParaRPr lang="vi-VN"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AB1A52D6-61C4-4CBE-B349-6208B2130B16}" type="parTrans" cxnId="{6D24B68F-F821-43B5-A148-D11125ABE008}">
      <dgm:prSet/>
      <dgm:spPr>
        <a:xfrm>
          <a:off x="4093368" y="1449677"/>
          <a:ext cx="464120" cy="220879"/>
        </a:xfrm>
        <a:noFill/>
        <a:ln w="12700" cap="flat" cmpd="sng" algn="ctr">
          <a:solidFill>
            <a:srgbClr val="4472C4">
              <a:hueOff val="0"/>
              <a:satOff val="0"/>
              <a:lumOff val="0"/>
              <a:alphaOff val="0"/>
            </a:srgbClr>
          </a:solidFill>
          <a:prstDash val="solid"/>
          <a:miter lim="800000"/>
        </a:ln>
        <a:effectLst/>
      </dgm:spPr>
      <dgm:t>
        <a:bodyPr/>
        <a:lstStyle/>
        <a:p>
          <a:endParaRPr lang="vi-VN" sz="1600">
            <a:latin typeface="Times New Roman" panose="02020603050405020304" pitchFamily="18" charset="0"/>
            <a:cs typeface="Times New Roman" panose="02020603050405020304" pitchFamily="18" charset="0"/>
          </a:endParaRPr>
        </a:p>
      </dgm:t>
    </dgm:pt>
    <dgm:pt modelId="{0FED4E69-69FC-4A98-9DA3-0EB3C60CD030}" type="sibTrans" cxnId="{6D24B68F-F821-43B5-A148-D11125ABE008}">
      <dgm:prSet/>
      <dgm:spPr/>
      <dgm:t>
        <a:bodyPr/>
        <a:lstStyle/>
        <a:p>
          <a:endParaRPr lang="vi-VN" sz="2800">
            <a:latin typeface="Times New Roman" panose="02020603050405020304" pitchFamily="18" charset="0"/>
            <a:cs typeface="Times New Roman" panose="02020603050405020304" pitchFamily="18" charset="0"/>
          </a:endParaRPr>
        </a:p>
      </dgm:t>
    </dgm:pt>
    <dgm:pt modelId="{DA5380BE-D29E-4B18-8CBF-0E5388BFEFDB}">
      <dgm:prSet phldrT="[Text]" custT="1"/>
      <dgm:spPr>
        <a:xfrm>
          <a:off x="85055" y="2453865"/>
          <a:ext cx="759469" cy="482263"/>
        </a:xfr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pPr>
            <a:buNone/>
          </a:pPr>
          <a:r>
            <a:rPr lang="en-US" sz="16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Bằng chứng</a:t>
          </a:r>
        </a:p>
        <a:p>
          <a:pPr>
            <a:buNone/>
          </a:pPr>
          <a:r>
            <a:rPr lang="en-US" sz="1600" i="1">
              <a:latin typeface="Times New Roman" panose="02020603050405020304" pitchFamily="18" charset="0"/>
              <a:cs typeface="Times New Roman" panose="02020603050405020304" pitchFamily="18" charset="0"/>
            </a:rPr>
            <a:t>....................................................................................................</a:t>
          </a:r>
          <a:endParaRPr lang="vi-VN"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7E23BB33-BC71-4FAB-A55E-B0A74C9EAD27}" type="parTrans" cxnId="{BB1B1EBF-D545-4198-8CC7-25BCFCD582CC}">
      <dgm:prSet/>
      <dgm:spPr>
        <a:xfrm>
          <a:off x="334684" y="2152819"/>
          <a:ext cx="91440" cy="220879"/>
        </a:xfrm>
        <a:noFill/>
        <a:ln w="12700" cap="flat" cmpd="sng" algn="ctr">
          <a:solidFill>
            <a:srgbClr val="ED7D31">
              <a:hueOff val="0"/>
              <a:satOff val="0"/>
              <a:lumOff val="0"/>
              <a:alphaOff val="0"/>
            </a:srgbClr>
          </a:solidFill>
          <a:prstDash val="solid"/>
          <a:miter lim="800000"/>
        </a:ln>
        <a:effectLst/>
      </dgm:spPr>
      <dgm:t>
        <a:bodyPr/>
        <a:lstStyle/>
        <a:p>
          <a:endParaRPr lang="vi-VN" sz="1600">
            <a:latin typeface="Times New Roman" panose="02020603050405020304" pitchFamily="18" charset="0"/>
            <a:cs typeface="Times New Roman" panose="02020603050405020304" pitchFamily="18" charset="0"/>
          </a:endParaRPr>
        </a:p>
      </dgm:t>
    </dgm:pt>
    <dgm:pt modelId="{913D4E40-692A-4FBC-9B7F-36FB17328AF2}" type="sibTrans" cxnId="{BB1B1EBF-D545-4198-8CC7-25BCFCD582CC}">
      <dgm:prSet/>
      <dgm:spPr/>
      <dgm:t>
        <a:bodyPr/>
        <a:lstStyle/>
        <a:p>
          <a:endParaRPr lang="vi-VN" sz="2800">
            <a:latin typeface="Times New Roman" panose="02020603050405020304" pitchFamily="18" charset="0"/>
            <a:cs typeface="Times New Roman" panose="02020603050405020304" pitchFamily="18" charset="0"/>
          </a:endParaRPr>
        </a:p>
      </dgm:t>
    </dgm:pt>
    <dgm:pt modelId="{5AF443B7-8B62-4995-A120-79AAEA2F4FF3}">
      <dgm:prSet phldrT="[Text]" custT="1"/>
      <dgm:spPr>
        <a:xfrm>
          <a:off x="1013296" y="2453865"/>
          <a:ext cx="759469" cy="482263"/>
        </a:xfr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pPr>
            <a:buNone/>
          </a:pPr>
          <a:r>
            <a:rPr lang="en-US" sz="16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Bằng chứng</a:t>
          </a:r>
        </a:p>
        <a:p>
          <a:pPr>
            <a:buNone/>
          </a:pPr>
          <a:r>
            <a:rPr lang="en-US" sz="1600" i="1">
              <a:latin typeface="Times New Roman" panose="02020603050405020304" pitchFamily="18" charset="0"/>
              <a:cs typeface="Times New Roman" panose="02020603050405020304" pitchFamily="18" charset="0"/>
            </a:rPr>
            <a:t>..............................................................................................................................................................................................................................</a:t>
          </a:r>
          <a:endParaRPr lang="vi-VN"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AC6FF815-C08B-4260-8C1B-9C831784469E}" type="parTrans" cxnId="{3AEA6BDE-91A1-432E-9812-CECBAFA88256}">
      <dgm:prSet/>
      <dgm:spPr>
        <a:xfrm>
          <a:off x="1262925" y="2152819"/>
          <a:ext cx="91440" cy="220879"/>
        </a:xfrm>
        <a:noFill/>
        <a:ln w="12700" cap="flat" cmpd="sng" algn="ctr">
          <a:solidFill>
            <a:srgbClr val="ED7D31">
              <a:hueOff val="0"/>
              <a:satOff val="0"/>
              <a:lumOff val="0"/>
              <a:alphaOff val="0"/>
            </a:srgbClr>
          </a:solidFill>
          <a:prstDash val="solid"/>
          <a:miter lim="800000"/>
        </a:ln>
        <a:effectLst/>
      </dgm:spPr>
      <dgm:t>
        <a:bodyPr/>
        <a:lstStyle/>
        <a:p>
          <a:endParaRPr lang="vi-VN" sz="1600">
            <a:latin typeface="Times New Roman" panose="02020603050405020304" pitchFamily="18" charset="0"/>
            <a:cs typeface="Times New Roman" panose="02020603050405020304" pitchFamily="18" charset="0"/>
          </a:endParaRPr>
        </a:p>
      </dgm:t>
    </dgm:pt>
    <dgm:pt modelId="{4AEC9FBF-0941-45A0-8728-B20EC2110526}" type="sibTrans" cxnId="{3AEA6BDE-91A1-432E-9812-CECBAFA88256}">
      <dgm:prSet/>
      <dgm:spPr/>
      <dgm:t>
        <a:bodyPr/>
        <a:lstStyle/>
        <a:p>
          <a:endParaRPr lang="vi-VN" sz="2800">
            <a:latin typeface="Times New Roman" panose="02020603050405020304" pitchFamily="18" charset="0"/>
            <a:cs typeface="Times New Roman" panose="02020603050405020304" pitchFamily="18" charset="0"/>
          </a:endParaRPr>
        </a:p>
      </dgm:t>
    </dgm:pt>
    <dgm:pt modelId="{6BE0232F-706C-4100-8AAF-09394077A445}">
      <dgm:prSet phldrT="[Text]" custT="1"/>
      <dgm:spPr>
        <a:xfrm>
          <a:off x="1941537" y="2453865"/>
          <a:ext cx="759469" cy="482263"/>
        </a:xfr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pPr>
            <a:buNone/>
          </a:pPr>
          <a:r>
            <a:rPr lang="en-US" sz="16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Bằng chứng</a:t>
          </a:r>
        </a:p>
        <a:p>
          <a:pPr>
            <a:buNone/>
          </a:pPr>
          <a:r>
            <a:rPr lang="en-US" sz="1600" i="1">
              <a:latin typeface="Times New Roman" panose="02020603050405020304" pitchFamily="18" charset="0"/>
              <a:cs typeface="Times New Roman" panose="02020603050405020304" pitchFamily="18" charset="0"/>
            </a:rPr>
            <a:t>.........................................................................................................</a:t>
          </a:r>
          <a:endParaRPr lang="en-US"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289323B6-BA2D-4480-88B9-1906288BC514}" type="parTrans" cxnId="{A05E8B2A-9953-4086-81E8-75ACBF2CB375}">
      <dgm:prSet/>
      <dgm:spPr>
        <a:xfrm>
          <a:off x="2191166" y="2152819"/>
          <a:ext cx="91440" cy="220879"/>
        </a:xfrm>
        <a:noFill/>
        <a:ln w="12700" cap="flat" cmpd="sng" algn="ctr">
          <a:solidFill>
            <a:srgbClr val="ED7D31">
              <a:hueOff val="0"/>
              <a:satOff val="0"/>
              <a:lumOff val="0"/>
              <a:alphaOff val="0"/>
            </a:srgbClr>
          </a:solidFill>
          <a:prstDash val="solid"/>
          <a:miter lim="800000"/>
        </a:ln>
        <a:effectLst/>
      </dgm:spPr>
      <dgm:t>
        <a:bodyPr/>
        <a:lstStyle/>
        <a:p>
          <a:endParaRPr lang="vi-VN" sz="1600">
            <a:latin typeface="Times New Roman" panose="02020603050405020304" pitchFamily="18" charset="0"/>
            <a:cs typeface="Times New Roman" panose="02020603050405020304" pitchFamily="18" charset="0"/>
          </a:endParaRPr>
        </a:p>
      </dgm:t>
    </dgm:pt>
    <dgm:pt modelId="{8ED4A326-8E74-4299-8E65-5F9A83AD513D}" type="sibTrans" cxnId="{A05E8B2A-9953-4086-81E8-75ACBF2CB375}">
      <dgm:prSet/>
      <dgm:spPr/>
      <dgm:t>
        <a:bodyPr/>
        <a:lstStyle/>
        <a:p>
          <a:endParaRPr lang="vi-VN" sz="2800">
            <a:latin typeface="Times New Roman" panose="02020603050405020304" pitchFamily="18" charset="0"/>
            <a:cs typeface="Times New Roman" panose="02020603050405020304" pitchFamily="18" charset="0"/>
          </a:endParaRPr>
        </a:p>
      </dgm:t>
    </dgm:pt>
    <dgm:pt modelId="{A78909A2-8529-4013-99DF-FE69E2DA3786}">
      <dgm:prSet phldrT="[Text]" custT="1"/>
      <dgm:spPr>
        <a:xfrm>
          <a:off x="2869778" y="2453865"/>
          <a:ext cx="759469" cy="482263"/>
        </a:xfr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pPr>
            <a:buNone/>
          </a:pPr>
          <a:r>
            <a:rPr lang="en-US" sz="16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Bằng chứng</a:t>
          </a:r>
        </a:p>
        <a:p>
          <a:pPr>
            <a:buNone/>
          </a:pPr>
          <a:r>
            <a:rPr lang="en-US" sz="1600" i="1">
              <a:latin typeface="Times New Roman" panose="02020603050405020304" pitchFamily="18" charset="0"/>
              <a:cs typeface="Times New Roman" panose="02020603050405020304" pitchFamily="18" charset="0"/>
            </a:rPr>
            <a:t>..........................................................................................................................................</a:t>
          </a:r>
          <a:endParaRPr lang="vi-VN"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DA5BC115-A172-4993-B26B-28716ED57F57}" type="parTrans" cxnId="{1A4D23FA-4ABB-44E7-88FF-09FEB54926BA}">
      <dgm:prSet/>
      <dgm:spPr>
        <a:xfrm>
          <a:off x="3119407" y="2152819"/>
          <a:ext cx="91440" cy="220879"/>
        </a:xfrm>
        <a:noFill/>
        <a:ln w="12700" cap="flat" cmpd="sng" algn="ctr">
          <a:solidFill>
            <a:srgbClr val="ED7D31">
              <a:hueOff val="0"/>
              <a:satOff val="0"/>
              <a:lumOff val="0"/>
              <a:alphaOff val="0"/>
            </a:srgbClr>
          </a:solidFill>
          <a:prstDash val="solid"/>
          <a:miter lim="800000"/>
        </a:ln>
        <a:effectLst/>
      </dgm:spPr>
      <dgm:t>
        <a:bodyPr/>
        <a:lstStyle/>
        <a:p>
          <a:endParaRPr lang="vi-VN" sz="1600">
            <a:latin typeface="Times New Roman" panose="02020603050405020304" pitchFamily="18" charset="0"/>
            <a:cs typeface="Times New Roman" panose="02020603050405020304" pitchFamily="18" charset="0"/>
          </a:endParaRPr>
        </a:p>
      </dgm:t>
    </dgm:pt>
    <dgm:pt modelId="{44AB49B4-E456-4265-A725-B7AFC268AAF1}" type="sibTrans" cxnId="{1A4D23FA-4ABB-44E7-88FF-09FEB54926BA}">
      <dgm:prSet/>
      <dgm:spPr/>
      <dgm:t>
        <a:bodyPr/>
        <a:lstStyle/>
        <a:p>
          <a:endParaRPr lang="vi-VN" sz="2800">
            <a:latin typeface="Times New Roman" panose="02020603050405020304" pitchFamily="18" charset="0"/>
            <a:cs typeface="Times New Roman" panose="02020603050405020304" pitchFamily="18" charset="0"/>
          </a:endParaRPr>
        </a:p>
      </dgm:t>
    </dgm:pt>
    <dgm:pt modelId="{8955A675-6CC3-464F-867D-97CC6453B4A6}">
      <dgm:prSet phldrT="[Text]" custT="1"/>
      <dgm:spPr>
        <a:xfrm>
          <a:off x="3798019" y="2453865"/>
          <a:ext cx="759469" cy="482263"/>
        </a:xfr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pPr>
            <a:buNone/>
          </a:pPr>
          <a:r>
            <a:rPr lang="en-US" sz="16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Bằng chứng</a:t>
          </a:r>
        </a:p>
        <a:p>
          <a:pPr>
            <a:buNone/>
          </a:pPr>
          <a:r>
            <a:rPr lang="en-US" sz="1600" i="1">
              <a:latin typeface="Times New Roman" panose="02020603050405020304" pitchFamily="18" charset="0"/>
              <a:cs typeface="Times New Roman" panose="02020603050405020304" pitchFamily="18" charset="0"/>
            </a:rPr>
            <a:t>....................................................................................................................................</a:t>
          </a:r>
          <a:endParaRPr lang="vi-VN"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7E87DEFA-EFF4-4EF2-A9DB-90BCB0DA4E17}" type="parTrans" cxnId="{C69A382B-0099-4F39-B10D-88D3CCDC6A06}">
      <dgm:prSet/>
      <dgm:spPr>
        <a:xfrm>
          <a:off x="4047648" y="2152819"/>
          <a:ext cx="91440" cy="220879"/>
        </a:xfrm>
        <a:noFill/>
        <a:ln w="12700" cap="flat" cmpd="sng" algn="ctr">
          <a:solidFill>
            <a:srgbClr val="ED7D31">
              <a:hueOff val="0"/>
              <a:satOff val="0"/>
              <a:lumOff val="0"/>
              <a:alphaOff val="0"/>
            </a:srgbClr>
          </a:solidFill>
          <a:prstDash val="solid"/>
          <a:miter lim="800000"/>
        </a:ln>
        <a:effectLst/>
      </dgm:spPr>
      <dgm:t>
        <a:bodyPr/>
        <a:lstStyle/>
        <a:p>
          <a:endParaRPr lang="vi-VN" sz="1600">
            <a:latin typeface="Times New Roman" panose="02020603050405020304" pitchFamily="18" charset="0"/>
            <a:cs typeface="Times New Roman" panose="02020603050405020304" pitchFamily="18" charset="0"/>
          </a:endParaRPr>
        </a:p>
      </dgm:t>
    </dgm:pt>
    <dgm:pt modelId="{102324B9-6809-439A-8D10-C619904CCF86}" type="sibTrans" cxnId="{C69A382B-0099-4F39-B10D-88D3CCDC6A06}">
      <dgm:prSet/>
      <dgm:spPr/>
      <dgm:t>
        <a:bodyPr/>
        <a:lstStyle/>
        <a:p>
          <a:endParaRPr lang="vi-VN" sz="2800">
            <a:latin typeface="Times New Roman" panose="02020603050405020304" pitchFamily="18" charset="0"/>
            <a:cs typeface="Times New Roman" panose="02020603050405020304" pitchFamily="18" charset="0"/>
          </a:endParaRPr>
        </a:p>
      </dgm:t>
    </dgm:pt>
    <dgm:pt modelId="{CD753E08-0D3E-4FF9-B040-00F25FA896D6}">
      <dgm:prSet phldrT="[Text]" custT="1"/>
      <dgm:spPr>
        <a:xfrm>
          <a:off x="4726260" y="2453865"/>
          <a:ext cx="759469" cy="482263"/>
        </a:xfr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pPr>
            <a:buNone/>
          </a:pPr>
          <a:r>
            <a:rPr lang="en-US" sz="16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Bằng chứng</a:t>
          </a:r>
        </a:p>
        <a:p>
          <a:pPr>
            <a:buNone/>
          </a:pPr>
          <a:r>
            <a:rPr lang="en-US" sz="1600" i="1">
              <a:latin typeface="Times New Roman" panose="02020603050405020304" pitchFamily="18" charset="0"/>
              <a:cs typeface="Times New Roman" panose="02020603050405020304" pitchFamily="18" charset="0"/>
            </a:rPr>
            <a:t>..............................................................................................................</a:t>
          </a:r>
          <a:endParaRPr lang="vi-VN"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B24F7DC7-77F6-42B4-9B1E-EAEB007749FE}" type="parTrans" cxnId="{4BF6A0C0-3E9C-4732-9999-6CC9A1B0CF48}">
      <dgm:prSet/>
      <dgm:spPr>
        <a:xfrm>
          <a:off x="4975889" y="2152819"/>
          <a:ext cx="91440" cy="220879"/>
        </a:xfrm>
        <a:noFill/>
        <a:ln w="12700" cap="flat" cmpd="sng" algn="ctr">
          <a:solidFill>
            <a:srgbClr val="ED7D31">
              <a:hueOff val="0"/>
              <a:satOff val="0"/>
              <a:lumOff val="0"/>
              <a:alphaOff val="0"/>
            </a:srgbClr>
          </a:solidFill>
          <a:prstDash val="solid"/>
          <a:miter lim="800000"/>
        </a:ln>
        <a:effectLst/>
      </dgm:spPr>
      <dgm:t>
        <a:bodyPr/>
        <a:lstStyle/>
        <a:p>
          <a:endParaRPr lang="vi-VN" sz="1600">
            <a:latin typeface="Times New Roman" panose="02020603050405020304" pitchFamily="18" charset="0"/>
            <a:cs typeface="Times New Roman" panose="02020603050405020304" pitchFamily="18" charset="0"/>
          </a:endParaRPr>
        </a:p>
      </dgm:t>
    </dgm:pt>
    <dgm:pt modelId="{851ECC99-B4F9-4CEF-AF69-6D5189E290A4}" type="sibTrans" cxnId="{4BF6A0C0-3E9C-4732-9999-6CC9A1B0CF48}">
      <dgm:prSet/>
      <dgm:spPr/>
      <dgm:t>
        <a:bodyPr/>
        <a:lstStyle/>
        <a:p>
          <a:endParaRPr lang="vi-VN" sz="2800">
            <a:latin typeface="Times New Roman" panose="02020603050405020304" pitchFamily="18" charset="0"/>
            <a:cs typeface="Times New Roman" panose="02020603050405020304" pitchFamily="18" charset="0"/>
          </a:endParaRPr>
        </a:p>
      </dgm:t>
    </dgm:pt>
    <dgm:pt modelId="{7051B15C-4AD5-4594-9894-14E40F27178A}" type="pres">
      <dgm:prSet presAssocID="{900FBB2C-E765-4449-9611-7E5B7674A6CC}" presName="hierChild1" presStyleCnt="0">
        <dgm:presLayoutVars>
          <dgm:chPref val="1"/>
          <dgm:dir/>
          <dgm:animOne val="branch"/>
          <dgm:animLvl val="lvl"/>
          <dgm:resizeHandles/>
        </dgm:presLayoutVars>
      </dgm:prSet>
      <dgm:spPr/>
    </dgm:pt>
    <dgm:pt modelId="{90A26FB6-460C-4879-9351-394216BF6206}" type="pres">
      <dgm:prSet presAssocID="{C0DAE010-AF3B-457D-9512-D9A1D8B6081C}" presName="hierRoot1" presStyleCnt="0"/>
      <dgm:spPr/>
    </dgm:pt>
    <dgm:pt modelId="{584E7E95-4E44-4787-9843-0444C521F496}" type="pres">
      <dgm:prSet presAssocID="{C0DAE010-AF3B-457D-9512-D9A1D8B6081C}" presName="composite" presStyleCnt="0"/>
      <dgm:spPr/>
    </dgm:pt>
    <dgm:pt modelId="{0DF3BD49-1D40-4659-A44A-DD29EDE56D0F}" type="pres">
      <dgm:prSet presAssocID="{C0DAE010-AF3B-457D-9512-D9A1D8B6081C}" presName="background" presStyleLbl="node0" presStyleIdx="0" presStyleCnt="1"/>
      <dgm:spPr>
        <a:xfrm>
          <a:off x="2321272" y="264271"/>
          <a:ext cx="759469" cy="482263"/>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D7832636-B6F8-4112-968D-33E05148895C}" type="pres">
      <dgm:prSet presAssocID="{C0DAE010-AF3B-457D-9512-D9A1D8B6081C}" presName="text" presStyleLbl="fgAcc0" presStyleIdx="0" presStyleCnt="1" custScaleX="397395" custScaleY="135779">
        <dgm:presLayoutVars>
          <dgm:chPref val="3"/>
        </dgm:presLayoutVars>
      </dgm:prSet>
      <dgm:spPr>
        <a:prstGeom prst="roundRect">
          <a:avLst>
            <a:gd name="adj" fmla="val 10000"/>
          </a:avLst>
        </a:prstGeom>
      </dgm:spPr>
    </dgm:pt>
    <dgm:pt modelId="{50D4563D-DB0E-41E5-8655-D5EEB4E79FB2}" type="pres">
      <dgm:prSet presAssocID="{C0DAE010-AF3B-457D-9512-D9A1D8B6081C}" presName="hierChild2" presStyleCnt="0"/>
      <dgm:spPr/>
    </dgm:pt>
    <dgm:pt modelId="{C4090C31-8DBF-40BD-A7C1-263EDCAAA75B}" type="pres">
      <dgm:prSet presAssocID="{DA5D4D8C-838C-4758-BD75-B4980E32A213}" presName="Name10" presStyleLbl="parChTrans1D2" presStyleIdx="0" presStyleCnt="3"/>
      <dgm:spPr>
        <a:custGeom>
          <a:avLst/>
          <a:gdLst/>
          <a:ahLst/>
          <a:cxnLst/>
          <a:rect l="0" t="0" r="0" b="0"/>
          <a:pathLst>
            <a:path>
              <a:moveTo>
                <a:pt x="1856482" y="0"/>
              </a:moveTo>
              <a:lnTo>
                <a:pt x="1856482" y="150522"/>
              </a:lnTo>
              <a:lnTo>
                <a:pt x="0" y="150522"/>
              </a:lnTo>
              <a:lnTo>
                <a:pt x="0" y="220879"/>
              </a:lnTo>
            </a:path>
          </a:pathLst>
        </a:custGeom>
      </dgm:spPr>
    </dgm:pt>
    <dgm:pt modelId="{741B0F67-D80E-4C73-AC49-17780CFCBA71}" type="pres">
      <dgm:prSet presAssocID="{B78AE471-05D5-4F79-9A6A-D6FF64688CE7}" presName="hierRoot2" presStyleCnt="0"/>
      <dgm:spPr/>
    </dgm:pt>
    <dgm:pt modelId="{6398FB76-4EBD-403F-963F-C7BE623F79CF}" type="pres">
      <dgm:prSet presAssocID="{B78AE471-05D5-4F79-9A6A-D6FF64688CE7}" presName="composite2" presStyleCnt="0"/>
      <dgm:spPr/>
    </dgm:pt>
    <dgm:pt modelId="{A6289977-5689-44EA-ADC4-D6630D896158}" type="pres">
      <dgm:prSet presAssocID="{B78AE471-05D5-4F79-9A6A-D6FF64688CE7}" presName="background2" presStyleLbl="node2" presStyleIdx="0" presStyleCnt="3"/>
      <dgm:spPr>
        <a:xfrm>
          <a:off x="464790" y="967413"/>
          <a:ext cx="759469" cy="482263"/>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A01D087D-A527-42C9-BE42-E1252A29CE1F}" type="pres">
      <dgm:prSet presAssocID="{B78AE471-05D5-4F79-9A6A-D6FF64688CE7}" presName="text2" presStyleLbl="fgAcc2" presStyleIdx="0" presStyleCnt="3" custScaleX="267372" custScaleY="188068">
        <dgm:presLayoutVars>
          <dgm:chPref val="3"/>
        </dgm:presLayoutVars>
      </dgm:prSet>
      <dgm:spPr>
        <a:prstGeom prst="roundRect">
          <a:avLst>
            <a:gd name="adj" fmla="val 10000"/>
          </a:avLst>
        </a:prstGeom>
      </dgm:spPr>
    </dgm:pt>
    <dgm:pt modelId="{A0B50479-4768-4B97-81FC-EFBCEC3A8794}" type="pres">
      <dgm:prSet presAssocID="{B78AE471-05D5-4F79-9A6A-D6FF64688CE7}" presName="hierChild3" presStyleCnt="0"/>
      <dgm:spPr/>
    </dgm:pt>
    <dgm:pt modelId="{FF4A596C-A75E-4092-BDAC-89A7A6D8B9A0}" type="pres">
      <dgm:prSet presAssocID="{B7FCC8B1-EA59-4032-9B6B-27FC53334A97}" presName="Name17" presStyleLbl="parChTrans1D3" presStyleIdx="0" presStyleCnt="6"/>
      <dgm:spPr>
        <a:custGeom>
          <a:avLst/>
          <a:gdLst/>
          <a:ahLst/>
          <a:cxnLst/>
          <a:rect l="0" t="0" r="0" b="0"/>
          <a:pathLst>
            <a:path>
              <a:moveTo>
                <a:pt x="464120" y="0"/>
              </a:moveTo>
              <a:lnTo>
                <a:pt x="464120" y="150522"/>
              </a:lnTo>
              <a:lnTo>
                <a:pt x="0" y="150522"/>
              </a:lnTo>
              <a:lnTo>
                <a:pt x="0" y="220879"/>
              </a:lnTo>
            </a:path>
          </a:pathLst>
        </a:custGeom>
      </dgm:spPr>
    </dgm:pt>
    <dgm:pt modelId="{A33EAAE3-89BA-41D1-B6A4-6BE6BA3654B3}" type="pres">
      <dgm:prSet presAssocID="{F841CBB4-B538-4D27-8FA7-74627E9E8C56}" presName="hierRoot3" presStyleCnt="0"/>
      <dgm:spPr/>
    </dgm:pt>
    <dgm:pt modelId="{E18132CB-BD6F-4C8B-BB2F-F863FEA1ABC2}" type="pres">
      <dgm:prSet presAssocID="{F841CBB4-B538-4D27-8FA7-74627E9E8C56}" presName="composite3" presStyleCnt="0"/>
      <dgm:spPr/>
    </dgm:pt>
    <dgm:pt modelId="{009CA17C-12EC-4863-8045-9D1BB9DA086E}" type="pres">
      <dgm:prSet presAssocID="{F841CBB4-B538-4D27-8FA7-74627E9E8C56}" presName="background3" presStyleLbl="node3" presStyleIdx="0" presStyleCnt="6"/>
      <dgm:spPr>
        <a:xfrm>
          <a:off x="669" y="1670556"/>
          <a:ext cx="759469" cy="48226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E94BC771-3D5D-43B4-B36F-1F28A822448C}" type="pres">
      <dgm:prSet presAssocID="{F841CBB4-B538-4D27-8FA7-74627E9E8C56}" presName="text3" presStyleLbl="fgAcc3" presStyleIdx="0" presStyleCnt="6" custScaleX="151301" custScaleY="166138">
        <dgm:presLayoutVars>
          <dgm:chPref val="3"/>
        </dgm:presLayoutVars>
      </dgm:prSet>
      <dgm:spPr>
        <a:prstGeom prst="roundRect">
          <a:avLst>
            <a:gd name="adj" fmla="val 10000"/>
          </a:avLst>
        </a:prstGeom>
      </dgm:spPr>
    </dgm:pt>
    <dgm:pt modelId="{6ACAEC99-552A-4731-835F-A295F205860D}" type="pres">
      <dgm:prSet presAssocID="{F841CBB4-B538-4D27-8FA7-74627E9E8C56}" presName="hierChild4" presStyleCnt="0"/>
      <dgm:spPr/>
    </dgm:pt>
    <dgm:pt modelId="{98ABC50D-6B6D-4A2E-8069-7CE874EFC8BB}" type="pres">
      <dgm:prSet presAssocID="{7E23BB33-BC71-4FAB-A55E-B0A74C9EAD27}" presName="Name23" presStyleLbl="parChTrans1D4" presStyleIdx="0" presStyleCnt="6"/>
      <dgm:spPr>
        <a:custGeom>
          <a:avLst/>
          <a:gdLst/>
          <a:ahLst/>
          <a:cxnLst/>
          <a:rect l="0" t="0" r="0" b="0"/>
          <a:pathLst>
            <a:path>
              <a:moveTo>
                <a:pt x="45720" y="0"/>
              </a:moveTo>
              <a:lnTo>
                <a:pt x="45720" y="220879"/>
              </a:lnTo>
            </a:path>
          </a:pathLst>
        </a:custGeom>
      </dgm:spPr>
    </dgm:pt>
    <dgm:pt modelId="{3B4DFE30-7F01-42AF-A183-F0149D340011}" type="pres">
      <dgm:prSet presAssocID="{DA5380BE-D29E-4B18-8CBF-0E5388BFEFDB}" presName="hierRoot4" presStyleCnt="0"/>
      <dgm:spPr/>
    </dgm:pt>
    <dgm:pt modelId="{2724FA99-120C-4543-A33A-4280E1FD476C}" type="pres">
      <dgm:prSet presAssocID="{DA5380BE-D29E-4B18-8CBF-0E5388BFEFDB}" presName="composite4" presStyleCnt="0"/>
      <dgm:spPr/>
    </dgm:pt>
    <dgm:pt modelId="{437A87AE-3200-434C-8C61-239044FD95CF}" type="pres">
      <dgm:prSet presAssocID="{DA5380BE-D29E-4B18-8CBF-0E5388BFEFDB}" presName="background4" presStyleLbl="node4" presStyleIdx="0" presStyleCnt="6"/>
      <dgm:spPr>
        <a:xfrm>
          <a:off x="669" y="2373699"/>
          <a:ext cx="759469" cy="482263"/>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28F92328-5C3A-4EF6-9DCE-076C9721C0F1}" type="pres">
      <dgm:prSet presAssocID="{DA5380BE-D29E-4B18-8CBF-0E5388BFEFDB}" presName="text4" presStyleLbl="fgAcc4" presStyleIdx="0" presStyleCnt="6" custScaleX="136226" custScaleY="261266">
        <dgm:presLayoutVars>
          <dgm:chPref val="3"/>
        </dgm:presLayoutVars>
      </dgm:prSet>
      <dgm:spPr>
        <a:prstGeom prst="roundRect">
          <a:avLst>
            <a:gd name="adj" fmla="val 10000"/>
          </a:avLst>
        </a:prstGeom>
      </dgm:spPr>
    </dgm:pt>
    <dgm:pt modelId="{76A23BE1-6B0F-4EA7-BF36-68CB3D910FD8}" type="pres">
      <dgm:prSet presAssocID="{DA5380BE-D29E-4B18-8CBF-0E5388BFEFDB}" presName="hierChild5" presStyleCnt="0"/>
      <dgm:spPr/>
    </dgm:pt>
    <dgm:pt modelId="{73798EC1-B878-40D4-A28E-1388E0F7B94F}" type="pres">
      <dgm:prSet presAssocID="{F77AB987-FAF8-4012-98EE-6270660558E8}" presName="Name17" presStyleLbl="parChTrans1D3" presStyleIdx="1" presStyleCnt="6"/>
      <dgm:spPr>
        <a:custGeom>
          <a:avLst/>
          <a:gdLst/>
          <a:ahLst/>
          <a:cxnLst/>
          <a:rect l="0" t="0" r="0" b="0"/>
          <a:pathLst>
            <a:path>
              <a:moveTo>
                <a:pt x="0" y="0"/>
              </a:moveTo>
              <a:lnTo>
                <a:pt x="0" y="150522"/>
              </a:lnTo>
              <a:lnTo>
                <a:pt x="464120" y="150522"/>
              </a:lnTo>
              <a:lnTo>
                <a:pt x="464120" y="220879"/>
              </a:lnTo>
            </a:path>
          </a:pathLst>
        </a:custGeom>
      </dgm:spPr>
    </dgm:pt>
    <dgm:pt modelId="{A60190BB-0478-4610-B222-DF26EC6613D8}" type="pres">
      <dgm:prSet presAssocID="{786C8050-CD92-47F7-8E4C-1DF01A6AF525}" presName="hierRoot3" presStyleCnt="0"/>
      <dgm:spPr/>
    </dgm:pt>
    <dgm:pt modelId="{1DC2D9B9-F399-41FB-A869-08F6C01B7A33}" type="pres">
      <dgm:prSet presAssocID="{786C8050-CD92-47F7-8E4C-1DF01A6AF525}" presName="composite3" presStyleCnt="0"/>
      <dgm:spPr/>
    </dgm:pt>
    <dgm:pt modelId="{F54641CD-186C-40A2-9BE3-B6D87DEF1169}" type="pres">
      <dgm:prSet presAssocID="{786C8050-CD92-47F7-8E4C-1DF01A6AF525}" presName="background3" presStyleLbl="node3" presStyleIdx="1" presStyleCnt="6"/>
      <dgm:spPr>
        <a:xfrm>
          <a:off x="928910" y="1670556"/>
          <a:ext cx="759469" cy="48226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66D0D6DA-BF25-4D70-A032-9898D75AC84E}" type="pres">
      <dgm:prSet presAssocID="{786C8050-CD92-47F7-8E4C-1DF01A6AF525}" presName="text3" presStyleLbl="fgAcc3" presStyleIdx="1" presStyleCnt="6" custScaleX="209274" custScaleY="212350">
        <dgm:presLayoutVars>
          <dgm:chPref val="3"/>
        </dgm:presLayoutVars>
      </dgm:prSet>
      <dgm:spPr>
        <a:prstGeom prst="roundRect">
          <a:avLst>
            <a:gd name="adj" fmla="val 10000"/>
          </a:avLst>
        </a:prstGeom>
      </dgm:spPr>
    </dgm:pt>
    <dgm:pt modelId="{4F6D9A76-0E61-4262-B0CF-47D78D2B0393}" type="pres">
      <dgm:prSet presAssocID="{786C8050-CD92-47F7-8E4C-1DF01A6AF525}" presName="hierChild4" presStyleCnt="0"/>
      <dgm:spPr/>
    </dgm:pt>
    <dgm:pt modelId="{75D6F49D-0CC9-457C-A61D-A6CD0D6BB266}" type="pres">
      <dgm:prSet presAssocID="{AC6FF815-C08B-4260-8C1B-9C831784469E}" presName="Name23" presStyleLbl="parChTrans1D4" presStyleIdx="1" presStyleCnt="6"/>
      <dgm:spPr>
        <a:custGeom>
          <a:avLst/>
          <a:gdLst/>
          <a:ahLst/>
          <a:cxnLst/>
          <a:rect l="0" t="0" r="0" b="0"/>
          <a:pathLst>
            <a:path>
              <a:moveTo>
                <a:pt x="45720" y="0"/>
              </a:moveTo>
              <a:lnTo>
                <a:pt x="45720" y="220879"/>
              </a:lnTo>
            </a:path>
          </a:pathLst>
        </a:custGeom>
      </dgm:spPr>
    </dgm:pt>
    <dgm:pt modelId="{310E6322-F8C9-4759-BAB9-DD9C9A10E5A3}" type="pres">
      <dgm:prSet presAssocID="{5AF443B7-8B62-4995-A120-79AAEA2F4FF3}" presName="hierRoot4" presStyleCnt="0"/>
      <dgm:spPr/>
    </dgm:pt>
    <dgm:pt modelId="{AA54149B-EF27-496E-B9BE-FDDC25EDA6F7}" type="pres">
      <dgm:prSet presAssocID="{5AF443B7-8B62-4995-A120-79AAEA2F4FF3}" presName="composite4" presStyleCnt="0"/>
      <dgm:spPr/>
    </dgm:pt>
    <dgm:pt modelId="{6735AD74-82E5-48C6-9198-8EAFC6253E35}" type="pres">
      <dgm:prSet presAssocID="{5AF443B7-8B62-4995-A120-79AAEA2F4FF3}" presName="background4" presStyleLbl="node4" presStyleIdx="1" presStyleCnt="6"/>
      <dgm:spPr>
        <a:xfrm>
          <a:off x="928910" y="2373699"/>
          <a:ext cx="759469" cy="482263"/>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A675AB1C-EAE1-4159-B090-EF83144F41A8}" type="pres">
      <dgm:prSet presAssocID="{5AF443B7-8B62-4995-A120-79AAEA2F4FF3}" presName="text4" presStyleLbl="fgAcc4" presStyleIdx="1" presStyleCnt="6" custScaleX="235596" custScaleY="299661">
        <dgm:presLayoutVars>
          <dgm:chPref val="3"/>
        </dgm:presLayoutVars>
      </dgm:prSet>
      <dgm:spPr>
        <a:prstGeom prst="roundRect">
          <a:avLst>
            <a:gd name="adj" fmla="val 10000"/>
          </a:avLst>
        </a:prstGeom>
      </dgm:spPr>
    </dgm:pt>
    <dgm:pt modelId="{3166C444-45D3-4DD3-B9AC-740073F68397}" type="pres">
      <dgm:prSet presAssocID="{5AF443B7-8B62-4995-A120-79AAEA2F4FF3}" presName="hierChild5" presStyleCnt="0"/>
      <dgm:spPr/>
    </dgm:pt>
    <dgm:pt modelId="{C6BC6B44-B840-4E66-9A4C-8B50CC7A49D5}" type="pres">
      <dgm:prSet presAssocID="{836594BE-0BE9-4D57-B258-3250378ACC20}" presName="Name10" presStyleLbl="parChTrans1D2" presStyleIdx="1" presStyleCnt="3"/>
      <dgm:spPr>
        <a:custGeom>
          <a:avLst/>
          <a:gdLst/>
          <a:ahLst/>
          <a:cxnLst/>
          <a:rect l="0" t="0" r="0" b="0"/>
          <a:pathLst>
            <a:path>
              <a:moveTo>
                <a:pt x="45720" y="0"/>
              </a:moveTo>
              <a:lnTo>
                <a:pt x="45720" y="220879"/>
              </a:lnTo>
            </a:path>
          </a:pathLst>
        </a:custGeom>
      </dgm:spPr>
    </dgm:pt>
    <dgm:pt modelId="{313B66ED-F3EB-49AB-86C7-55C143A595B5}" type="pres">
      <dgm:prSet presAssocID="{63877F93-98C4-4EB5-A1FB-91F374F76974}" presName="hierRoot2" presStyleCnt="0"/>
      <dgm:spPr/>
    </dgm:pt>
    <dgm:pt modelId="{9A547FBF-D6B7-46ED-968B-8C2E3EC69015}" type="pres">
      <dgm:prSet presAssocID="{63877F93-98C4-4EB5-A1FB-91F374F76974}" presName="composite2" presStyleCnt="0"/>
      <dgm:spPr/>
    </dgm:pt>
    <dgm:pt modelId="{9874493A-E77C-4D12-83AB-446E23F6FB2A}" type="pres">
      <dgm:prSet presAssocID="{63877F93-98C4-4EB5-A1FB-91F374F76974}" presName="background2" presStyleLbl="node2" presStyleIdx="1" presStyleCnt="3"/>
      <dgm:spPr>
        <a:xfrm>
          <a:off x="2321272" y="967413"/>
          <a:ext cx="759469" cy="482263"/>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08CADFC6-83E9-43E9-8E82-6DB19CDD0D4D}" type="pres">
      <dgm:prSet presAssocID="{63877F93-98C4-4EB5-A1FB-91F374F76974}" presName="text2" presStyleLbl="fgAcc2" presStyleIdx="1" presStyleCnt="3" custScaleX="289962" custScaleY="160057">
        <dgm:presLayoutVars>
          <dgm:chPref val="3"/>
        </dgm:presLayoutVars>
      </dgm:prSet>
      <dgm:spPr>
        <a:prstGeom prst="roundRect">
          <a:avLst>
            <a:gd name="adj" fmla="val 10000"/>
          </a:avLst>
        </a:prstGeom>
      </dgm:spPr>
    </dgm:pt>
    <dgm:pt modelId="{4A2C01DC-1A2A-44AC-BB08-ACD691C3D4C3}" type="pres">
      <dgm:prSet presAssocID="{63877F93-98C4-4EB5-A1FB-91F374F76974}" presName="hierChild3" presStyleCnt="0"/>
      <dgm:spPr/>
    </dgm:pt>
    <dgm:pt modelId="{6C2187F8-4B0F-4DFE-91BD-0E3575E436FA}" type="pres">
      <dgm:prSet presAssocID="{A37117AD-2A18-4A95-8FEB-9F96F0D9FB47}" presName="Name17" presStyleLbl="parChTrans1D3" presStyleIdx="2" presStyleCnt="6"/>
      <dgm:spPr>
        <a:custGeom>
          <a:avLst/>
          <a:gdLst/>
          <a:ahLst/>
          <a:cxnLst/>
          <a:rect l="0" t="0" r="0" b="0"/>
          <a:pathLst>
            <a:path>
              <a:moveTo>
                <a:pt x="464120" y="0"/>
              </a:moveTo>
              <a:lnTo>
                <a:pt x="464120" y="150522"/>
              </a:lnTo>
              <a:lnTo>
                <a:pt x="0" y="150522"/>
              </a:lnTo>
              <a:lnTo>
                <a:pt x="0" y="220879"/>
              </a:lnTo>
            </a:path>
          </a:pathLst>
        </a:custGeom>
      </dgm:spPr>
    </dgm:pt>
    <dgm:pt modelId="{13EEB03A-1F4A-4E2E-B977-17B2760119EF}" type="pres">
      <dgm:prSet presAssocID="{FF18D973-38CB-4B2F-A333-873500011C6E}" presName="hierRoot3" presStyleCnt="0"/>
      <dgm:spPr/>
    </dgm:pt>
    <dgm:pt modelId="{A3D8CC4D-7512-4081-BF59-F3ABB4D79D11}" type="pres">
      <dgm:prSet presAssocID="{FF18D973-38CB-4B2F-A333-873500011C6E}" presName="composite3" presStyleCnt="0"/>
      <dgm:spPr/>
    </dgm:pt>
    <dgm:pt modelId="{9AEB488C-A53A-4032-BA3F-A8BDFAB10B59}" type="pres">
      <dgm:prSet presAssocID="{FF18D973-38CB-4B2F-A333-873500011C6E}" presName="background3" presStyleLbl="node3" presStyleIdx="2" presStyleCnt="6"/>
      <dgm:spPr>
        <a:xfrm>
          <a:off x="1857151" y="1670556"/>
          <a:ext cx="759469" cy="48226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EEB24360-6F46-4F29-9A61-A97118B83BB6}" type="pres">
      <dgm:prSet presAssocID="{FF18D973-38CB-4B2F-A333-873500011C6E}" presName="text3" presStyleLbl="fgAcc3" presStyleIdx="2" presStyleCnt="6" custScaleX="137806" custScaleY="210411">
        <dgm:presLayoutVars>
          <dgm:chPref val="3"/>
        </dgm:presLayoutVars>
      </dgm:prSet>
      <dgm:spPr>
        <a:prstGeom prst="roundRect">
          <a:avLst>
            <a:gd name="adj" fmla="val 10000"/>
          </a:avLst>
        </a:prstGeom>
      </dgm:spPr>
    </dgm:pt>
    <dgm:pt modelId="{FCBBE3CA-6514-40C6-8F68-F2BA16A1EDB3}" type="pres">
      <dgm:prSet presAssocID="{FF18D973-38CB-4B2F-A333-873500011C6E}" presName="hierChild4" presStyleCnt="0"/>
      <dgm:spPr/>
    </dgm:pt>
    <dgm:pt modelId="{C2D6DD4E-AF3C-41F6-803A-40340E6BAE6F}" type="pres">
      <dgm:prSet presAssocID="{289323B6-BA2D-4480-88B9-1906288BC514}" presName="Name23" presStyleLbl="parChTrans1D4" presStyleIdx="2" presStyleCnt="6"/>
      <dgm:spPr>
        <a:custGeom>
          <a:avLst/>
          <a:gdLst/>
          <a:ahLst/>
          <a:cxnLst/>
          <a:rect l="0" t="0" r="0" b="0"/>
          <a:pathLst>
            <a:path>
              <a:moveTo>
                <a:pt x="45720" y="0"/>
              </a:moveTo>
              <a:lnTo>
                <a:pt x="45720" y="220879"/>
              </a:lnTo>
            </a:path>
          </a:pathLst>
        </a:custGeom>
      </dgm:spPr>
    </dgm:pt>
    <dgm:pt modelId="{43D2EE23-C0D9-410E-9FED-0C6FA635A3E9}" type="pres">
      <dgm:prSet presAssocID="{6BE0232F-706C-4100-8AAF-09394077A445}" presName="hierRoot4" presStyleCnt="0"/>
      <dgm:spPr/>
    </dgm:pt>
    <dgm:pt modelId="{CE7042C0-74A1-469D-9C16-C3DDEDA29240}" type="pres">
      <dgm:prSet presAssocID="{6BE0232F-706C-4100-8AAF-09394077A445}" presName="composite4" presStyleCnt="0"/>
      <dgm:spPr/>
    </dgm:pt>
    <dgm:pt modelId="{0CD0598D-353D-44E1-87C1-C9A0E3F4CFD1}" type="pres">
      <dgm:prSet presAssocID="{6BE0232F-706C-4100-8AAF-09394077A445}" presName="background4" presStyleLbl="node4" presStyleIdx="2" presStyleCnt="6"/>
      <dgm:spPr>
        <a:xfrm>
          <a:off x="1857151" y="2373699"/>
          <a:ext cx="759469" cy="482263"/>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A03DED6F-B983-4126-90FD-0048A3F18FCB}" type="pres">
      <dgm:prSet presAssocID="{6BE0232F-706C-4100-8AAF-09394077A445}" presName="text4" presStyleLbl="fgAcc4" presStyleIdx="2" presStyleCnt="6" custScaleX="146568" custScaleY="279042">
        <dgm:presLayoutVars>
          <dgm:chPref val="3"/>
        </dgm:presLayoutVars>
      </dgm:prSet>
      <dgm:spPr>
        <a:prstGeom prst="roundRect">
          <a:avLst>
            <a:gd name="adj" fmla="val 10000"/>
          </a:avLst>
        </a:prstGeom>
      </dgm:spPr>
    </dgm:pt>
    <dgm:pt modelId="{8CCB2A13-9672-4C7A-91DF-17466A08F487}" type="pres">
      <dgm:prSet presAssocID="{6BE0232F-706C-4100-8AAF-09394077A445}" presName="hierChild5" presStyleCnt="0"/>
      <dgm:spPr/>
    </dgm:pt>
    <dgm:pt modelId="{946209B5-DA78-4BEE-8F44-1A6FC8DAA273}" type="pres">
      <dgm:prSet presAssocID="{D998FFA3-C95D-4AF9-9546-4C723982C51E}" presName="Name17" presStyleLbl="parChTrans1D3" presStyleIdx="3" presStyleCnt="6"/>
      <dgm:spPr>
        <a:custGeom>
          <a:avLst/>
          <a:gdLst/>
          <a:ahLst/>
          <a:cxnLst/>
          <a:rect l="0" t="0" r="0" b="0"/>
          <a:pathLst>
            <a:path>
              <a:moveTo>
                <a:pt x="0" y="0"/>
              </a:moveTo>
              <a:lnTo>
                <a:pt x="0" y="150522"/>
              </a:lnTo>
              <a:lnTo>
                <a:pt x="464120" y="150522"/>
              </a:lnTo>
              <a:lnTo>
                <a:pt x="464120" y="220879"/>
              </a:lnTo>
            </a:path>
          </a:pathLst>
        </a:custGeom>
      </dgm:spPr>
    </dgm:pt>
    <dgm:pt modelId="{C4D41957-6ECA-4319-AB28-8CB638655915}" type="pres">
      <dgm:prSet presAssocID="{94E92676-8BDC-429F-B429-B9B7BD69CF36}" presName="hierRoot3" presStyleCnt="0"/>
      <dgm:spPr/>
    </dgm:pt>
    <dgm:pt modelId="{29F5A68E-2984-4E29-8F71-9DF9415D294A}" type="pres">
      <dgm:prSet presAssocID="{94E92676-8BDC-429F-B429-B9B7BD69CF36}" presName="composite3" presStyleCnt="0"/>
      <dgm:spPr/>
    </dgm:pt>
    <dgm:pt modelId="{69AE6B05-A6FE-456A-8642-0730154CB00C}" type="pres">
      <dgm:prSet presAssocID="{94E92676-8BDC-429F-B429-B9B7BD69CF36}" presName="background3" presStyleLbl="node3" presStyleIdx="3" presStyleCnt="6"/>
      <dgm:spPr>
        <a:xfrm>
          <a:off x="2785392" y="1670556"/>
          <a:ext cx="759469" cy="48226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FF201CF2-C0D4-4089-9B6D-0B605E6DF951}" type="pres">
      <dgm:prSet presAssocID="{94E92676-8BDC-429F-B429-B9B7BD69CF36}" presName="text3" presStyleLbl="fgAcc3" presStyleIdx="3" presStyleCnt="6" custScaleX="187286" custScaleY="182991">
        <dgm:presLayoutVars>
          <dgm:chPref val="3"/>
        </dgm:presLayoutVars>
      </dgm:prSet>
      <dgm:spPr>
        <a:prstGeom prst="roundRect">
          <a:avLst>
            <a:gd name="adj" fmla="val 10000"/>
          </a:avLst>
        </a:prstGeom>
      </dgm:spPr>
    </dgm:pt>
    <dgm:pt modelId="{6485DEE8-7EA5-4083-ADE8-0EAF6B4AAEBC}" type="pres">
      <dgm:prSet presAssocID="{94E92676-8BDC-429F-B429-B9B7BD69CF36}" presName="hierChild4" presStyleCnt="0"/>
      <dgm:spPr/>
    </dgm:pt>
    <dgm:pt modelId="{22688F60-31A6-4F71-B267-E83CFFF97B1E}" type="pres">
      <dgm:prSet presAssocID="{DA5BC115-A172-4993-B26B-28716ED57F57}" presName="Name23" presStyleLbl="parChTrans1D4" presStyleIdx="3" presStyleCnt="6"/>
      <dgm:spPr>
        <a:custGeom>
          <a:avLst/>
          <a:gdLst/>
          <a:ahLst/>
          <a:cxnLst/>
          <a:rect l="0" t="0" r="0" b="0"/>
          <a:pathLst>
            <a:path>
              <a:moveTo>
                <a:pt x="45720" y="0"/>
              </a:moveTo>
              <a:lnTo>
                <a:pt x="45720" y="220879"/>
              </a:lnTo>
            </a:path>
          </a:pathLst>
        </a:custGeom>
      </dgm:spPr>
    </dgm:pt>
    <dgm:pt modelId="{E63543BA-E1F8-4E86-B350-D7D74B14EAEE}" type="pres">
      <dgm:prSet presAssocID="{A78909A2-8529-4013-99DF-FE69E2DA3786}" presName="hierRoot4" presStyleCnt="0"/>
      <dgm:spPr/>
    </dgm:pt>
    <dgm:pt modelId="{49750A52-0E55-48E3-AA55-9B87DA736235}" type="pres">
      <dgm:prSet presAssocID="{A78909A2-8529-4013-99DF-FE69E2DA3786}" presName="composite4" presStyleCnt="0"/>
      <dgm:spPr/>
    </dgm:pt>
    <dgm:pt modelId="{5E230F98-DDBF-4AE0-B4D6-67F2B918E3C5}" type="pres">
      <dgm:prSet presAssocID="{A78909A2-8529-4013-99DF-FE69E2DA3786}" presName="background4" presStyleLbl="node4" presStyleIdx="3" presStyleCnt="6"/>
      <dgm:spPr>
        <a:xfrm>
          <a:off x="2785392" y="2373699"/>
          <a:ext cx="759469" cy="482263"/>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5818607C-773D-4D9F-97C0-F2582BAD98A2}" type="pres">
      <dgm:prSet presAssocID="{A78909A2-8529-4013-99DF-FE69E2DA3786}" presName="text4" presStyleLbl="fgAcc4" presStyleIdx="3" presStyleCnt="6" custScaleX="157890" custScaleY="307569">
        <dgm:presLayoutVars>
          <dgm:chPref val="3"/>
        </dgm:presLayoutVars>
      </dgm:prSet>
      <dgm:spPr>
        <a:prstGeom prst="roundRect">
          <a:avLst>
            <a:gd name="adj" fmla="val 10000"/>
          </a:avLst>
        </a:prstGeom>
      </dgm:spPr>
    </dgm:pt>
    <dgm:pt modelId="{77A361DE-6BA5-4DCC-A434-AA2765986A36}" type="pres">
      <dgm:prSet presAssocID="{A78909A2-8529-4013-99DF-FE69E2DA3786}" presName="hierChild5" presStyleCnt="0"/>
      <dgm:spPr/>
    </dgm:pt>
    <dgm:pt modelId="{4B58E71F-4E80-4D7F-B7A7-C357AAA5F671}" type="pres">
      <dgm:prSet presAssocID="{0B5C2618-1F5A-4ED4-8340-5E1C721FA2B7}" presName="Name10" presStyleLbl="parChTrans1D2" presStyleIdx="2" presStyleCnt="3"/>
      <dgm:spPr>
        <a:custGeom>
          <a:avLst/>
          <a:gdLst/>
          <a:ahLst/>
          <a:cxnLst/>
          <a:rect l="0" t="0" r="0" b="0"/>
          <a:pathLst>
            <a:path>
              <a:moveTo>
                <a:pt x="0" y="0"/>
              </a:moveTo>
              <a:lnTo>
                <a:pt x="0" y="150522"/>
              </a:lnTo>
              <a:lnTo>
                <a:pt x="1856482" y="150522"/>
              </a:lnTo>
              <a:lnTo>
                <a:pt x="1856482" y="220879"/>
              </a:lnTo>
            </a:path>
          </a:pathLst>
        </a:custGeom>
      </dgm:spPr>
    </dgm:pt>
    <dgm:pt modelId="{BA84D09E-8BFC-4764-9350-58E0C076DAFF}" type="pres">
      <dgm:prSet presAssocID="{7B8710FC-E74F-48F5-BFC3-8BA5121A4DA7}" presName="hierRoot2" presStyleCnt="0"/>
      <dgm:spPr/>
    </dgm:pt>
    <dgm:pt modelId="{0B16E90F-DBBD-4285-9255-8DE99A3224A0}" type="pres">
      <dgm:prSet presAssocID="{7B8710FC-E74F-48F5-BFC3-8BA5121A4DA7}" presName="composite2" presStyleCnt="0"/>
      <dgm:spPr/>
    </dgm:pt>
    <dgm:pt modelId="{F6210BFF-BFB6-4382-A1BD-844FC297F4B4}" type="pres">
      <dgm:prSet presAssocID="{7B8710FC-E74F-48F5-BFC3-8BA5121A4DA7}" presName="background2" presStyleLbl="node2" presStyleIdx="2" presStyleCnt="3"/>
      <dgm:spPr>
        <a:xfrm>
          <a:off x="4177754" y="967413"/>
          <a:ext cx="759469" cy="482263"/>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644D2FA9-E472-469C-957D-416CED15E31F}" type="pres">
      <dgm:prSet presAssocID="{7B8710FC-E74F-48F5-BFC3-8BA5121A4DA7}" presName="text2" presStyleLbl="fgAcc2" presStyleIdx="2" presStyleCnt="3" custScaleX="236073" custScaleY="162727">
        <dgm:presLayoutVars>
          <dgm:chPref val="3"/>
        </dgm:presLayoutVars>
      </dgm:prSet>
      <dgm:spPr>
        <a:prstGeom prst="roundRect">
          <a:avLst>
            <a:gd name="adj" fmla="val 10000"/>
          </a:avLst>
        </a:prstGeom>
      </dgm:spPr>
    </dgm:pt>
    <dgm:pt modelId="{108AFA45-61B7-48B8-9122-F01A1F6C01CB}" type="pres">
      <dgm:prSet presAssocID="{7B8710FC-E74F-48F5-BFC3-8BA5121A4DA7}" presName="hierChild3" presStyleCnt="0"/>
      <dgm:spPr/>
    </dgm:pt>
    <dgm:pt modelId="{5E5E06E1-858C-4C04-A45B-C9C625B78CD1}" type="pres">
      <dgm:prSet presAssocID="{AB1A52D6-61C4-4CBE-B349-6208B2130B16}" presName="Name17" presStyleLbl="parChTrans1D3" presStyleIdx="4" presStyleCnt="6"/>
      <dgm:spPr>
        <a:custGeom>
          <a:avLst/>
          <a:gdLst/>
          <a:ahLst/>
          <a:cxnLst/>
          <a:rect l="0" t="0" r="0" b="0"/>
          <a:pathLst>
            <a:path>
              <a:moveTo>
                <a:pt x="464120" y="0"/>
              </a:moveTo>
              <a:lnTo>
                <a:pt x="464120" y="150522"/>
              </a:lnTo>
              <a:lnTo>
                <a:pt x="0" y="150522"/>
              </a:lnTo>
              <a:lnTo>
                <a:pt x="0" y="220879"/>
              </a:lnTo>
            </a:path>
          </a:pathLst>
        </a:custGeom>
      </dgm:spPr>
    </dgm:pt>
    <dgm:pt modelId="{C9090350-4803-49B8-9790-0BDFA8A112ED}" type="pres">
      <dgm:prSet presAssocID="{9CB9C6AA-133A-4FD1-A7E3-3CC9B36158F6}" presName="hierRoot3" presStyleCnt="0"/>
      <dgm:spPr/>
    </dgm:pt>
    <dgm:pt modelId="{01226534-4B11-4938-91B0-CEFCC25312B9}" type="pres">
      <dgm:prSet presAssocID="{9CB9C6AA-133A-4FD1-A7E3-3CC9B36158F6}" presName="composite3" presStyleCnt="0"/>
      <dgm:spPr/>
    </dgm:pt>
    <dgm:pt modelId="{C9BA8761-524F-4BA6-908A-607BE923C306}" type="pres">
      <dgm:prSet presAssocID="{9CB9C6AA-133A-4FD1-A7E3-3CC9B36158F6}" presName="background3" presStyleLbl="node3" presStyleIdx="4" presStyleCnt="6"/>
      <dgm:spPr>
        <a:xfrm>
          <a:off x="3713633" y="1670556"/>
          <a:ext cx="759469" cy="48226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C87A52A0-01F7-481A-8598-FB77E9741C9E}" type="pres">
      <dgm:prSet presAssocID="{9CB9C6AA-133A-4FD1-A7E3-3CC9B36158F6}" presName="text3" presStyleLbl="fgAcc3" presStyleIdx="4" presStyleCnt="6" custScaleX="145344" custScaleY="190734">
        <dgm:presLayoutVars>
          <dgm:chPref val="3"/>
        </dgm:presLayoutVars>
      </dgm:prSet>
      <dgm:spPr>
        <a:prstGeom prst="roundRect">
          <a:avLst>
            <a:gd name="adj" fmla="val 10000"/>
          </a:avLst>
        </a:prstGeom>
      </dgm:spPr>
    </dgm:pt>
    <dgm:pt modelId="{CCC40F3B-DCE0-42E4-973C-7FB560CCDFF4}" type="pres">
      <dgm:prSet presAssocID="{9CB9C6AA-133A-4FD1-A7E3-3CC9B36158F6}" presName="hierChild4" presStyleCnt="0"/>
      <dgm:spPr/>
    </dgm:pt>
    <dgm:pt modelId="{5A32623B-3D4E-4BC5-91AA-FE47152AF265}" type="pres">
      <dgm:prSet presAssocID="{7E87DEFA-EFF4-4EF2-A9DB-90BCB0DA4E17}" presName="Name23" presStyleLbl="parChTrans1D4" presStyleIdx="4" presStyleCnt="6"/>
      <dgm:spPr>
        <a:custGeom>
          <a:avLst/>
          <a:gdLst/>
          <a:ahLst/>
          <a:cxnLst/>
          <a:rect l="0" t="0" r="0" b="0"/>
          <a:pathLst>
            <a:path>
              <a:moveTo>
                <a:pt x="45720" y="0"/>
              </a:moveTo>
              <a:lnTo>
                <a:pt x="45720" y="220879"/>
              </a:lnTo>
            </a:path>
          </a:pathLst>
        </a:custGeom>
      </dgm:spPr>
    </dgm:pt>
    <dgm:pt modelId="{EEC5533D-D32B-4F71-B433-63C18BA21D3F}" type="pres">
      <dgm:prSet presAssocID="{8955A675-6CC3-464F-867D-97CC6453B4A6}" presName="hierRoot4" presStyleCnt="0"/>
      <dgm:spPr/>
    </dgm:pt>
    <dgm:pt modelId="{EC25CF01-27BB-45C7-968C-0183089C1B08}" type="pres">
      <dgm:prSet presAssocID="{8955A675-6CC3-464F-867D-97CC6453B4A6}" presName="composite4" presStyleCnt="0"/>
      <dgm:spPr/>
    </dgm:pt>
    <dgm:pt modelId="{65DB5259-6A48-4098-B971-4BFCA5A07164}" type="pres">
      <dgm:prSet presAssocID="{8955A675-6CC3-464F-867D-97CC6453B4A6}" presName="background4" presStyleLbl="node4" presStyleIdx="4" presStyleCnt="6"/>
      <dgm:spPr>
        <a:xfrm>
          <a:off x="3713633" y="2373699"/>
          <a:ext cx="759469" cy="482263"/>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D6A85E5E-6AD5-44F2-A7A7-E1361881FCE0}" type="pres">
      <dgm:prSet presAssocID="{8955A675-6CC3-464F-867D-97CC6453B4A6}" presName="text4" presStyleLbl="fgAcc4" presStyleIdx="4" presStyleCnt="6" custScaleX="150020" custScaleY="292532">
        <dgm:presLayoutVars>
          <dgm:chPref val="3"/>
        </dgm:presLayoutVars>
      </dgm:prSet>
      <dgm:spPr>
        <a:prstGeom prst="roundRect">
          <a:avLst>
            <a:gd name="adj" fmla="val 10000"/>
          </a:avLst>
        </a:prstGeom>
      </dgm:spPr>
    </dgm:pt>
    <dgm:pt modelId="{7F9EF8C1-FABE-4E35-9C67-ACF5192D4600}" type="pres">
      <dgm:prSet presAssocID="{8955A675-6CC3-464F-867D-97CC6453B4A6}" presName="hierChild5" presStyleCnt="0"/>
      <dgm:spPr/>
    </dgm:pt>
    <dgm:pt modelId="{24146098-DA5F-45B7-AFCF-3F0462604D19}" type="pres">
      <dgm:prSet presAssocID="{C7CBC95E-5447-4CC4-A12F-0FE26A5468E9}" presName="Name17" presStyleLbl="parChTrans1D3" presStyleIdx="5" presStyleCnt="6"/>
      <dgm:spPr>
        <a:custGeom>
          <a:avLst/>
          <a:gdLst/>
          <a:ahLst/>
          <a:cxnLst/>
          <a:rect l="0" t="0" r="0" b="0"/>
          <a:pathLst>
            <a:path>
              <a:moveTo>
                <a:pt x="0" y="0"/>
              </a:moveTo>
              <a:lnTo>
                <a:pt x="0" y="150522"/>
              </a:lnTo>
              <a:lnTo>
                <a:pt x="464120" y="150522"/>
              </a:lnTo>
              <a:lnTo>
                <a:pt x="464120" y="220879"/>
              </a:lnTo>
            </a:path>
          </a:pathLst>
        </a:custGeom>
      </dgm:spPr>
    </dgm:pt>
    <dgm:pt modelId="{5F8237F5-FA61-4376-A4FA-C7BFF6D78E8D}" type="pres">
      <dgm:prSet presAssocID="{63F5A170-A941-4A4E-9C1B-8DE808E629EE}" presName="hierRoot3" presStyleCnt="0"/>
      <dgm:spPr/>
    </dgm:pt>
    <dgm:pt modelId="{391DF495-A6C3-496E-BB9E-84D38BB5B81D}" type="pres">
      <dgm:prSet presAssocID="{63F5A170-A941-4A4E-9C1B-8DE808E629EE}" presName="composite3" presStyleCnt="0"/>
      <dgm:spPr/>
    </dgm:pt>
    <dgm:pt modelId="{0B02850C-6F15-4255-9048-EC3467D1AAF4}" type="pres">
      <dgm:prSet presAssocID="{63F5A170-A941-4A4E-9C1B-8DE808E629EE}" presName="background3" presStyleLbl="node3" presStyleIdx="5" presStyleCnt="6"/>
      <dgm:spPr>
        <a:xfrm>
          <a:off x="4641874" y="1670556"/>
          <a:ext cx="759469" cy="48226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E5C22A05-7C4B-4882-9F67-76B54CCA45DD}" type="pres">
      <dgm:prSet presAssocID="{63F5A170-A941-4A4E-9C1B-8DE808E629EE}" presName="text3" presStyleLbl="fgAcc3" presStyleIdx="5" presStyleCnt="6" custScaleX="167195" custScaleY="194862">
        <dgm:presLayoutVars>
          <dgm:chPref val="3"/>
        </dgm:presLayoutVars>
      </dgm:prSet>
      <dgm:spPr>
        <a:prstGeom prst="roundRect">
          <a:avLst>
            <a:gd name="adj" fmla="val 10000"/>
          </a:avLst>
        </a:prstGeom>
      </dgm:spPr>
    </dgm:pt>
    <dgm:pt modelId="{7AA7035A-B465-4660-A42D-E20178410A73}" type="pres">
      <dgm:prSet presAssocID="{63F5A170-A941-4A4E-9C1B-8DE808E629EE}" presName="hierChild4" presStyleCnt="0"/>
      <dgm:spPr/>
    </dgm:pt>
    <dgm:pt modelId="{2334EBC5-21F0-4381-B744-5F43969AE554}" type="pres">
      <dgm:prSet presAssocID="{B24F7DC7-77F6-42B4-9B1E-EAEB007749FE}" presName="Name23" presStyleLbl="parChTrans1D4" presStyleIdx="5" presStyleCnt="6"/>
      <dgm:spPr>
        <a:custGeom>
          <a:avLst/>
          <a:gdLst/>
          <a:ahLst/>
          <a:cxnLst/>
          <a:rect l="0" t="0" r="0" b="0"/>
          <a:pathLst>
            <a:path>
              <a:moveTo>
                <a:pt x="45720" y="0"/>
              </a:moveTo>
              <a:lnTo>
                <a:pt x="45720" y="220879"/>
              </a:lnTo>
            </a:path>
          </a:pathLst>
        </a:custGeom>
      </dgm:spPr>
    </dgm:pt>
    <dgm:pt modelId="{F71B7798-B92F-43FD-9C99-285B421EA1A5}" type="pres">
      <dgm:prSet presAssocID="{CD753E08-0D3E-4FF9-B040-00F25FA896D6}" presName="hierRoot4" presStyleCnt="0"/>
      <dgm:spPr/>
    </dgm:pt>
    <dgm:pt modelId="{D2C3E444-C09D-41D7-9F8E-A761CCE9DB27}" type="pres">
      <dgm:prSet presAssocID="{CD753E08-0D3E-4FF9-B040-00F25FA896D6}" presName="composite4" presStyleCnt="0"/>
      <dgm:spPr/>
    </dgm:pt>
    <dgm:pt modelId="{790D7F40-C790-4925-8D43-21417350AE40}" type="pres">
      <dgm:prSet presAssocID="{CD753E08-0D3E-4FF9-B040-00F25FA896D6}" presName="background4" presStyleLbl="node4" presStyleIdx="5" presStyleCnt="6"/>
      <dgm:spPr>
        <a:xfrm>
          <a:off x="4641874" y="2373699"/>
          <a:ext cx="759469" cy="482263"/>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4F7DC2AA-6AEC-4FE9-8318-C7C3938C08DD}" type="pres">
      <dgm:prSet presAssocID="{CD753E08-0D3E-4FF9-B040-00F25FA896D6}" presName="text4" presStyleLbl="fgAcc4" presStyleIdx="5" presStyleCnt="6" custScaleX="152231" custScaleY="278155">
        <dgm:presLayoutVars>
          <dgm:chPref val="3"/>
        </dgm:presLayoutVars>
      </dgm:prSet>
      <dgm:spPr>
        <a:prstGeom prst="roundRect">
          <a:avLst>
            <a:gd name="adj" fmla="val 10000"/>
          </a:avLst>
        </a:prstGeom>
      </dgm:spPr>
    </dgm:pt>
    <dgm:pt modelId="{8083ED8E-5414-4C46-831F-F1E1D1AA3E1E}" type="pres">
      <dgm:prSet presAssocID="{CD753E08-0D3E-4FF9-B040-00F25FA896D6}" presName="hierChild5" presStyleCnt="0"/>
      <dgm:spPr/>
    </dgm:pt>
  </dgm:ptLst>
  <dgm:cxnLst>
    <dgm:cxn modelId="{7ECC8111-DE7D-452F-8C82-57844ED6FFEC}" type="presOf" srcId="{7E87DEFA-EFF4-4EF2-A9DB-90BCB0DA4E17}" destId="{5A32623B-3D4E-4BC5-91AA-FE47152AF265}" srcOrd="0" destOrd="0" presId="urn:microsoft.com/office/officeart/2005/8/layout/hierarchy1"/>
    <dgm:cxn modelId="{CF9B6D15-8574-4858-94AB-CDB2590C9061}" srcId="{63877F93-98C4-4EB5-A1FB-91F374F76974}" destId="{FF18D973-38CB-4B2F-A333-873500011C6E}" srcOrd="0" destOrd="0" parTransId="{A37117AD-2A18-4A95-8FEB-9F96F0D9FB47}" sibTransId="{B2AF0CE8-BF0D-409D-8491-337FEA578D5B}"/>
    <dgm:cxn modelId="{BF9DFC1B-58CD-4B24-8A87-2C35508B7A9D}" type="presOf" srcId="{63877F93-98C4-4EB5-A1FB-91F374F76974}" destId="{08CADFC6-83E9-43E9-8E82-6DB19CDD0D4D}" srcOrd="0" destOrd="0" presId="urn:microsoft.com/office/officeart/2005/8/layout/hierarchy1"/>
    <dgm:cxn modelId="{A05E8B2A-9953-4086-81E8-75ACBF2CB375}" srcId="{FF18D973-38CB-4B2F-A333-873500011C6E}" destId="{6BE0232F-706C-4100-8AAF-09394077A445}" srcOrd="0" destOrd="0" parTransId="{289323B6-BA2D-4480-88B9-1906288BC514}" sibTransId="{8ED4A326-8E74-4299-8E65-5F9A83AD513D}"/>
    <dgm:cxn modelId="{C69A382B-0099-4F39-B10D-88D3CCDC6A06}" srcId="{9CB9C6AA-133A-4FD1-A7E3-3CC9B36158F6}" destId="{8955A675-6CC3-464F-867D-97CC6453B4A6}" srcOrd="0" destOrd="0" parTransId="{7E87DEFA-EFF4-4EF2-A9DB-90BCB0DA4E17}" sibTransId="{102324B9-6809-439A-8D10-C619904CCF86}"/>
    <dgm:cxn modelId="{39082B2C-7E02-4980-9393-ACA0FE7359DB}" type="presOf" srcId="{900FBB2C-E765-4449-9611-7E5B7674A6CC}" destId="{7051B15C-4AD5-4594-9894-14E40F27178A}" srcOrd="0" destOrd="0" presId="urn:microsoft.com/office/officeart/2005/8/layout/hierarchy1"/>
    <dgm:cxn modelId="{C0EB5833-B069-47A8-AD24-B22E955806EB}" type="presOf" srcId="{B78AE471-05D5-4F79-9A6A-D6FF64688CE7}" destId="{A01D087D-A527-42C9-BE42-E1252A29CE1F}" srcOrd="0" destOrd="0" presId="urn:microsoft.com/office/officeart/2005/8/layout/hierarchy1"/>
    <dgm:cxn modelId="{204A1236-D028-43FF-ABED-7B0BDC2AC71A}" type="presOf" srcId="{C7CBC95E-5447-4CC4-A12F-0FE26A5468E9}" destId="{24146098-DA5F-45B7-AFCF-3F0462604D19}" srcOrd="0" destOrd="0" presId="urn:microsoft.com/office/officeart/2005/8/layout/hierarchy1"/>
    <dgm:cxn modelId="{96A33336-8731-41A2-9495-80BCC74D4204}" type="presOf" srcId="{DA5BC115-A172-4993-B26B-28716ED57F57}" destId="{22688F60-31A6-4F71-B267-E83CFFF97B1E}" srcOrd="0" destOrd="0" presId="urn:microsoft.com/office/officeart/2005/8/layout/hierarchy1"/>
    <dgm:cxn modelId="{E91BC841-78FF-46AB-9633-E043102C377E}" srcId="{900FBB2C-E765-4449-9611-7E5B7674A6CC}" destId="{C0DAE010-AF3B-457D-9512-D9A1D8B6081C}" srcOrd="0" destOrd="0" parTransId="{E022AB47-68D1-48F9-BD76-996FEF1E8B74}" sibTransId="{34DA92F4-9C7B-4DB2-AF61-FC761A559380}"/>
    <dgm:cxn modelId="{75566C44-0E0E-4217-8147-AAD1646B1CA5}" type="presOf" srcId="{F841CBB4-B538-4D27-8FA7-74627E9E8C56}" destId="{E94BC771-3D5D-43B4-B36F-1F28A822448C}" srcOrd="0" destOrd="0" presId="urn:microsoft.com/office/officeart/2005/8/layout/hierarchy1"/>
    <dgm:cxn modelId="{AE40C366-DD49-44FE-BEE7-995538B3B26A}" type="presOf" srcId="{DA5D4D8C-838C-4758-BD75-B4980E32A213}" destId="{C4090C31-8DBF-40BD-A7C1-263EDCAAA75B}" srcOrd="0" destOrd="0" presId="urn:microsoft.com/office/officeart/2005/8/layout/hierarchy1"/>
    <dgm:cxn modelId="{5DF4EE66-547E-4FB9-AC1A-1A13D7AD2732}" type="presOf" srcId="{A37117AD-2A18-4A95-8FEB-9F96F0D9FB47}" destId="{6C2187F8-4B0F-4DFE-91BD-0E3575E436FA}" srcOrd="0" destOrd="0" presId="urn:microsoft.com/office/officeart/2005/8/layout/hierarchy1"/>
    <dgm:cxn modelId="{943FB767-8F37-411F-B70C-7F8280ECE352}" type="presOf" srcId="{8955A675-6CC3-464F-867D-97CC6453B4A6}" destId="{D6A85E5E-6AD5-44F2-A7A7-E1361881FCE0}" srcOrd="0" destOrd="0" presId="urn:microsoft.com/office/officeart/2005/8/layout/hierarchy1"/>
    <dgm:cxn modelId="{3D40EA68-CE0B-414B-A51D-204FBB1DD97B}" type="presOf" srcId="{FF18D973-38CB-4B2F-A333-873500011C6E}" destId="{EEB24360-6F46-4F29-9A61-A97118B83BB6}" srcOrd="0" destOrd="0" presId="urn:microsoft.com/office/officeart/2005/8/layout/hierarchy1"/>
    <dgm:cxn modelId="{C25E5E7E-6F1C-4A35-A058-B5A753BB10D0}" type="presOf" srcId="{836594BE-0BE9-4D57-B258-3250378ACC20}" destId="{C6BC6B44-B840-4E66-9A4C-8B50CC7A49D5}" srcOrd="0" destOrd="0" presId="urn:microsoft.com/office/officeart/2005/8/layout/hierarchy1"/>
    <dgm:cxn modelId="{8048A285-8053-4E80-970C-6DD03A68B406}" type="presOf" srcId="{7B8710FC-E74F-48F5-BFC3-8BA5121A4DA7}" destId="{644D2FA9-E472-469C-957D-416CED15E31F}" srcOrd="0" destOrd="0" presId="urn:microsoft.com/office/officeart/2005/8/layout/hierarchy1"/>
    <dgm:cxn modelId="{006B5987-A5A4-43B0-8EB2-1E4151B29571}" type="presOf" srcId="{5AF443B7-8B62-4995-A120-79AAEA2F4FF3}" destId="{A675AB1C-EAE1-4159-B090-EF83144F41A8}" srcOrd="0" destOrd="0" presId="urn:microsoft.com/office/officeart/2005/8/layout/hierarchy1"/>
    <dgm:cxn modelId="{2173C788-088B-40A5-BED7-0524E7729A8A}" srcId="{B78AE471-05D5-4F79-9A6A-D6FF64688CE7}" destId="{F841CBB4-B538-4D27-8FA7-74627E9E8C56}" srcOrd="0" destOrd="0" parTransId="{B7FCC8B1-EA59-4032-9B6B-27FC53334A97}" sibTransId="{725D8CB6-2373-4832-93D4-8B09DBF420F0}"/>
    <dgm:cxn modelId="{357B948B-1CE9-4D26-AB22-F39037F31FF4}" type="presOf" srcId="{D998FFA3-C95D-4AF9-9546-4C723982C51E}" destId="{946209B5-DA78-4BEE-8F44-1A6FC8DAA273}" srcOrd="0" destOrd="0" presId="urn:microsoft.com/office/officeart/2005/8/layout/hierarchy1"/>
    <dgm:cxn modelId="{6D24B68F-F821-43B5-A148-D11125ABE008}" srcId="{7B8710FC-E74F-48F5-BFC3-8BA5121A4DA7}" destId="{9CB9C6AA-133A-4FD1-A7E3-3CC9B36158F6}" srcOrd="0" destOrd="0" parTransId="{AB1A52D6-61C4-4CBE-B349-6208B2130B16}" sibTransId="{0FED4E69-69FC-4A98-9DA3-0EB3C60CD030}"/>
    <dgm:cxn modelId="{82350D95-5A5F-42C6-A8A0-DA7EE505DCF5}" type="presOf" srcId="{289323B6-BA2D-4480-88B9-1906288BC514}" destId="{C2D6DD4E-AF3C-41F6-803A-40340E6BAE6F}" srcOrd="0" destOrd="0" presId="urn:microsoft.com/office/officeart/2005/8/layout/hierarchy1"/>
    <dgm:cxn modelId="{B92C4A95-7409-492A-83CD-2656A6563F97}" type="presOf" srcId="{AB1A52D6-61C4-4CBE-B349-6208B2130B16}" destId="{5E5E06E1-858C-4C04-A45B-C9C625B78CD1}" srcOrd="0" destOrd="0" presId="urn:microsoft.com/office/officeart/2005/8/layout/hierarchy1"/>
    <dgm:cxn modelId="{BFFBDA9F-0A0B-49CD-862E-1E059509054D}" type="presOf" srcId="{9CB9C6AA-133A-4FD1-A7E3-3CC9B36158F6}" destId="{C87A52A0-01F7-481A-8598-FB77E9741C9E}" srcOrd="0" destOrd="0" presId="urn:microsoft.com/office/officeart/2005/8/layout/hierarchy1"/>
    <dgm:cxn modelId="{2E6C66A5-3258-4A1E-A3FA-98115C59A4A8}" type="presOf" srcId="{0B5C2618-1F5A-4ED4-8340-5E1C721FA2B7}" destId="{4B58E71F-4E80-4D7F-B7A7-C357AAA5F671}" srcOrd="0" destOrd="0" presId="urn:microsoft.com/office/officeart/2005/8/layout/hierarchy1"/>
    <dgm:cxn modelId="{0D7A28AA-02AA-47C3-AE94-063A7BA78AEC}" type="presOf" srcId="{786C8050-CD92-47F7-8E4C-1DF01A6AF525}" destId="{66D0D6DA-BF25-4D70-A032-9898D75AC84E}" srcOrd="0" destOrd="0" presId="urn:microsoft.com/office/officeart/2005/8/layout/hierarchy1"/>
    <dgm:cxn modelId="{3EBF55AD-BA4C-4E4F-A6D6-611D65D8B465}" type="presOf" srcId="{63F5A170-A941-4A4E-9C1B-8DE808E629EE}" destId="{E5C22A05-7C4B-4882-9F67-76B54CCA45DD}" srcOrd="0" destOrd="0" presId="urn:microsoft.com/office/officeart/2005/8/layout/hierarchy1"/>
    <dgm:cxn modelId="{0E9F3BB1-79D5-4E1E-A6A1-71F805F3557E}" type="presOf" srcId="{94E92676-8BDC-429F-B429-B9B7BD69CF36}" destId="{FF201CF2-C0D4-4089-9B6D-0B605E6DF951}" srcOrd="0" destOrd="0" presId="urn:microsoft.com/office/officeart/2005/8/layout/hierarchy1"/>
    <dgm:cxn modelId="{DE9684B8-2649-4650-939D-607E2B2ECFFF}" type="presOf" srcId="{CD753E08-0D3E-4FF9-B040-00F25FA896D6}" destId="{4F7DC2AA-6AEC-4FE9-8318-C7C3938C08DD}" srcOrd="0" destOrd="0" presId="urn:microsoft.com/office/officeart/2005/8/layout/hierarchy1"/>
    <dgm:cxn modelId="{262403BE-A746-4117-A03D-0D88C511F420}" type="presOf" srcId="{B24F7DC7-77F6-42B4-9B1E-EAEB007749FE}" destId="{2334EBC5-21F0-4381-B744-5F43969AE554}" srcOrd="0" destOrd="0" presId="urn:microsoft.com/office/officeart/2005/8/layout/hierarchy1"/>
    <dgm:cxn modelId="{3CC8FCBE-5EED-4445-BC21-3E472FF0FBCB}" srcId="{7B8710FC-E74F-48F5-BFC3-8BA5121A4DA7}" destId="{63F5A170-A941-4A4E-9C1B-8DE808E629EE}" srcOrd="1" destOrd="0" parTransId="{C7CBC95E-5447-4CC4-A12F-0FE26A5468E9}" sibTransId="{A272ADEA-03BC-4AB5-9D24-752C09B96695}"/>
    <dgm:cxn modelId="{BB1B1EBF-D545-4198-8CC7-25BCFCD582CC}" srcId="{F841CBB4-B538-4D27-8FA7-74627E9E8C56}" destId="{DA5380BE-D29E-4B18-8CBF-0E5388BFEFDB}" srcOrd="0" destOrd="0" parTransId="{7E23BB33-BC71-4FAB-A55E-B0A74C9EAD27}" sibTransId="{913D4E40-692A-4FBC-9B7F-36FB17328AF2}"/>
    <dgm:cxn modelId="{1FA555C0-71CC-4FDF-8556-6E5779D7FEA2}" type="presOf" srcId="{DA5380BE-D29E-4B18-8CBF-0E5388BFEFDB}" destId="{28F92328-5C3A-4EF6-9DCE-076C9721C0F1}" srcOrd="0" destOrd="0" presId="urn:microsoft.com/office/officeart/2005/8/layout/hierarchy1"/>
    <dgm:cxn modelId="{4BF6A0C0-3E9C-4732-9999-6CC9A1B0CF48}" srcId="{63F5A170-A941-4A4E-9C1B-8DE808E629EE}" destId="{CD753E08-0D3E-4FF9-B040-00F25FA896D6}" srcOrd="0" destOrd="0" parTransId="{B24F7DC7-77F6-42B4-9B1E-EAEB007749FE}" sibTransId="{851ECC99-B4F9-4CEF-AF69-6D5189E290A4}"/>
    <dgm:cxn modelId="{62ACFCC0-25F5-402F-8731-8DA7117C0343}" type="presOf" srcId="{7E23BB33-BC71-4FAB-A55E-B0A74C9EAD27}" destId="{98ABC50D-6B6D-4A2E-8069-7CE874EFC8BB}" srcOrd="0" destOrd="0" presId="urn:microsoft.com/office/officeart/2005/8/layout/hierarchy1"/>
    <dgm:cxn modelId="{92AD1BC2-9457-4159-9C02-3FBB1B5319FE}" type="presOf" srcId="{B7FCC8B1-EA59-4032-9B6B-27FC53334A97}" destId="{FF4A596C-A75E-4092-BDAC-89A7A6D8B9A0}" srcOrd="0" destOrd="0" presId="urn:microsoft.com/office/officeart/2005/8/layout/hierarchy1"/>
    <dgm:cxn modelId="{5E8EC7C4-179A-452F-84F6-279CB0C37792}" type="presOf" srcId="{6BE0232F-706C-4100-8AAF-09394077A445}" destId="{A03DED6F-B983-4126-90FD-0048A3F18FCB}" srcOrd="0" destOrd="0" presId="urn:microsoft.com/office/officeart/2005/8/layout/hierarchy1"/>
    <dgm:cxn modelId="{21A58DC7-91A3-40E3-96F4-B8EBCFAB0055}" type="presOf" srcId="{C0DAE010-AF3B-457D-9512-D9A1D8B6081C}" destId="{D7832636-B6F8-4112-968D-33E05148895C}" srcOrd="0" destOrd="0" presId="urn:microsoft.com/office/officeart/2005/8/layout/hierarchy1"/>
    <dgm:cxn modelId="{91CA5AC8-410F-46F3-8FE4-B007F52A4DED}" srcId="{63877F93-98C4-4EB5-A1FB-91F374F76974}" destId="{94E92676-8BDC-429F-B429-B9B7BD69CF36}" srcOrd="1" destOrd="0" parTransId="{D998FFA3-C95D-4AF9-9546-4C723982C51E}" sibTransId="{168AB091-A0AA-4E52-B484-A3F0A4E744C9}"/>
    <dgm:cxn modelId="{28A4C8CA-8973-4620-96C7-E73E3450B356}" type="presOf" srcId="{AC6FF815-C08B-4260-8C1B-9C831784469E}" destId="{75D6F49D-0CC9-457C-A61D-A6CD0D6BB266}" srcOrd="0" destOrd="0" presId="urn:microsoft.com/office/officeart/2005/8/layout/hierarchy1"/>
    <dgm:cxn modelId="{7072D2D0-37A8-4DAD-AA19-FEA6E24038CE}" srcId="{C0DAE010-AF3B-457D-9512-D9A1D8B6081C}" destId="{7B8710FC-E74F-48F5-BFC3-8BA5121A4DA7}" srcOrd="2" destOrd="0" parTransId="{0B5C2618-1F5A-4ED4-8340-5E1C721FA2B7}" sibTransId="{B7123D32-4B8B-4D61-AF31-829EF7F1A979}"/>
    <dgm:cxn modelId="{A6C7E9D0-E6E4-489E-8030-35B76A80C073}" type="presOf" srcId="{A78909A2-8529-4013-99DF-FE69E2DA3786}" destId="{5818607C-773D-4D9F-97C0-F2582BAD98A2}" srcOrd="0" destOrd="0" presId="urn:microsoft.com/office/officeart/2005/8/layout/hierarchy1"/>
    <dgm:cxn modelId="{3AEA6BDE-91A1-432E-9812-CECBAFA88256}" srcId="{786C8050-CD92-47F7-8E4C-1DF01A6AF525}" destId="{5AF443B7-8B62-4995-A120-79AAEA2F4FF3}" srcOrd="0" destOrd="0" parTransId="{AC6FF815-C08B-4260-8C1B-9C831784469E}" sibTransId="{4AEC9FBF-0941-45A0-8728-B20EC2110526}"/>
    <dgm:cxn modelId="{4199EBDE-387F-499A-A28F-EBA365CFE1ED}" srcId="{C0DAE010-AF3B-457D-9512-D9A1D8B6081C}" destId="{B78AE471-05D5-4F79-9A6A-D6FF64688CE7}" srcOrd="0" destOrd="0" parTransId="{DA5D4D8C-838C-4758-BD75-B4980E32A213}" sibTransId="{16377C57-AF3A-428D-B4F3-933A6558F53C}"/>
    <dgm:cxn modelId="{626106E2-3F81-45D1-BB84-ABD135E9FE77}" srcId="{B78AE471-05D5-4F79-9A6A-D6FF64688CE7}" destId="{786C8050-CD92-47F7-8E4C-1DF01A6AF525}" srcOrd="1" destOrd="0" parTransId="{F77AB987-FAF8-4012-98EE-6270660558E8}" sibTransId="{6627DDDD-8EA9-45EB-9FC0-0FDE90F96241}"/>
    <dgm:cxn modelId="{8C3D94EE-970E-45FE-BB9C-1AC89C06520F}" srcId="{C0DAE010-AF3B-457D-9512-D9A1D8B6081C}" destId="{63877F93-98C4-4EB5-A1FB-91F374F76974}" srcOrd="1" destOrd="0" parTransId="{836594BE-0BE9-4D57-B258-3250378ACC20}" sibTransId="{89BE079D-53AE-4701-825A-816BA4A37C9E}"/>
    <dgm:cxn modelId="{988CDBF1-A434-414C-8E25-F31EE31D7B65}" type="presOf" srcId="{F77AB987-FAF8-4012-98EE-6270660558E8}" destId="{73798EC1-B878-40D4-A28E-1388E0F7B94F}" srcOrd="0" destOrd="0" presId="urn:microsoft.com/office/officeart/2005/8/layout/hierarchy1"/>
    <dgm:cxn modelId="{1A4D23FA-4ABB-44E7-88FF-09FEB54926BA}" srcId="{94E92676-8BDC-429F-B429-B9B7BD69CF36}" destId="{A78909A2-8529-4013-99DF-FE69E2DA3786}" srcOrd="0" destOrd="0" parTransId="{DA5BC115-A172-4993-B26B-28716ED57F57}" sibTransId="{44AB49B4-E456-4265-A725-B7AFC268AAF1}"/>
    <dgm:cxn modelId="{D409F0F9-3BCB-4A1D-9FCD-DDD08D97A705}" type="presParOf" srcId="{7051B15C-4AD5-4594-9894-14E40F27178A}" destId="{90A26FB6-460C-4879-9351-394216BF6206}" srcOrd="0" destOrd="0" presId="urn:microsoft.com/office/officeart/2005/8/layout/hierarchy1"/>
    <dgm:cxn modelId="{30D8E42C-ABBE-4415-AC97-43D45C420B58}" type="presParOf" srcId="{90A26FB6-460C-4879-9351-394216BF6206}" destId="{584E7E95-4E44-4787-9843-0444C521F496}" srcOrd="0" destOrd="0" presId="urn:microsoft.com/office/officeart/2005/8/layout/hierarchy1"/>
    <dgm:cxn modelId="{AE43FAF6-E91F-48B9-94E3-65B09E100EE4}" type="presParOf" srcId="{584E7E95-4E44-4787-9843-0444C521F496}" destId="{0DF3BD49-1D40-4659-A44A-DD29EDE56D0F}" srcOrd="0" destOrd="0" presId="urn:microsoft.com/office/officeart/2005/8/layout/hierarchy1"/>
    <dgm:cxn modelId="{4CCB0B91-73F0-44FB-BC6B-958CAA3A1CA6}" type="presParOf" srcId="{584E7E95-4E44-4787-9843-0444C521F496}" destId="{D7832636-B6F8-4112-968D-33E05148895C}" srcOrd="1" destOrd="0" presId="urn:microsoft.com/office/officeart/2005/8/layout/hierarchy1"/>
    <dgm:cxn modelId="{4A26E0EE-AA61-482B-B41E-F9416D6B7D1E}" type="presParOf" srcId="{90A26FB6-460C-4879-9351-394216BF6206}" destId="{50D4563D-DB0E-41E5-8655-D5EEB4E79FB2}" srcOrd="1" destOrd="0" presId="urn:microsoft.com/office/officeart/2005/8/layout/hierarchy1"/>
    <dgm:cxn modelId="{58BE2F3F-69C0-4791-904E-F0C7BE068954}" type="presParOf" srcId="{50D4563D-DB0E-41E5-8655-D5EEB4E79FB2}" destId="{C4090C31-8DBF-40BD-A7C1-263EDCAAA75B}" srcOrd="0" destOrd="0" presId="urn:microsoft.com/office/officeart/2005/8/layout/hierarchy1"/>
    <dgm:cxn modelId="{1152E0C8-F71D-4A07-8A7F-F0134553AB7B}" type="presParOf" srcId="{50D4563D-DB0E-41E5-8655-D5EEB4E79FB2}" destId="{741B0F67-D80E-4C73-AC49-17780CFCBA71}" srcOrd="1" destOrd="0" presId="urn:microsoft.com/office/officeart/2005/8/layout/hierarchy1"/>
    <dgm:cxn modelId="{E14F316B-1A0C-4CF7-B762-9270191EE874}" type="presParOf" srcId="{741B0F67-D80E-4C73-AC49-17780CFCBA71}" destId="{6398FB76-4EBD-403F-963F-C7BE623F79CF}" srcOrd="0" destOrd="0" presId="urn:microsoft.com/office/officeart/2005/8/layout/hierarchy1"/>
    <dgm:cxn modelId="{F28AE70D-4AFD-44FA-87C8-9EB9533FEE1A}" type="presParOf" srcId="{6398FB76-4EBD-403F-963F-C7BE623F79CF}" destId="{A6289977-5689-44EA-ADC4-D6630D896158}" srcOrd="0" destOrd="0" presId="urn:microsoft.com/office/officeart/2005/8/layout/hierarchy1"/>
    <dgm:cxn modelId="{AFE37A0D-82F1-4F73-9CCB-2948E9A9E6E2}" type="presParOf" srcId="{6398FB76-4EBD-403F-963F-C7BE623F79CF}" destId="{A01D087D-A527-42C9-BE42-E1252A29CE1F}" srcOrd="1" destOrd="0" presId="urn:microsoft.com/office/officeart/2005/8/layout/hierarchy1"/>
    <dgm:cxn modelId="{8A461ABC-703C-4E1D-A62A-4AE8329DB16E}" type="presParOf" srcId="{741B0F67-D80E-4C73-AC49-17780CFCBA71}" destId="{A0B50479-4768-4B97-81FC-EFBCEC3A8794}" srcOrd="1" destOrd="0" presId="urn:microsoft.com/office/officeart/2005/8/layout/hierarchy1"/>
    <dgm:cxn modelId="{DC58B052-123E-4037-ADDD-98AFCAF3A1DF}" type="presParOf" srcId="{A0B50479-4768-4B97-81FC-EFBCEC3A8794}" destId="{FF4A596C-A75E-4092-BDAC-89A7A6D8B9A0}" srcOrd="0" destOrd="0" presId="urn:microsoft.com/office/officeart/2005/8/layout/hierarchy1"/>
    <dgm:cxn modelId="{2DCAE2B7-79DB-444E-8309-0E995F910045}" type="presParOf" srcId="{A0B50479-4768-4B97-81FC-EFBCEC3A8794}" destId="{A33EAAE3-89BA-41D1-B6A4-6BE6BA3654B3}" srcOrd="1" destOrd="0" presId="urn:microsoft.com/office/officeart/2005/8/layout/hierarchy1"/>
    <dgm:cxn modelId="{E9C47EEE-87E0-43EA-A93A-A3C352FDF7BF}" type="presParOf" srcId="{A33EAAE3-89BA-41D1-B6A4-6BE6BA3654B3}" destId="{E18132CB-BD6F-4C8B-BB2F-F863FEA1ABC2}" srcOrd="0" destOrd="0" presId="urn:microsoft.com/office/officeart/2005/8/layout/hierarchy1"/>
    <dgm:cxn modelId="{2CB0770B-161C-4A4C-9D2D-4BBB67C201CD}" type="presParOf" srcId="{E18132CB-BD6F-4C8B-BB2F-F863FEA1ABC2}" destId="{009CA17C-12EC-4863-8045-9D1BB9DA086E}" srcOrd="0" destOrd="0" presId="urn:microsoft.com/office/officeart/2005/8/layout/hierarchy1"/>
    <dgm:cxn modelId="{3241942B-2E31-4226-8F92-3A93D66D3504}" type="presParOf" srcId="{E18132CB-BD6F-4C8B-BB2F-F863FEA1ABC2}" destId="{E94BC771-3D5D-43B4-B36F-1F28A822448C}" srcOrd="1" destOrd="0" presId="urn:microsoft.com/office/officeart/2005/8/layout/hierarchy1"/>
    <dgm:cxn modelId="{144073FE-A2FC-4696-AB12-E998D6DE1A64}" type="presParOf" srcId="{A33EAAE3-89BA-41D1-B6A4-6BE6BA3654B3}" destId="{6ACAEC99-552A-4731-835F-A295F205860D}" srcOrd="1" destOrd="0" presId="urn:microsoft.com/office/officeart/2005/8/layout/hierarchy1"/>
    <dgm:cxn modelId="{D9173632-3A49-408B-92A7-D5FD2A4F7853}" type="presParOf" srcId="{6ACAEC99-552A-4731-835F-A295F205860D}" destId="{98ABC50D-6B6D-4A2E-8069-7CE874EFC8BB}" srcOrd="0" destOrd="0" presId="urn:microsoft.com/office/officeart/2005/8/layout/hierarchy1"/>
    <dgm:cxn modelId="{14545D9D-B642-4581-96E5-EE625FAA8381}" type="presParOf" srcId="{6ACAEC99-552A-4731-835F-A295F205860D}" destId="{3B4DFE30-7F01-42AF-A183-F0149D340011}" srcOrd="1" destOrd="0" presId="urn:microsoft.com/office/officeart/2005/8/layout/hierarchy1"/>
    <dgm:cxn modelId="{C41EB6EB-0BC2-4D8E-A87C-E46A5113C01D}" type="presParOf" srcId="{3B4DFE30-7F01-42AF-A183-F0149D340011}" destId="{2724FA99-120C-4543-A33A-4280E1FD476C}" srcOrd="0" destOrd="0" presId="urn:microsoft.com/office/officeart/2005/8/layout/hierarchy1"/>
    <dgm:cxn modelId="{10A1C3C1-45AA-490F-8822-44C9BF70048A}" type="presParOf" srcId="{2724FA99-120C-4543-A33A-4280E1FD476C}" destId="{437A87AE-3200-434C-8C61-239044FD95CF}" srcOrd="0" destOrd="0" presId="urn:microsoft.com/office/officeart/2005/8/layout/hierarchy1"/>
    <dgm:cxn modelId="{12A97DEF-B1CC-405B-8FA7-FF996938F1B7}" type="presParOf" srcId="{2724FA99-120C-4543-A33A-4280E1FD476C}" destId="{28F92328-5C3A-4EF6-9DCE-076C9721C0F1}" srcOrd="1" destOrd="0" presId="urn:microsoft.com/office/officeart/2005/8/layout/hierarchy1"/>
    <dgm:cxn modelId="{52C40E35-4406-47D8-A213-732E4774A007}" type="presParOf" srcId="{3B4DFE30-7F01-42AF-A183-F0149D340011}" destId="{76A23BE1-6B0F-4EA7-BF36-68CB3D910FD8}" srcOrd="1" destOrd="0" presId="urn:microsoft.com/office/officeart/2005/8/layout/hierarchy1"/>
    <dgm:cxn modelId="{3DDD1EB6-CC9B-4888-BDE0-D6DBE30A064A}" type="presParOf" srcId="{A0B50479-4768-4B97-81FC-EFBCEC3A8794}" destId="{73798EC1-B878-40D4-A28E-1388E0F7B94F}" srcOrd="2" destOrd="0" presId="urn:microsoft.com/office/officeart/2005/8/layout/hierarchy1"/>
    <dgm:cxn modelId="{05C80531-C71E-447F-B08A-00656994DAF5}" type="presParOf" srcId="{A0B50479-4768-4B97-81FC-EFBCEC3A8794}" destId="{A60190BB-0478-4610-B222-DF26EC6613D8}" srcOrd="3" destOrd="0" presId="urn:microsoft.com/office/officeart/2005/8/layout/hierarchy1"/>
    <dgm:cxn modelId="{0DB4C6FD-C06B-4634-9518-5CBEC1246B12}" type="presParOf" srcId="{A60190BB-0478-4610-B222-DF26EC6613D8}" destId="{1DC2D9B9-F399-41FB-A869-08F6C01B7A33}" srcOrd="0" destOrd="0" presId="urn:microsoft.com/office/officeart/2005/8/layout/hierarchy1"/>
    <dgm:cxn modelId="{60D7A49E-BFD0-4756-AC4A-5A0AFF21F730}" type="presParOf" srcId="{1DC2D9B9-F399-41FB-A869-08F6C01B7A33}" destId="{F54641CD-186C-40A2-9BE3-B6D87DEF1169}" srcOrd="0" destOrd="0" presId="urn:microsoft.com/office/officeart/2005/8/layout/hierarchy1"/>
    <dgm:cxn modelId="{FE70570F-79DF-46B5-85AE-1D8CC7987872}" type="presParOf" srcId="{1DC2D9B9-F399-41FB-A869-08F6C01B7A33}" destId="{66D0D6DA-BF25-4D70-A032-9898D75AC84E}" srcOrd="1" destOrd="0" presId="urn:microsoft.com/office/officeart/2005/8/layout/hierarchy1"/>
    <dgm:cxn modelId="{159E02F8-11F8-4110-B549-E7944A881EC3}" type="presParOf" srcId="{A60190BB-0478-4610-B222-DF26EC6613D8}" destId="{4F6D9A76-0E61-4262-B0CF-47D78D2B0393}" srcOrd="1" destOrd="0" presId="urn:microsoft.com/office/officeart/2005/8/layout/hierarchy1"/>
    <dgm:cxn modelId="{89843C39-FA65-4335-A588-0682BA17B375}" type="presParOf" srcId="{4F6D9A76-0E61-4262-B0CF-47D78D2B0393}" destId="{75D6F49D-0CC9-457C-A61D-A6CD0D6BB266}" srcOrd="0" destOrd="0" presId="urn:microsoft.com/office/officeart/2005/8/layout/hierarchy1"/>
    <dgm:cxn modelId="{131A6651-2B14-4525-A271-33971A05D4F2}" type="presParOf" srcId="{4F6D9A76-0E61-4262-B0CF-47D78D2B0393}" destId="{310E6322-F8C9-4759-BAB9-DD9C9A10E5A3}" srcOrd="1" destOrd="0" presId="urn:microsoft.com/office/officeart/2005/8/layout/hierarchy1"/>
    <dgm:cxn modelId="{6BD21DE7-9712-4473-AB21-4843216755E3}" type="presParOf" srcId="{310E6322-F8C9-4759-BAB9-DD9C9A10E5A3}" destId="{AA54149B-EF27-496E-B9BE-FDDC25EDA6F7}" srcOrd="0" destOrd="0" presId="urn:microsoft.com/office/officeart/2005/8/layout/hierarchy1"/>
    <dgm:cxn modelId="{B46F723A-C644-41F6-A85A-5FE7F0A98597}" type="presParOf" srcId="{AA54149B-EF27-496E-B9BE-FDDC25EDA6F7}" destId="{6735AD74-82E5-48C6-9198-8EAFC6253E35}" srcOrd="0" destOrd="0" presId="urn:microsoft.com/office/officeart/2005/8/layout/hierarchy1"/>
    <dgm:cxn modelId="{EA61124D-FEB4-4906-BE44-DE48CEE1FC46}" type="presParOf" srcId="{AA54149B-EF27-496E-B9BE-FDDC25EDA6F7}" destId="{A675AB1C-EAE1-4159-B090-EF83144F41A8}" srcOrd="1" destOrd="0" presId="urn:microsoft.com/office/officeart/2005/8/layout/hierarchy1"/>
    <dgm:cxn modelId="{AD95FFC3-09C6-4160-98C4-58B133A78050}" type="presParOf" srcId="{310E6322-F8C9-4759-BAB9-DD9C9A10E5A3}" destId="{3166C444-45D3-4DD3-B9AC-740073F68397}" srcOrd="1" destOrd="0" presId="urn:microsoft.com/office/officeart/2005/8/layout/hierarchy1"/>
    <dgm:cxn modelId="{0FCE3FAF-41E8-4FA1-839C-A9417A08FE78}" type="presParOf" srcId="{50D4563D-DB0E-41E5-8655-D5EEB4E79FB2}" destId="{C6BC6B44-B840-4E66-9A4C-8B50CC7A49D5}" srcOrd="2" destOrd="0" presId="urn:microsoft.com/office/officeart/2005/8/layout/hierarchy1"/>
    <dgm:cxn modelId="{E2F1BB6A-AD10-46ED-9379-60BEA66E46FF}" type="presParOf" srcId="{50D4563D-DB0E-41E5-8655-D5EEB4E79FB2}" destId="{313B66ED-F3EB-49AB-86C7-55C143A595B5}" srcOrd="3" destOrd="0" presId="urn:microsoft.com/office/officeart/2005/8/layout/hierarchy1"/>
    <dgm:cxn modelId="{B602ADEB-8773-4B24-918A-02C61380700B}" type="presParOf" srcId="{313B66ED-F3EB-49AB-86C7-55C143A595B5}" destId="{9A547FBF-D6B7-46ED-968B-8C2E3EC69015}" srcOrd="0" destOrd="0" presId="urn:microsoft.com/office/officeart/2005/8/layout/hierarchy1"/>
    <dgm:cxn modelId="{7F8DE351-CB0D-4A36-B742-4DC323953C21}" type="presParOf" srcId="{9A547FBF-D6B7-46ED-968B-8C2E3EC69015}" destId="{9874493A-E77C-4D12-83AB-446E23F6FB2A}" srcOrd="0" destOrd="0" presId="urn:microsoft.com/office/officeart/2005/8/layout/hierarchy1"/>
    <dgm:cxn modelId="{0E162BA9-32A5-452D-B909-E7FD4D8FD939}" type="presParOf" srcId="{9A547FBF-D6B7-46ED-968B-8C2E3EC69015}" destId="{08CADFC6-83E9-43E9-8E82-6DB19CDD0D4D}" srcOrd="1" destOrd="0" presId="urn:microsoft.com/office/officeart/2005/8/layout/hierarchy1"/>
    <dgm:cxn modelId="{677CB1F1-22D4-42B4-8A42-AAD47B4B37D9}" type="presParOf" srcId="{313B66ED-F3EB-49AB-86C7-55C143A595B5}" destId="{4A2C01DC-1A2A-44AC-BB08-ACD691C3D4C3}" srcOrd="1" destOrd="0" presId="urn:microsoft.com/office/officeart/2005/8/layout/hierarchy1"/>
    <dgm:cxn modelId="{11010DA1-CE43-4963-9570-7803B773842E}" type="presParOf" srcId="{4A2C01DC-1A2A-44AC-BB08-ACD691C3D4C3}" destId="{6C2187F8-4B0F-4DFE-91BD-0E3575E436FA}" srcOrd="0" destOrd="0" presId="urn:microsoft.com/office/officeart/2005/8/layout/hierarchy1"/>
    <dgm:cxn modelId="{16A84B33-2D34-4B8E-9681-35AA465596CB}" type="presParOf" srcId="{4A2C01DC-1A2A-44AC-BB08-ACD691C3D4C3}" destId="{13EEB03A-1F4A-4E2E-B977-17B2760119EF}" srcOrd="1" destOrd="0" presId="urn:microsoft.com/office/officeart/2005/8/layout/hierarchy1"/>
    <dgm:cxn modelId="{7F155A3E-91CC-4822-A9FD-B8C4B2EDDF09}" type="presParOf" srcId="{13EEB03A-1F4A-4E2E-B977-17B2760119EF}" destId="{A3D8CC4D-7512-4081-BF59-F3ABB4D79D11}" srcOrd="0" destOrd="0" presId="urn:microsoft.com/office/officeart/2005/8/layout/hierarchy1"/>
    <dgm:cxn modelId="{255DCE88-AA26-4887-9BE6-5E789A2E1AA6}" type="presParOf" srcId="{A3D8CC4D-7512-4081-BF59-F3ABB4D79D11}" destId="{9AEB488C-A53A-4032-BA3F-A8BDFAB10B59}" srcOrd="0" destOrd="0" presId="urn:microsoft.com/office/officeart/2005/8/layout/hierarchy1"/>
    <dgm:cxn modelId="{DF6B08F1-121F-42A8-BE8E-335EAB74D735}" type="presParOf" srcId="{A3D8CC4D-7512-4081-BF59-F3ABB4D79D11}" destId="{EEB24360-6F46-4F29-9A61-A97118B83BB6}" srcOrd="1" destOrd="0" presId="urn:microsoft.com/office/officeart/2005/8/layout/hierarchy1"/>
    <dgm:cxn modelId="{46395A5C-BD25-4963-B26D-F18D83457D76}" type="presParOf" srcId="{13EEB03A-1F4A-4E2E-B977-17B2760119EF}" destId="{FCBBE3CA-6514-40C6-8F68-F2BA16A1EDB3}" srcOrd="1" destOrd="0" presId="urn:microsoft.com/office/officeart/2005/8/layout/hierarchy1"/>
    <dgm:cxn modelId="{CEBA78A9-66ED-4E08-BE32-F6EC2361D3CD}" type="presParOf" srcId="{FCBBE3CA-6514-40C6-8F68-F2BA16A1EDB3}" destId="{C2D6DD4E-AF3C-41F6-803A-40340E6BAE6F}" srcOrd="0" destOrd="0" presId="urn:microsoft.com/office/officeart/2005/8/layout/hierarchy1"/>
    <dgm:cxn modelId="{514A22FC-FA86-4CD1-9259-249F74379CF8}" type="presParOf" srcId="{FCBBE3CA-6514-40C6-8F68-F2BA16A1EDB3}" destId="{43D2EE23-C0D9-410E-9FED-0C6FA635A3E9}" srcOrd="1" destOrd="0" presId="urn:microsoft.com/office/officeart/2005/8/layout/hierarchy1"/>
    <dgm:cxn modelId="{9A6B1A7B-2854-4B96-9718-F175AC49CEA0}" type="presParOf" srcId="{43D2EE23-C0D9-410E-9FED-0C6FA635A3E9}" destId="{CE7042C0-74A1-469D-9C16-C3DDEDA29240}" srcOrd="0" destOrd="0" presId="urn:microsoft.com/office/officeart/2005/8/layout/hierarchy1"/>
    <dgm:cxn modelId="{A4609E8E-7961-4C49-BEE9-7C337B7E8385}" type="presParOf" srcId="{CE7042C0-74A1-469D-9C16-C3DDEDA29240}" destId="{0CD0598D-353D-44E1-87C1-C9A0E3F4CFD1}" srcOrd="0" destOrd="0" presId="urn:microsoft.com/office/officeart/2005/8/layout/hierarchy1"/>
    <dgm:cxn modelId="{009FD069-597E-4548-AC3D-2EB36B3845F2}" type="presParOf" srcId="{CE7042C0-74A1-469D-9C16-C3DDEDA29240}" destId="{A03DED6F-B983-4126-90FD-0048A3F18FCB}" srcOrd="1" destOrd="0" presId="urn:microsoft.com/office/officeart/2005/8/layout/hierarchy1"/>
    <dgm:cxn modelId="{970908D9-E459-484C-A0EC-A30600775787}" type="presParOf" srcId="{43D2EE23-C0D9-410E-9FED-0C6FA635A3E9}" destId="{8CCB2A13-9672-4C7A-91DF-17466A08F487}" srcOrd="1" destOrd="0" presId="urn:microsoft.com/office/officeart/2005/8/layout/hierarchy1"/>
    <dgm:cxn modelId="{BACB2737-80DD-4793-817B-EA3F4EE80B9B}" type="presParOf" srcId="{4A2C01DC-1A2A-44AC-BB08-ACD691C3D4C3}" destId="{946209B5-DA78-4BEE-8F44-1A6FC8DAA273}" srcOrd="2" destOrd="0" presId="urn:microsoft.com/office/officeart/2005/8/layout/hierarchy1"/>
    <dgm:cxn modelId="{F8DCC0F4-3271-407A-B370-66AFBCB64C43}" type="presParOf" srcId="{4A2C01DC-1A2A-44AC-BB08-ACD691C3D4C3}" destId="{C4D41957-6ECA-4319-AB28-8CB638655915}" srcOrd="3" destOrd="0" presId="urn:microsoft.com/office/officeart/2005/8/layout/hierarchy1"/>
    <dgm:cxn modelId="{4580D775-7433-4051-B240-9EA5B7DD102E}" type="presParOf" srcId="{C4D41957-6ECA-4319-AB28-8CB638655915}" destId="{29F5A68E-2984-4E29-8F71-9DF9415D294A}" srcOrd="0" destOrd="0" presId="urn:microsoft.com/office/officeart/2005/8/layout/hierarchy1"/>
    <dgm:cxn modelId="{BEA4A403-85E7-46FE-A757-47F957C02D59}" type="presParOf" srcId="{29F5A68E-2984-4E29-8F71-9DF9415D294A}" destId="{69AE6B05-A6FE-456A-8642-0730154CB00C}" srcOrd="0" destOrd="0" presId="urn:microsoft.com/office/officeart/2005/8/layout/hierarchy1"/>
    <dgm:cxn modelId="{BB33A611-B348-4BF6-81CE-674E949BA0B0}" type="presParOf" srcId="{29F5A68E-2984-4E29-8F71-9DF9415D294A}" destId="{FF201CF2-C0D4-4089-9B6D-0B605E6DF951}" srcOrd="1" destOrd="0" presId="urn:microsoft.com/office/officeart/2005/8/layout/hierarchy1"/>
    <dgm:cxn modelId="{849D1A97-2B9C-419B-AB04-91D1FFC040D0}" type="presParOf" srcId="{C4D41957-6ECA-4319-AB28-8CB638655915}" destId="{6485DEE8-7EA5-4083-ADE8-0EAF6B4AAEBC}" srcOrd="1" destOrd="0" presId="urn:microsoft.com/office/officeart/2005/8/layout/hierarchy1"/>
    <dgm:cxn modelId="{5DD9153D-5BE0-4855-90A4-0196B9108E2A}" type="presParOf" srcId="{6485DEE8-7EA5-4083-ADE8-0EAF6B4AAEBC}" destId="{22688F60-31A6-4F71-B267-E83CFFF97B1E}" srcOrd="0" destOrd="0" presId="urn:microsoft.com/office/officeart/2005/8/layout/hierarchy1"/>
    <dgm:cxn modelId="{03172B84-CE93-49BB-981F-CE0BD59CCFD6}" type="presParOf" srcId="{6485DEE8-7EA5-4083-ADE8-0EAF6B4AAEBC}" destId="{E63543BA-E1F8-4E86-B350-D7D74B14EAEE}" srcOrd="1" destOrd="0" presId="urn:microsoft.com/office/officeart/2005/8/layout/hierarchy1"/>
    <dgm:cxn modelId="{9B2EC9AC-69F2-4A84-A5D7-C70E2C27E943}" type="presParOf" srcId="{E63543BA-E1F8-4E86-B350-D7D74B14EAEE}" destId="{49750A52-0E55-48E3-AA55-9B87DA736235}" srcOrd="0" destOrd="0" presId="urn:microsoft.com/office/officeart/2005/8/layout/hierarchy1"/>
    <dgm:cxn modelId="{7679D967-6C83-4C79-9762-D375AC7AFC30}" type="presParOf" srcId="{49750A52-0E55-48E3-AA55-9B87DA736235}" destId="{5E230F98-DDBF-4AE0-B4D6-67F2B918E3C5}" srcOrd="0" destOrd="0" presId="urn:microsoft.com/office/officeart/2005/8/layout/hierarchy1"/>
    <dgm:cxn modelId="{C12F0319-C7F9-499D-A763-F0FFE1FF07BF}" type="presParOf" srcId="{49750A52-0E55-48E3-AA55-9B87DA736235}" destId="{5818607C-773D-4D9F-97C0-F2582BAD98A2}" srcOrd="1" destOrd="0" presId="urn:microsoft.com/office/officeart/2005/8/layout/hierarchy1"/>
    <dgm:cxn modelId="{906D0C83-178F-4C3E-BCB0-6C756F9BB217}" type="presParOf" srcId="{E63543BA-E1F8-4E86-B350-D7D74B14EAEE}" destId="{77A361DE-6BA5-4DCC-A434-AA2765986A36}" srcOrd="1" destOrd="0" presId="urn:microsoft.com/office/officeart/2005/8/layout/hierarchy1"/>
    <dgm:cxn modelId="{B7F03BD6-8855-4E7D-8B14-25613DA15A85}" type="presParOf" srcId="{50D4563D-DB0E-41E5-8655-D5EEB4E79FB2}" destId="{4B58E71F-4E80-4D7F-B7A7-C357AAA5F671}" srcOrd="4" destOrd="0" presId="urn:microsoft.com/office/officeart/2005/8/layout/hierarchy1"/>
    <dgm:cxn modelId="{5B6B0AEE-9624-42A1-8EC8-C59014EA0F56}" type="presParOf" srcId="{50D4563D-DB0E-41E5-8655-D5EEB4E79FB2}" destId="{BA84D09E-8BFC-4764-9350-58E0C076DAFF}" srcOrd="5" destOrd="0" presId="urn:microsoft.com/office/officeart/2005/8/layout/hierarchy1"/>
    <dgm:cxn modelId="{78DA21F3-1C11-40D1-94C1-FBCF69614059}" type="presParOf" srcId="{BA84D09E-8BFC-4764-9350-58E0C076DAFF}" destId="{0B16E90F-DBBD-4285-9255-8DE99A3224A0}" srcOrd="0" destOrd="0" presId="urn:microsoft.com/office/officeart/2005/8/layout/hierarchy1"/>
    <dgm:cxn modelId="{FC7C2D3C-83A8-4D1E-B83F-07A51BDD9840}" type="presParOf" srcId="{0B16E90F-DBBD-4285-9255-8DE99A3224A0}" destId="{F6210BFF-BFB6-4382-A1BD-844FC297F4B4}" srcOrd="0" destOrd="0" presId="urn:microsoft.com/office/officeart/2005/8/layout/hierarchy1"/>
    <dgm:cxn modelId="{AC412D58-D58B-4039-8FEF-FC4DAEFC72AE}" type="presParOf" srcId="{0B16E90F-DBBD-4285-9255-8DE99A3224A0}" destId="{644D2FA9-E472-469C-957D-416CED15E31F}" srcOrd="1" destOrd="0" presId="urn:microsoft.com/office/officeart/2005/8/layout/hierarchy1"/>
    <dgm:cxn modelId="{34CE7482-FDB5-486C-B607-F37CA6AB2A24}" type="presParOf" srcId="{BA84D09E-8BFC-4764-9350-58E0C076DAFF}" destId="{108AFA45-61B7-48B8-9122-F01A1F6C01CB}" srcOrd="1" destOrd="0" presId="urn:microsoft.com/office/officeart/2005/8/layout/hierarchy1"/>
    <dgm:cxn modelId="{DC50A286-BF4D-441C-A220-8B9E9C71EB01}" type="presParOf" srcId="{108AFA45-61B7-48B8-9122-F01A1F6C01CB}" destId="{5E5E06E1-858C-4C04-A45B-C9C625B78CD1}" srcOrd="0" destOrd="0" presId="urn:microsoft.com/office/officeart/2005/8/layout/hierarchy1"/>
    <dgm:cxn modelId="{DEA8E6C5-AF28-453B-AEB9-A3149C1F166E}" type="presParOf" srcId="{108AFA45-61B7-48B8-9122-F01A1F6C01CB}" destId="{C9090350-4803-49B8-9790-0BDFA8A112ED}" srcOrd="1" destOrd="0" presId="urn:microsoft.com/office/officeart/2005/8/layout/hierarchy1"/>
    <dgm:cxn modelId="{EB93F730-B269-483A-902A-593D75FA114C}" type="presParOf" srcId="{C9090350-4803-49B8-9790-0BDFA8A112ED}" destId="{01226534-4B11-4938-91B0-CEFCC25312B9}" srcOrd="0" destOrd="0" presId="urn:microsoft.com/office/officeart/2005/8/layout/hierarchy1"/>
    <dgm:cxn modelId="{5F7627E1-3A9E-4117-8D68-A8D2F75AA340}" type="presParOf" srcId="{01226534-4B11-4938-91B0-CEFCC25312B9}" destId="{C9BA8761-524F-4BA6-908A-607BE923C306}" srcOrd="0" destOrd="0" presId="urn:microsoft.com/office/officeart/2005/8/layout/hierarchy1"/>
    <dgm:cxn modelId="{887F0360-9D19-4834-8940-AD8A9090AF59}" type="presParOf" srcId="{01226534-4B11-4938-91B0-CEFCC25312B9}" destId="{C87A52A0-01F7-481A-8598-FB77E9741C9E}" srcOrd="1" destOrd="0" presId="urn:microsoft.com/office/officeart/2005/8/layout/hierarchy1"/>
    <dgm:cxn modelId="{6E4E2131-1A2F-4157-9E92-50F4D1B37C79}" type="presParOf" srcId="{C9090350-4803-49B8-9790-0BDFA8A112ED}" destId="{CCC40F3B-DCE0-42E4-973C-7FB560CCDFF4}" srcOrd="1" destOrd="0" presId="urn:microsoft.com/office/officeart/2005/8/layout/hierarchy1"/>
    <dgm:cxn modelId="{DF6A820A-0363-4D4A-9F7A-A96D380416E7}" type="presParOf" srcId="{CCC40F3B-DCE0-42E4-973C-7FB560CCDFF4}" destId="{5A32623B-3D4E-4BC5-91AA-FE47152AF265}" srcOrd="0" destOrd="0" presId="urn:microsoft.com/office/officeart/2005/8/layout/hierarchy1"/>
    <dgm:cxn modelId="{C9EC0109-498C-4046-94AB-A61F70EF7337}" type="presParOf" srcId="{CCC40F3B-DCE0-42E4-973C-7FB560CCDFF4}" destId="{EEC5533D-D32B-4F71-B433-63C18BA21D3F}" srcOrd="1" destOrd="0" presId="urn:microsoft.com/office/officeart/2005/8/layout/hierarchy1"/>
    <dgm:cxn modelId="{BAF92BD4-25CB-44A5-84A2-6BA0341EFA58}" type="presParOf" srcId="{EEC5533D-D32B-4F71-B433-63C18BA21D3F}" destId="{EC25CF01-27BB-45C7-968C-0183089C1B08}" srcOrd="0" destOrd="0" presId="urn:microsoft.com/office/officeart/2005/8/layout/hierarchy1"/>
    <dgm:cxn modelId="{FCBB88F7-6E6F-4BA2-89B3-0C51F449C071}" type="presParOf" srcId="{EC25CF01-27BB-45C7-968C-0183089C1B08}" destId="{65DB5259-6A48-4098-B971-4BFCA5A07164}" srcOrd="0" destOrd="0" presId="urn:microsoft.com/office/officeart/2005/8/layout/hierarchy1"/>
    <dgm:cxn modelId="{81371C1A-C2F1-4CAD-83D9-B0DE91B43E56}" type="presParOf" srcId="{EC25CF01-27BB-45C7-968C-0183089C1B08}" destId="{D6A85E5E-6AD5-44F2-A7A7-E1361881FCE0}" srcOrd="1" destOrd="0" presId="urn:microsoft.com/office/officeart/2005/8/layout/hierarchy1"/>
    <dgm:cxn modelId="{CA1B9392-0513-48A4-B9CA-653481D25C58}" type="presParOf" srcId="{EEC5533D-D32B-4F71-B433-63C18BA21D3F}" destId="{7F9EF8C1-FABE-4E35-9C67-ACF5192D4600}" srcOrd="1" destOrd="0" presId="urn:microsoft.com/office/officeart/2005/8/layout/hierarchy1"/>
    <dgm:cxn modelId="{53596B1F-ED08-4C19-AD06-C168086D8F41}" type="presParOf" srcId="{108AFA45-61B7-48B8-9122-F01A1F6C01CB}" destId="{24146098-DA5F-45B7-AFCF-3F0462604D19}" srcOrd="2" destOrd="0" presId="urn:microsoft.com/office/officeart/2005/8/layout/hierarchy1"/>
    <dgm:cxn modelId="{00703531-2DAE-4D2C-A65B-BA49C47078D3}" type="presParOf" srcId="{108AFA45-61B7-48B8-9122-F01A1F6C01CB}" destId="{5F8237F5-FA61-4376-A4FA-C7BFF6D78E8D}" srcOrd="3" destOrd="0" presId="urn:microsoft.com/office/officeart/2005/8/layout/hierarchy1"/>
    <dgm:cxn modelId="{35FB08B3-C898-4D17-8614-A7FFC94F8CCE}" type="presParOf" srcId="{5F8237F5-FA61-4376-A4FA-C7BFF6D78E8D}" destId="{391DF495-A6C3-496E-BB9E-84D38BB5B81D}" srcOrd="0" destOrd="0" presId="urn:microsoft.com/office/officeart/2005/8/layout/hierarchy1"/>
    <dgm:cxn modelId="{7B1C440A-0837-44DC-A18F-096BB1885219}" type="presParOf" srcId="{391DF495-A6C3-496E-BB9E-84D38BB5B81D}" destId="{0B02850C-6F15-4255-9048-EC3467D1AAF4}" srcOrd="0" destOrd="0" presId="urn:microsoft.com/office/officeart/2005/8/layout/hierarchy1"/>
    <dgm:cxn modelId="{DD4CA443-3709-482F-A0F5-0150A38C872F}" type="presParOf" srcId="{391DF495-A6C3-496E-BB9E-84D38BB5B81D}" destId="{E5C22A05-7C4B-4882-9F67-76B54CCA45DD}" srcOrd="1" destOrd="0" presId="urn:microsoft.com/office/officeart/2005/8/layout/hierarchy1"/>
    <dgm:cxn modelId="{9AE1439B-5DBB-4C8A-A1BF-67DF60D12421}" type="presParOf" srcId="{5F8237F5-FA61-4376-A4FA-C7BFF6D78E8D}" destId="{7AA7035A-B465-4660-A42D-E20178410A73}" srcOrd="1" destOrd="0" presId="urn:microsoft.com/office/officeart/2005/8/layout/hierarchy1"/>
    <dgm:cxn modelId="{8DCEB67C-BD38-4795-9246-D944312154FD}" type="presParOf" srcId="{7AA7035A-B465-4660-A42D-E20178410A73}" destId="{2334EBC5-21F0-4381-B744-5F43969AE554}" srcOrd="0" destOrd="0" presId="urn:microsoft.com/office/officeart/2005/8/layout/hierarchy1"/>
    <dgm:cxn modelId="{580477A5-73BC-44BF-9865-6AB29C8FDE2D}" type="presParOf" srcId="{7AA7035A-B465-4660-A42D-E20178410A73}" destId="{F71B7798-B92F-43FD-9C99-285B421EA1A5}" srcOrd="1" destOrd="0" presId="urn:microsoft.com/office/officeart/2005/8/layout/hierarchy1"/>
    <dgm:cxn modelId="{7BDF404F-D0CA-4934-8E4A-74978374767D}" type="presParOf" srcId="{F71B7798-B92F-43FD-9C99-285B421EA1A5}" destId="{D2C3E444-C09D-41D7-9F8E-A761CCE9DB27}" srcOrd="0" destOrd="0" presId="urn:microsoft.com/office/officeart/2005/8/layout/hierarchy1"/>
    <dgm:cxn modelId="{326D2F8D-567B-46A8-9404-5C2D253A837A}" type="presParOf" srcId="{D2C3E444-C09D-41D7-9F8E-A761CCE9DB27}" destId="{790D7F40-C790-4925-8D43-21417350AE40}" srcOrd="0" destOrd="0" presId="urn:microsoft.com/office/officeart/2005/8/layout/hierarchy1"/>
    <dgm:cxn modelId="{B9ADEFBB-6404-4CE5-91F3-0B96BACA9580}" type="presParOf" srcId="{D2C3E444-C09D-41D7-9F8E-A761CCE9DB27}" destId="{4F7DC2AA-6AEC-4FE9-8318-C7C3938C08DD}" srcOrd="1" destOrd="0" presId="urn:microsoft.com/office/officeart/2005/8/layout/hierarchy1"/>
    <dgm:cxn modelId="{84694098-83B8-4BC8-87C4-12F5F5D5CCAF}" type="presParOf" srcId="{F71B7798-B92F-43FD-9C99-285B421EA1A5}" destId="{8083ED8E-5414-4C46-831F-F1E1D1AA3E1E}" srcOrd="1" destOrd="0" presId="urn:microsoft.com/office/officeart/2005/8/layout/hierarchy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0FBB2C-E765-4449-9611-7E5B7674A6CC}"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vi-VN"/>
        </a:p>
      </dgm:t>
    </dgm:pt>
    <dgm:pt modelId="{C0DAE010-AF3B-457D-9512-D9A1D8B6081C}">
      <dgm:prSet phldrT="[Text]" custT="1"/>
      <dgm:spPr>
        <a:xfrm>
          <a:off x="2405657" y="344437"/>
          <a:ext cx="759469" cy="482263"/>
        </a:xfr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a:lnSpc>
              <a:spcPct val="100000"/>
            </a:lnSpc>
            <a:buNone/>
          </a:pPr>
          <a:r>
            <a:rPr lang="en-US" sz="1600" b="1">
              <a:latin typeface="Times New Roman" panose="02020603050405020304" pitchFamily="18" charset="0"/>
              <a:cs typeface="Times New Roman" panose="02020603050405020304" pitchFamily="18" charset="0"/>
            </a:rPr>
            <a:t>Luận đề:</a:t>
          </a:r>
        </a:p>
        <a:p>
          <a:pPr>
            <a:lnSpc>
              <a:spcPct val="100000"/>
            </a:lnSpc>
            <a:buNone/>
          </a:pPr>
          <a:r>
            <a:rPr lang="en-US" sz="1600">
              <a:latin typeface="Times New Roman" panose="02020603050405020304" pitchFamily="18" charset="0"/>
              <a:cs typeface="Times New Roman" panose="02020603050405020304" pitchFamily="18" charset="0"/>
            </a:rPr>
            <a:t>Sự biến chuyển của thiên nhiên và hồn người ở thời điểm sang thu.</a:t>
          </a:r>
          <a:endParaRPr lang="vi-VN"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E022AB47-68D1-48F9-BD76-996FEF1E8B74}" type="parTrans" cxnId="{E91BC841-78FF-46AB-9633-E043102C377E}">
      <dgm:prSet/>
      <dgm:spPr/>
      <dgm:t>
        <a:bodyPr/>
        <a:lstStyle/>
        <a:p>
          <a:pPr>
            <a:lnSpc>
              <a:spcPct val="100000"/>
            </a:lnSpc>
          </a:pPr>
          <a:endParaRPr lang="vi-VN" sz="2800">
            <a:latin typeface="Times New Roman" panose="02020603050405020304" pitchFamily="18" charset="0"/>
            <a:cs typeface="Times New Roman" panose="02020603050405020304" pitchFamily="18" charset="0"/>
          </a:endParaRPr>
        </a:p>
      </dgm:t>
    </dgm:pt>
    <dgm:pt modelId="{34DA92F4-9C7B-4DB2-AF61-FC761A559380}" type="sibTrans" cxnId="{E91BC841-78FF-46AB-9633-E043102C377E}">
      <dgm:prSet/>
      <dgm:spPr/>
      <dgm:t>
        <a:bodyPr/>
        <a:lstStyle/>
        <a:p>
          <a:pPr>
            <a:lnSpc>
              <a:spcPct val="100000"/>
            </a:lnSpc>
          </a:pPr>
          <a:endParaRPr lang="vi-VN" sz="2800">
            <a:latin typeface="Times New Roman" panose="02020603050405020304" pitchFamily="18" charset="0"/>
            <a:cs typeface="Times New Roman" panose="02020603050405020304" pitchFamily="18" charset="0"/>
          </a:endParaRPr>
        </a:p>
      </dgm:t>
    </dgm:pt>
    <dgm:pt modelId="{63877F93-98C4-4EB5-A1FB-91F374F76974}">
      <dgm:prSet phldrT="[Text]" custT="1"/>
      <dgm:spPr>
        <a:xfrm>
          <a:off x="2405657" y="1047580"/>
          <a:ext cx="759469" cy="482263"/>
        </a:xfr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pPr>
            <a:lnSpc>
              <a:spcPct val="100000"/>
            </a:lnSpc>
            <a:buNone/>
          </a:pPr>
          <a:r>
            <a:rPr lang="en-US" sz="1600" b="1">
              <a:latin typeface="Times New Roman" panose="02020603050405020304" pitchFamily="18" charset="0"/>
              <a:cs typeface="Times New Roman" panose="02020603050405020304" pitchFamily="18" charset="0"/>
            </a:rPr>
            <a:t>Luận điểm 2: </a:t>
          </a:r>
        </a:p>
        <a:p>
          <a:pPr>
            <a:lnSpc>
              <a:spcPct val="100000"/>
            </a:lnSpc>
            <a:buNone/>
          </a:pPr>
          <a:r>
            <a:rPr lang="en-US" sz="1600">
              <a:latin typeface="Times New Roman" panose="02020603050405020304" pitchFamily="18" charset="0"/>
              <a:cs typeface="Times New Roman" panose="02020603050405020304" pitchFamily="18" charset="0"/>
            </a:rPr>
            <a:t>Bức tranh thiên nhiên lúc giao mùa</a:t>
          </a:r>
          <a:endParaRPr lang="vi-VN"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836594BE-0BE9-4D57-B258-3250378ACC20}" type="parTrans" cxnId="{8C3D94EE-970E-45FE-BB9C-1AC89C06520F}">
      <dgm:prSet/>
      <dgm:spPr>
        <a:xfrm>
          <a:off x="2655287" y="746534"/>
          <a:ext cx="91440" cy="220879"/>
        </a:xfrm>
        <a:noFill/>
        <a:ln w="12700" cap="flat" cmpd="sng" algn="ctr">
          <a:solidFill>
            <a:srgbClr val="70AD47">
              <a:hueOff val="0"/>
              <a:satOff val="0"/>
              <a:lumOff val="0"/>
              <a:alphaOff val="0"/>
            </a:srgbClr>
          </a:solidFill>
          <a:prstDash val="solid"/>
          <a:miter lim="800000"/>
        </a:ln>
        <a:effectLst/>
      </dgm:spPr>
      <dgm:t>
        <a:bodyPr/>
        <a:lstStyle/>
        <a:p>
          <a:pPr>
            <a:lnSpc>
              <a:spcPct val="100000"/>
            </a:lnSpc>
          </a:pPr>
          <a:endParaRPr lang="vi-VN" sz="1600">
            <a:latin typeface="Times New Roman" panose="02020603050405020304" pitchFamily="18" charset="0"/>
            <a:cs typeface="Times New Roman" panose="02020603050405020304" pitchFamily="18" charset="0"/>
          </a:endParaRPr>
        </a:p>
      </dgm:t>
    </dgm:pt>
    <dgm:pt modelId="{89BE079D-53AE-4701-825A-816BA4A37C9E}" type="sibTrans" cxnId="{8C3D94EE-970E-45FE-BB9C-1AC89C06520F}">
      <dgm:prSet/>
      <dgm:spPr/>
      <dgm:t>
        <a:bodyPr/>
        <a:lstStyle/>
        <a:p>
          <a:pPr>
            <a:lnSpc>
              <a:spcPct val="100000"/>
            </a:lnSpc>
          </a:pPr>
          <a:endParaRPr lang="vi-VN" sz="2800">
            <a:latin typeface="Times New Roman" panose="02020603050405020304" pitchFamily="18" charset="0"/>
            <a:cs typeface="Times New Roman" panose="02020603050405020304" pitchFamily="18" charset="0"/>
          </a:endParaRPr>
        </a:p>
      </dgm:t>
    </dgm:pt>
    <dgm:pt modelId="{FF18D973-38CB-4B2F-A333-873500011C6E}">
      <dgm:prSet phldrT="[Text]" custT="1"/>
      <dgm:spPr>
        <a:xfrm>
          <a:off x="1941537" y="1750722"/>
          <a:ext cx="759469" cy="482263"/>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lnSpc>
              <a:spcPct val="100000"/>
            </a:lnSpc>
            <a:buNone/>
          </a:pPr>
          <a:r>
            <a:rPr lang="en-US" sz="16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Lí lẽ 2.1</a:t>
          </a:r>
        </a:p>
        <a:p>
          <a:pPr>
            <a:lnSpc>
              <a:spcPct val="100000"/>
            </a:lnSpc>
            <a:buNone/>
          </a:pPr>
          <a:r>
            <a:rPr lang="en-US" sz="1600">
              <a:latin typeface="Times New Roman" panose="02020603050405020304" pitchFamily="18" charset="0"/>
              <a:cs typeface="Times New Roman" panose="02020603050405020304" pitchFamily="18" charset="0"/>
            </a:rPr>
            <a:t>Sự biến chuyển của thiên nhiên rộng lớn.</a:t>
          </a:r>
          <a:endParaRPr lang="vi-VN"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A37117AD-2A18-4A95-8FEB-9F96F0D9FB47}" type="parTrans" cxnId="{CF9B6D15-8574-4858-94AB-CDB2590C9061}">
      <dgm:prSet/>
      <dgm:spPr>
        <a:xfrm>
          <a:off x="2236886" y="1449677"/>
          <a:ext cx="464120" cy="220879"/>
        </a:xfrm>
        <a:noFill/>
        <a:ln w="12700" cap="flat" cmpd="sng" algn="ctr">
          <a:solidFill>
            <a:srgbClr val="4472C4">
              <a:hueOff val="0"/>
              <a:satOff val="0"/>
              <a:lumOff val="0"/>
              <a:alphaOff val="0"/>
            </a:srgbClr>
          </a:solidFill>
          <a:prstDash val="solid"/>
          <a:miter lim="800000"/>
        </a:ln>
        <a:effectLst/>
      </dgm:spPr>
      <dgm:t>
        <a:bodyPr/>
        <a:lstStyle/>
        <a:p>
          <a:pPr>
            <a:lnSpc>
              <a:spcPct val="100000"/>
            </a:lnSpc>
          </a:pPr>
          <a:endParaRPr lang="vi-VN" sz="1600">
            <a:latin typeface="Times New Roman" panose="02020603050405020304" pitchFamily="18" charset="0"/>
            <a:cs typeface="Times New Roman" panose="02020603050405020304" pitchFamily="18" charset="0"/>
          </a:endParaRPr>
        </a:p>
      </dgm:t>
    </dgm:pt>
    <dgm:pt modelId="{B2AF0CE8-BF0D-409D-8491-337FEA578D5B}" type="sibTrans" cxnId="{CF9B6D15-8574-4858-94AB-CDB2590C9061}">
      <dgm:prSet/>
      <dgm:spPr/>
      <dgm:t>
        <a:bodyPr/>
        <a:lstStyle/>
        <a:p>
          <a:pPr>
            <a:lnSpc>
              <a:spcPct val="100000"/>
            </a:lnSpc>
          </a:pPr>
          <a:endParaRPr lang="vi-VN" sz="2800">
            <a:latin typeface="Times New Roman" panose="02020603050405020304" pitchFamily="18" charset="0"/>
            <a:cs typeface="Times New Roman" panose="02020603050405020304" pitchFamily="18" charset="0"/>
          </a:endParaRPr>
        </a:p>
      </dgm:t>
    </dgm:pt>
    <dgm:pt modelId="{B78AE471-05D5-4F79-9A6A-D6FF64688CE7}">
      <dgm:prSet phldrT="[Text]" custT="1"/>
      <dgm:spPr>
        <a:xfrm>
          <a:off x="549175" y="1047580"/>
          <a:ext cx="759469" cy="482263"/>
        </a:xfr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pPr>
            <a:lnSpc>
              <a:spcPct val="100000"/>
            </a:lnSpc>
            <a:buNone/>
          </a:pPr>
          <a:r>
            <a:rPr lang="en-US" sz="1600" b="1" dirty="0" err="1">
              <a:latin typeface="Times New Roman" panose="02020603050405020304" pitchFamily="18" charset="0"/>
              <a:cs typeface="Times New Roman" panose="02020603050405020304" pitchFamily="18" charset="0"/>
            </a:rPr>
            <a:t>Luận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điểm</a:t>
          </a:r>
          <a:r>
            <a:rPr lang="en-US" sz="1600" b="1" dirty="0">
              <a:latin typeface="Times New Roman" panose="02020603050405020304" pitchFamily="18" charset="0"/>
              <a:cs typeface="Times New Roman" panose="02020603050405020304" pitchFamily="18" charset="0"/>
            </a:rPr>
            <a:t> 1: </a:t>
          </a:r>
        </a:p>
        <a:p>
          <a:pPr>
            <a:lnSpc>
              <a:spcPct val="100000"/>
            </a:lnSpc>
            <a:buNone/>
          </a:pPr>
          <a:r>
            <a:rPr lang="en-US" sz="1600" dirty="0" err="1">
              <a:latin typeface="Times New Roman" panose="02020603050405020304" pitchFamily="18" charset="0"/>
              <a:cs typeface="Times New Roman" panose="02020603050405020304" pitchFamily="18" charset="0"/>
            </a:rPr>
            <a:t>Cảm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nhận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tế</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về</a:t>
          </a:r>
          <a:r>
            <a:rPr lang="en-US" sz="1600">
              <a:latin typeface="Times New Roman" panose="02020603050405020304" pitchFamily="18" charset="0"/>
              <a:cs typeface="Times New Roman" panose="02020603050405020304" pitchFamily="18" charset="0"/>
            </a:rPr>
            <a:t> 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tín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giao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mùa</a:t>
          </a:r>
          <a:endParaRPr lang="vi-VN" sz="16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16377C57-AF3A-428D-B4F3-933A6558F53C}" type="sibTrans" cxnId="{4199EBDE-387F-499A-A28F-EBA365CFE1ED}">
      <dgm:prSet/>
      <dgm:spPr/>
      <dgm:t>
        <a:bodyPr/>
        <a:lstStyle/>
        <a:p>
          <a:pPr>
            <a:lnSpc>
              <a:spcPct val="100000"/>
            </a:lnSpc>
          </a:pPr>
          <a:endParaRPr lang="vi-VN" sz="2800">
            <a:latin typeface="Times New Roman" panose="02020603050405020304" pitchFamily="18" charset="0"/>
            <a:cs typeface="Times New Roman" panose="02020603050405020304" pitchFamily="18" charset="0"/>
          </a:endParaRPr>
        </a:p>
      </dgm:t>
    </dgm:pt>
    <dgm:pt modelId="{DA5D4D8C-838C-4758-BD75-B4980E32A213}" type="parTrans" cxnId="{4199EBDE-387F-499A-A28F-EBA365CFE1ED}">
      <dgm:prSet/>
      <dgm:spPr>
        <a:xfrm>
          <a:off x="844525" y="746534"/>
          <a:ext cx="1856482" cy="220879"/>
        </a:xfrm>
        <a:noFill/>
        <a:ln w="12700" cap="flat" cmpd="sng" algn="ctr">
          <a:solidFill>
            <a:srgbClr val="70AD47">
              <a:hueOff val="0"/>
              <a:satOff val="0"/>
              <a:lumOff val="0"/>
              <a:alphaOff val="0"/>
            </a:srgbClr>
          </a:solidFill>
          <a:prstDash val="solid"/>
          <a:miter lim="800000"/>
        </a:ln>
        <a:effectLst/>
      </dgm:spPr>
      <dgm:t>
        <a:bodyPr/>
        <a:lstStyle/>
        <a:p>
          <a:pPr>
            <a:lnSpc>
              <a:spcPct val="100000"/>
            </a:lnSpc>
          </a:pPr>
          <a:endParaRPr lang="vi-VN" sz="1600">
            <a:latin typeface="Times New Roman" panose="02020603050405020304" pitchFamily="18" charset="0"/>
            <a:cs typeface="Times New Roman" panose="02020603050405020304" pitchFamily="18" charset="0"/>
          </a:endParaRPr>
        </a:p>
      </dgm:t>
    </dgm:pt>
    <dgm:pt modelId="{F841CBB4-B538-4D27-8FA7-74627E9E8C56}">
      <dgm:prSet phldrT="[Text]" custT="1"/>
      <dgm:spPr>
        <a:xfrm>
          <a:off x="85055" y="1750722"/>
          <a:ext cx="759469" cy="482263"/>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lnSpc>
              <a:spcPct val="100000"/>
            </a:lnSpc>
            <a:buNone/>
          </a:pPr>
          <a:r>
            <a:rPr lang="en-US" sz="16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Lí lẽ 1.1</a:t>
          </a:r>
        </a:p>
        <a:p>
          <a:pPr>
            <a:lnSpc>
              <a:spcPct val="100000"/>
            </a:lnSpc>
            <a:buNone/>
          </a:pPr>
          <a:r>
            <a:rPr lang="en-US" sz="1600">
              <a:latin typeface="Times New Roman" panose="02020603050405020304" pitchFamily="18" charset="0"/>
              <a:cs typeface="Times New Roman" panose="02020603050405020304" pitchFamily="18" charset="0"/>
            </a:rPr>
            <a:t>Những tín hiệu giao mùa</a:t>
          </a:r>
          <a:endParaRPr lang="vi-VN"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725D8CB6-2373-4832-93D4-8B09DBF420F0}" type="sibTrans" cxnId="{2173C788-088B-40A5-BED7-0524E7729A8A}">
      <dgm:prSet/>
      <dgm:spPr/>
      <dgm:t>
        <a:bodyPr/>
        <a:lstStyle/>
        <a:p>
          <a:pPr>
            <a:lnSpc>
              <a:spcPct val="100000"/>
            </a:lnSpc>
          </a:pPr>
          <a:endParaRPr lang="vi-VN" sz="2800">
            <a:latin typeface="Times New Roman" panose="02020603050405020304" pitchFamily="18" charset="0"/>
            <a:cs typeface="Times New Roman" panose="02020603050405020304" pitchFamily="18" charset="0"/>
          </a:endParaRPr>
        </a:p>
      </dgm:t>
    </dgm:pt>
    <dgm:pt modelId="{B7FCC8B1-EA59-4032-9B6B-27FC53334A97}" type="parTrans" cxnId="{2173C788-088B-40A5-BED7-0524E7729A8A}">
      <dgm:prSet/>
      <dgm:spPr>
        <a:xfrm>
          <a:off x="380404" y="1449677"/>
          <a:ext cx="464120" cy="220879"/>
        </a:xfrm>
        <a:noFill/>
        <a:ln w="12700" cap="flat" cmpd="sng" algn="ctr">
          <a:solidFill>
            <a:srgbClr val="4472C4">
              <a:hueOff val="0"/>
              <a:satOff val="0"/>
              <a:lumOff val="0"/>
              <a:alphaOff val="0"/>
            </a:srgbClr>
          </a:solidFill>
          <a:prstDash val="solid"/>
          <a:miter lim="800000"/>
        </a:ln>
        <a:effectLst/>
      </dgm:spPr>
      <dgm:t>
        <a:bodyPr/>
        <a:lstStyle/>
        <a:p>
          <a:pPr>
            <a:lnSpc>
              <a:spcPct val="100000"/>
            </a:lnSpc>
          </a:pPr>
          <a:endParaRPr lang="vi-VN" sz="1600">
            <a:latin typeface="Times New Roman" panose="02020603050405020304" pitchFamily="18" charset="0"/>
            <a:cs typeface="Times New Roman" panose="02020603050405020304" pitchFamily="18" charset="0"/>
          </a:endParaRPr>
        </a:p>
      </dgm:t>
    </dgm:pt>
    <dgm:pt modelId="{786C8050-CD92-47F7-8E4C-1DF01A6AF525}">
      <dgm:prSet phldrT="[Text]" custT="1"/>
      <dgm:spPr>
        <a:xfrm>
          <a:off x="1013296" y="1750722"/>
          <a:ext cx="759469" cy="482263"/>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lnSpc>
              <a:spcPct val="100000"/>
            </a:lnSpc>
            <a:buNone/>
          </a:pPr>
          <a:r>
            <a:rPr lang="en-US" sz="16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Lí lẽ 1.2</a:t>
          </a:r>
        </a:p>
        <a:p>
          <a:pPr>
            <a:lnSpc>
              <a:spcPct val="100000"/>
            </a:lnSpc>
            <a:buNone/>
          </a:pPr>
          <a:r>
            <a:rPr lang="en-US" sz="1600">
              <a:latin typeface="Times New Roman" panose="02020603050405020304" pitchFamily="18" charset="0"/>
              <a:cs typeface="Times New Roman" panose="02020603050405020304" pitchFamily="18" charset="0"/>
            </a:rPr>
            <a:t>Những cảm nhận tinh tế của tác giả ở thời khắc giao mùa.</a:t>
          </a:r>
          <a:endParaRPr lang="vi-VN"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6627DDDD-8EA9-45EB-9FC0-0FDE90F96241}" type="sibTrans" cxnId="{626106E2-3F81-45D1-BB84-ABD135E9FE77}">
      <dgm:prSet/>
      <dgm:spPr/>
      <dgm:t>
        <a:bodyPr/>
        <a:lstStyle/>
        <a:p>
          <a:pPr>
            <a:lnSpc>
              <a:spcPct val="100000"/>
            </a:lnSpc>
          </a:pPr>
          <a:endParaRPr lang="vi-VN" sz="2800">
            <a:latin typeface="Times New Roman" panose="02020603050405020304" pitchFamily="18" charset="0"/>
            <a:cs typeface="Times New Roman" panose="02020603050405020304" pitchFamily="18" charset="0"/>
          </a:endParaRPr>
        </a:p>
      </dgm:t>
    </dgm:pt>
    <dgm:pt modelId="{F77AB987-FAF8-4012-98EE-6270660558E8}" type="parTrans" cxnId="{626106E2-3F81-45D1-BB84-ABD135E9FE77}">
      <dgm:prSet/>
      <dgm:spPr>
        <a:xfrm>
          <a:off x="844525" y="1449677"/>
          <a:ext cx="464120" cy="220879"/>
        </a:xfrm>
        <a:noFill/>
        <a:ln w="12700" cap="flat" cmpd="sng" algn="ctr">
          <a:solidFill>
            <a:srgbClr val="4472C4">
              <a:hueOff val="0"/>
              <a:satOff val="0"/>
              <a:lumOff val="0"/>
              <a:alphaOff val="0"/>
            </a:srgbClr>
          </a:solidFill>
          <a:prstDash val="solid"/>
          <a:miter lim="800000"/>
        </a:ln>
        <a:effectLst/>
      </dgm:spPr>
      <dgm:t>
        <a:bodyPr/>
        <a:lstStyle/>
        <a:p>
          <a:pPr>
            <a:lnSpc>
              <a:spcPct val="100000"/>
            </a:lnSpc>
          </a:pPr>
          <a:endParaRPr lang="vi-VN" sz="1600">
            <a:latin typeface="Times New Roman" panose="02020603050405020304" pitchFamily="18" charset="0"/>
            <a:cs typeface="Times New Roman" panose="02020603050405020304" pitchFamily="18" charset="0"/>
          </a:endParaRPr>
        </a:p>
      </dgm:t>
    </dgm:pt>
    <dgm:pt modelId="{94E92676-8BDC-429F-B429-B9B7BD69CF36}">
      <dgm:prSet phldrT="[Text]" custT="1"/>
      <dgm:spPr>
        <a:xfrm>
          <a:off x="2869778" y="1750722"/>
          <a:ext cx="759469" cy="482263"/>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lnSpc>
              <a:spcPct val="100000"/>
            </a:lnSpc>
            <a:buNone/>
          </a:pPr>
          <a:r>
            <a:rPr lang="en-US" sz="16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Lí lẽ 2.2</a:t>
          </a:r>
        </a:p>
        <a:p>
          <a:pPr>
            <a:lnSpc>
              <a:spcPct val="100000"/>
            </a:lnSpc>
            <a:buNone/>
          </a:pPr>
          <a:r>
            <a:rPr lang="en-US" sz="1600">
              <a:latin typeface="Times New Roman" panose="02020603050405020304" pitchFamily="18" charset="0"/>
              <a:cs typeface="Times New Roman" panose="02020603050405020304" pitchFamily="18" charset="0"/>
            </a:rPr>
            <a:t>Hình ảnh đặc sắc của thời điểm lúc giao mùa.</a:t>
          </a:r>
          <a:endParaRPr lang="vi-VN"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D998FFA3-C95D-4AF9-9546-4C723982C51E}" type="parTrans" cxnId="{91CA5AC8-410F-46F3-8FE4-B007F52A4DED}">
      <dgm:prSet/>
      <dgm:spPr>
        <a:xfrm>
          <a:off x="2701007" y="1449677"/>
          <a:ext cx="464120" cy="220879"/>
        </a:xfrm>
        <a:noFill/>
        <a:ln w="12700" cap="flat" cmpd="sng" algn="ctr">
          <a:solidFill>
            <a:srgbClr val="4472C4">
              <a:hueOff val="0"/>
              <a:satOff val="0"/>
              <a:lumOff val="0"/>
              <a:alphaOff val="0"/>
            </a:srgbClr>
          </a:solidFill>
          <a:prstDash val="solid"/>
          <a:miter lim="800000"/>
        </a:ln>
        <a:effectLst/>
      </dgm:spPr>
      <dgm:t>
        <a:bodyPr/>
        <a:lstStyle/>
        <a:p>
          <a:pPr>
            <a:lnSpc>
              <a:spcPct val="100000"/>
            </a:lnSpc>
          </a:pPr>
          <a:endParaRPr lang="vi-VN" sz="1600">
            <a:latin typeface="Times New Roman" panose="02020603050405020304" pitchFamily="18" charset="0"/>
            <a:cs typeface="Times New Roman" panose="02020603050405020304" pitchFamily="18" charset="0"/>
          </a:endParaRPr>
        </a:p>
      </dgm:t>
    </dgm:pt>
    <dgm:pt modelId="{168AB091-A0AA-4E52-B484-A3F0A4E744C9}" type="sibTrans" cxnId="{91CA5AC8-410F-46F3-8FE4-B007F52A4DED}">
      <dgm:prSet/>
      <dgm:spPr/>
      <dgm:t>
        <a:bodyPr/>
        <a:lstStyle/>
        <a:p>
          <a:pPr>
            <a:lnSpc>
              <a:spcPct val="100000"/>
            </a:lnSpc>
          </a:pPr>
          <a:endParaRPr lang="vi-VN" sz="2800">
            <a:latin typeface="Times New Roman" panose="02020603050405020304" pitchFamily="18" charset="0"/>
            <a:cs typeface="Times New Roman" panose="02020603050405020304" pitchFamily="18" charset="0"/>
          </a:endParaRPr>
        </a:p>
      </dgm:t>
    </dgm:pt>
    <dgm:pt modelId="{7B8710FC-E74F-48F5-BFC3-8BA5121A4DA7}">
      <dgm:prSet phldrT="[Text]" custT="1"/>
      <dgm:spPr>
        <a:xfrm>
          <a:off x="4262139" y="1047580"/>
          <a:ext cx="759469" cy="482263"/>
        </a:xfr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pPr>
            <a:lnSpc>
              <a:spcPct val="100000"/>
            </a:lnSpc>
            <a:buNone/>
          </a:pPr>
          <a:r>
            <a:rPr lang="en-US" sz="1600" b="1" dirty="0" err="1">
              <a:latin typeface="Times New Roman" panose="02020603050405020304" pitchFamily="18" charset="0"/>
              <a:cs typeface="Times New Roman" panose="02020603050405020304" pitchFamily="18" charset="0"/>
            </a:rPr>
            <a:t>Luận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điểm</a:t>
          </a:r>
          <a:r>
            <a:rPr lang="en-US" sz="1600" b="1" dirty="0">
              <a:latin typeface="Times New Roman" panose="02020603050405020304" pitchFamily="18" charset="0"/>
              <a:cs typeface="Times New Roman" panose="02020603050405020304" pitchFamily="18" charset="0"/>
            </a:rPr>
            <a:t> 3:</a:t>
          </a:r>
        </a:p>
        <a:p>
          <a:pPr>
            <a:lnSpc>
              <a:spcPct val="100000"/>
            </a:lnSpc>
            <a:buNone/>
          </a:pPr>
          <a:r>
            <a:rPr lang="en-US" sz="1600" b="1"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tư</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chiêm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nghiệm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giả</a:t>
          </a:r>
          <a:endParaRPr lang="vi-VN" sz="16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0B5C2618-1F5A-4ED4-8340-5E1C721FA2B7}" type="parTrans" cxnId="{7072D2D0-37A8-4DAD-AA19-FEA6E24038CE}">
      <dgm:prSet/>
      <dgm:spPr>
        <a:xfrm>
          <a:off x="2701007" y="746534"/>
          <a:ext cx="1856482" cy="220879"/>
        </a:xfrm>
        <a:noFill/>
        <a:ln w="12700" cap="flat" cmpd="sng" algn="ctr">
          <a:solidFill>
            <a:srgbClr val="70AD47">
              <a:hueOff val="0"/>
              <a:satOff val="0"/>
              <a:lumOff val="0"/>
              <a:alphaOff val="0"/>
            </a:srgbClr>
          </a:solidFill>
          <a:prstDash val="solid"/>
          <a:miter lim="800000"/>
        </a:ln>
        <a:effectLst/>
      </dgm:spPr>
      <dgm:t>
        <a:bodyPr/>
        <a:lstStyle/>
        <a:p>
          <a:pPr>
            <a:lnSpc>
              <a:spcPct val="100000"/>
            </a:lnSpc>
          </a:pPr>
          <a:endParaRPr lang="vi-VN" sz="1600">
            <a:latin typeface="Times New Roman" panose="02020603050405020304" pitchFamily="18" charset="0"/>
            <a:cs typeface="Times New Roman" panose="02020603050405020304" pitchFamily="18" charset="0"/>
          </a:endParaRPr>
        </a:p>
      </dgm:t>
    </dgm:pt>
    <dgm:pt modelId="{B7123D32-4B8B-4D61-AF31-829EF7F1A979}" type="sibTrans" cxnId="{7072D2D0-37A8-4DAD-AA19-FEA6E24038CE}">
      <dgm:prSet/>
      <dgm:spPr/>
      <dgm:t>
        <a:bodyPr/>
        <a:lstStyle/>
        <a:p>
          <a:pPr>
            <a:lnSpc>
              <a:spcPct val="100000"/>
            </a:lnSpc>
          </a:pPr>
          <a:endParaRPr lang="vi-VN" sz="2800">
            <a:latin typeface="Times New Roman" panose="02020603050405020304" pitchFamily="18" charset="0"/>
            <a:cs typeface="Times New Roman" panose="02020603050405020304" pitchFamily="18" charset="0"/>
          </a:endParaRPr>
        </a:p>
      </dgm:t>
    </dgm:pt>
    <dgm:pt modelId="{63F5A170-A941-4A4E-9C1B-8DE808E629EE}">
      <dgm:prSet phldrT="[Text]" custT="1"/>
      <dgm:spPr>
        <a:xfrm>
          <a:off x="4726260" y="1750722"/>
          <a:ext cx="759469" cy="482263"/>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lnSpc>
              <a:spcPct val="100000"/>
            </a:lnSpc>
            <a:buNone/>
          </a:pPr>
          <a:r>
            <a:rPr lang="en-US" sz="1600" b="1"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Lí</a:t>
          </a:r>
          <a:r>
            <a:rPr lang="en-US" sz="16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600" b="1"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lẽ</a:t>
          </a:r>
          <a:r>
            <a:rPr lang="en-US" sz="16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3.2</a:t>
          </a:r>
        </a:p>
        <a:p>
          <a:pPr>
            <a:lnSpc>
              <a:spcPct val="100000"/>
            </a:lnSpc>
            <a:buNone/>
          </a:pP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tư</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hồn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lúc</a:t>
          </a:r>
          <a:r>
            <a:rPr lang="en-US" sz="1600" dirty="0">
              <a:latin typeface="Times New Roman" panose="02020603050405020304" pitchFamily="18" charset="0"/>
              <a:cs typeface="Times New Roman" panose="02020603050405020304" pitchFamily="18" charset="0"/>
            </a:rPr>
            <a:t> “sang </a:t>
          </a:r>
          <a:r>
            <a:rPr lang="en-US" sz="1600" dirty="0" err="1">
              <a:latin typeface="Times New Roman" panose="02020603050405020304" pitchFamily="18" charset="0"/>
              <a:cs typeface="Times New Roman" panose="02020603050405020304" pitchFamily="18" charset="0"/>
            </a:rPr>
            <a:t>thu</a:t>
          </a:r>
          <a:r>
            <a:rPr lang="en-US" sz="1600" dirty="0">
              <a:latin typeface="Times New Roman" panose="02020603050405020304" pitchFamily="18" charset="0"/>
              <a:cs typeface="Times New Roman" panose="02020603050405020304" pitchFamily="18" charset="0"/>
            </a:rPr>
            <a:t>”.</a:t>
          </a:r>
          <a:endParaRPr lang="vi-VN" sz="16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C7CBC95E-5447-4CC4-A12F-0FE26A5468E9}" type="parTrans" cxnId="{3CC8FCBE-5EED-4445-BC21-3E472FF0FBCB}">
      <dgm:prSet/>
      <dgm:spPr>
        <a:xfrm>
          <a:off x="4557489" y="1449677"/>
          <a:ext cx="464120" cy="220879"/>
        </a:xfrm>
        <a:noFill/>
        <a:ln w="12700" cap="flat" cmpd="sng" algn="ctr">
          <a:solidFill>
            <a:srgbClr val="4472C4">
              <a:hueOff val="0"/>
              <a:satOff val="0"/>
              <a:lumOff val="0"/>
              <a:alphaOff val="0"/>
            </a:srgbClr>
          </a:solidFill>
          <a:prstDash val="solid"/>
          <a:miter lim="800000"/>
        </a:ln>
        <a:effectLst/>
      </dgm:spPr>
      <dgm:t>
        <a:bodyPr/>
        <a:lstStyle/>
        <a:p>
          <a:pPr>
            <a:lnSpc>
              <a:spcPct val="100000"/>
            </a:lnSpc>
          </a:pPr>
          <a:endParaRPr lang="vi-VN" sz="1600">
            <a:latin typeface="Times New Roman" panose="02020603050405020304" pitchFamily="18" charset="0"/>
            <a:cs typeface="Times New Roman" panose="02020603050405020304" pitchFamily="18" charset="0"/>
          </a:endParaRPr>
        </a:p>
      </dgm:t>
    </dgm:pt>
    <dgm:pt modelId="{A272ADEA-03BC-4AB5-9D24-752C09B96695}" type="sibTrans" cxnId="{3CC8FCBE-5EED-4445-BC21-3E472FF0FBCB}">
      <dgm:prSet/>
      <dgm:spPr/>
      <dgm:t>
        <a:bodyPr/>
        <a:lstStyle/>
        <a:p>
          <a:pPr>
            <a:lnSpc>
              <a:spcPct val="100000"/>
            </a:lnSpc>
          </a:pPr>
          <a:endParaRPr lang="vi-VN" sz="2800">
            <a:latin typeface="Times New Roman" panose="02020603050405020304" pitchFamily="18" charset="0"/>
            <a:cs typeface="Times New Roman" panose="02020603050405020304" pitchFamily="18" charset="0"/>
          </a:endParaRPr>
        </a:p>
      </dgm:t>
    </dgm:pt>
    <dgm:pt modelId="{9CB9C6AA-133A-4FD1-A7E3-3CC9B36158F6}">
      <dgm:prSet phldrT="[Text]" custT="1"/>
      <dgm:spPr>
        <a:xfrm>
          <a:off x="3798019" y="1750722"/>
          <a:ext cx="759469" cy="482263"/>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lnSpc>
              <a:spcPct val="100000"/>
            </a:lnSpc>
            <a:buNone/>
          </a:pPr>
          <a:r>
            <a:rPr lang="en-US" sz="16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Lí lẽ 3.1</a:t>
          </a:r>
        </a:p>
        <a:p>
          <a:pPr>
            <a:lnSpc>
              <a:spcPct val="100000"/>
            </a:lnSpc>
            <a:buNone/>
          </a:pPr>
          <a:r>
            <a:rPr lang="en-US" sz="1600">
              <a:latin typeface="Times New Roman" panose="02020603050405020304" pitchFamily="18" charset="0"/>
              <a:cs typeface="Times New Roman" panose="02020603050405020304" pitchFamily="18" charset="0"/>
            </a:rPr>
            <a:t>Những suy tư của tác giả về mùa thu.</a:t>
          </a:r>
          <a:endParaRPr lang="vi-VN"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AB1A52D6-61C4-4CBE-B349-6208B2130B16}" type="parTrans" cxnId="{6D24B68F-F821-43B5-A148-D11125ABE008}">
      <dgm:prSet/>
      <dgm:spPr>
        <a:xfrm>
          <a:off x="4093368" y="1449677"/>
          <a:ext cx="464120" cy="220879"/>
        </a:xfrm>
        <a:noFill/>
        <a:ln w="12700" cap="flat" cmpd="sng" algn="ctr">
          <a:solidFill>
            <a:srgbClr val="4472C4">
              <a:hueOff val="0"/>
              <a:satOff val="0"/>
              <a:lumOff val="0"/>
              <a:alphaOff val="0"/>
            </a:srgbClr>
          </a:solidFill>
          <a:prstDash val="solid"/>
          <a:miter lim="800000"/>
        </a:ln>
        <a:effectLst/>
      </dgm:spPr>
      <dgm:t>
        <a:bodyPr/>
        <a:lstStyle/>
        <a:p>
          <a:pPr>
            <a:lnSpc>
              <a:spcPct val="100000"/>
            </a:lnSpc>
          </a:pPr>
          <a:endParaRPr lang="vi-VN" sz="1600">
            <a:latin typeface="Times New Roman" panose="02020603050405020304" pitchFamily="18" charset="0"/>
            <a:cs typeface="Times New Roman" panose="02020603050405020304" pitchFamily="18" charset="0"/>
          </a:endParaRPr>
        </a:p>
      </dgm:t>
    </dgm:pt>
    <dgm:pt modelId="{0FED4E69-69FC-4A98-9DA3-0EB3C60CD030}" type="sibTrans" cxnId="{6D24B68F-F821-43B5-A148-D11125ABE008}">
      <dgm:prSet/>
      <dgm:spPr/>
      <dgm:t>
        <a:bodyPr/>
        <a:lstStyle/>
        <a:p>
          <a:pPr>
            <a:lnSpc>
              <a:spcPct val="100000"/>
            </a:lnSpc>
          </a:pPr>
          <a:endParaRPr lang="vi-VN" sz="2800">
            <a:latin typeface="Times New Roman" panose="02020603050405020304" pitchFamily="18" charset="0"/>
            <a:cs typeface="Times New Roman" panose="02020603050405020304" pitchFamily="18" charset="0"/>
          </a:endParaRPr>
        </a:p>
      </dgm:t>
    </dgm:pt>
    <dgm:pt modelId="{DA5380BE-D29E-4B18-8CBF-0E5388BFEFDB}">
      <dgm:prSet phldrT="[Text]" custT="1"/>
      <dgm:spPr>
        <a:xfrm>
          <a:off x="85055" y="2453865"/>
          <a:ext cx="759469" cy="482263"/>
        </a:xfr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pPr>
            <a:lnSpc>
              <a:spcPct val="100000"/>
            </a:lnSpc>
            <a:buNone/>
          </a:pPr>
          <a:r>
            <a:rPr lang="en-US" sz="16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Bằng chứng</a:t>
          </a:r>
        </a:p>
        <a:p>
          <a:pPr>
            <a:lnSpc>
              <a:spcPct val="100000"/>
            </a:lnSpc>
            <a:buNone/>
          </a:pPr>
          <a:r>
            <a:rPr lang="en-US" sz="1600" i="1">
              <a:latin typeface="Times New Roman" panose="02020603050405020304" pitchFamily="18" charset="0"/>
              <a:cs typeface="Times New Roman" panose="02020603050405020304" pitchFamily="18" charset="0"/>
            </a:rPr>
            <a:t>- Hương ổi, gió se, sương chùng chình qua ngõ.</a:t>
          </a:r>
          <a:endParaRPr lang="vi-VN"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7E23BB33-BC71-4FAB-A55E-B0A74C9EAD27}" type="parTrans" cxnId="{BB1B1EBF-D545-4198-8CC7-25BCFCD582CC}">
      <dgm:prSet/>
      <dgm:spPr>
        <a:xfrm>
          <a:off x="334684" y="2152819"/>
          <a:ext cx="91440" cy="220879"/>
        </a:xfrm>
        <a:noFill/>
        <a:ln w="12700" cap="flat" cmpd="sng" algn="ctr">
          <a:solidFill>
            <a:srgbClr val="ED7D31">
              <a:hueOff val="0"/>
              <a:satOff val="0"/>
              <a:lumOff val="0"/>
              <a:alphaOff val="0"/>
            </a:srgbClr>
          </a:solidFill>
          <a:prstDash val="solid"/>
          <a:miter lim="800000"/>
        </a:ln>
        <a:effectLst/>
      </dgm:spPr>
      <dgm:t>
        <a:bodyPr/>
        <a:lstStyle/>
        <a:p>
          <a:pPr>
            <a:lnSpc>
              <a:spcPct val="100000"/>
            </a:lnSpc>
          </a:pPr>
          <a:endParaRPr lang="vi-VN" sz="1600">
            <a:latin typeface="Times New Roman" panose="02020603050405020304" pitchFamily="18" charset="0"/>
            <a:cs typeface="Times New Roman" panose="02020603050405020304" pitchFamily="18" charset="0"/>
          </a:endParaRPr>
        </a:p>
      </dgm:t>
    </dgm:pt>
    <dgm:pt modelId="{913D4E40-692A-4FBC-9B7F-36FB17328AF2}" type="sibTrans" cxnId="{BB1B1EBF-D545-4198-8CC7-25BCFCD582CC}">
      <dgm:prSet/>
      <dgm:spPr/>
      <dgm:t>
        <a:bodyPr/>
        <a:lstStyle/>
        <a:p>
          <a:pPr>
            <a:lnSpc>
              <a:spcPct val="100000"/>
            </a:lnSpc>
          </a:pPr>
          <a:endParaRPr lang="vi-VN" sz="2800">
            <a:latin typeface="Times New Roman" panose="02020603050405020304" pitchFamily="18" charset="0"/>
            <a:cs typeface="Times New Roman" panose="02020603050405020304" pitchFamily="18" charset="0"/>
          </a:endParaRPr>
        </a:p>
      </dgm:t>
    </dgm:pt>
    <dgm:pt modelId="{5AF443B7-8B62-4995-A120-79AAEA2F4FF3}">
      <dgm:prSet phldrT="[Text]" custT="1"/>
      <dgm:spPr>
        <a:xfrm>
          <a:off x="1013296" y="2453865"/>
          <a:ext cx="759469" cy="482263"/>
        </a:xfr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pPr>
            <a:lnSpc>
              <a:spcPct val="100000"/>
            </a:lnSpc>
            <a:buNone/>
          </a:pPr>
          <a:r>
            <a:rPr lang="en-US" sz="16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Bằng chứng</a:t>
          </a:r>
        </a:p>
        <a:p>
          <a:pPr>
            <a:lnSpc>
              <a:spcPct val="100000"/>
            </a:lnSpc>
            <a:buNone/>
          </a:pPr>
          <a:r>
            <a:rPr lang="en-US" sz="1600" i="1">
              <a:latin typeface="Times New Roman" panose="02020603050405020304" pitchFamily="18" charset="0"/>
              <a:cs typeface="Times New Roman" panose="02020603050405020304" pitchFamily="18" charset="0"/>
            </a:rPr>
            <a:t>- Hình như thu đã về.</a:t>
          </a:r>
          <a:endParaRPr lang="vi-VN" sz="1600">
            <a:latin typeface="Times New Roman" panose="02020603050405020304" pitchFamily="18" charset="0"/>
            <a:cs typeface="Times New Roman" panose="02020603050405020304" pitchFamily="18" charset="0"/>
          </a:endParaRPr>
        </a:p>
        <a:p>
          <a:pPr>
            <a:lnSpc>
              <a:spcPct val="100000"/>
            </a:lnSpc>
          </a:pPr>
          <a:r>
            <a:rPr lang="en-US" sz="1600" i="1">
              <a:latin typeface="Times New Roman" panose="02020603050405020304" pitchFamily="18" charset="0"/>
              <a:cs typeface="Times New Roman" panose="02020603050405020304" pitchFamily="18" charset="0"/>
            </a:rPr>
            <a:t>- Cảm nhận hương ổi, nhận ra gió se, nhìn thấy sương chùng chình qua ngõ,….</a:t>
          </a:r>
          <a:endParaRPr lang="vi-VN"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AC6FF815-C08B-4260-8C1B-9C831784469E}" type="parTrans" cxnId="{3AEA6BDE-91A1-432E-9812-CECBAFA88256}">
      <dgm:prSet/>
      <dgm:spPr>
        <a:xfrm>
          <a:off x="1262925" y="2152819"/>
          <a:ext cx="91440" cy="220879"/>
        </a:xfrm>
        <a:noFill/>
        <a:ln w="12700" cap="flat" cmpd="sng" algn="ctr">
          <a:solidFill>
            <a:srgbClr val="ED7D31">
              <a:hueOff val="0"/>
              <a:satOff val="0"/>
              <a:lumOff val="0"/>
              <a:alphaOff val="0"/>
            </a:srgbClr>
          </a:solidFill>
          <a:prstDash val="solid"/>
          <a:miter lim="800000"/>
        </a:ln>
        <a:effectLst/>
      </dgm:spPr>
      <dgm:t>
        <a:bodyPr/>
        <a:lstStyle/>
        <a:p>
          <a:pPr>
            <a:lnSpc>
              <a:spcPct val="100000"/>
            </a:lnSpc>
          </a:pPr>
          <a:endParaRPr lang="vi-VN" sz="1600">
            <a:latin typeface="Times New Roman" panose="02020603050405020304" pitchFamily="18" charset="0"/>
            <a:cs typeface="Times New Roman" panose="02020603050405020304" pitchFamily="18" charset="0"/>
          </a:endParaRPr>
        </a:p>
      </dgm:t>
    </dgm:pt>
    <dgm:pt modelId="{4AEC9FBF-0941-45A0-8728-B20EC2110526}" type="sibTrans" cxnId="{3AEA6BDE-91A1-432E-9812-CECBAFA88256}">
      <dgm:prSet/>
      <dgm:spPr/>
      <dgm:t>
        <a:bodyPr/>
        <a:lstStyle/>
        <a:p>
          <a:pPr>
            <a:lnSpc>
              <a:spcPct val="100000"/>
            </a:lnSpc>
          </a:pPr>
          <a:endParaRPr lang="vi-VN" sz="2800">
            <a:latin typeface="Times New Roman" panose="02020603050405020304" pitchFamily="18" charset="0"/>
            <a:cs typeface="Times New Roman" panose="02020603050405020304" pitchFamily="18" charset="0"/>
          </a:endParaRPr>
        </a:p>
      </dgm:t>
    </dgm:pt>
    <dgm:pt modelId="{6BE0232F-706C-4100-8AAF-09394077A445}">
      <dgm:prSet phldrT="[Text]" custT="1"/>
      <dgm:spPr>
        <a:xfrm>
          <a:off x="1941537" y="2453865"/>
          <a:ext cx="759469" cy="482263"/>
        </a:xfr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pPr>
            <a:lnSpc>
              <a:spcPct val="100000"/>
            </a:lnSpc>
            <a:buNone/>
          </a:pPr>
          <a:r>
            <a:rPr lang="en-US" sz="16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Bằng chứng</a:t>
          </a:r>
        </a:p>
        <a:p>
          <a:pPr>
            <a:lnSpc>
              <a:spcPct val="100000"/>
            </a:lnSpc>
            <a:buNone/>
          </a:pPr>
          <a:r>
            <a:rPr lang="en-US" sz="1600" i="1">
              <a:latin typeface="Times New Roman" panose="02020603050405020304" pitchFamily="18" charset="0"/>
              <a:cs typeface="Times New Roman" panose="02020603050405020304" pitchFamily="18" charset="0"/>
            </a:rPr>
            <a:t>- Sông được lúc dềnh dàng/ Chim bắt đầu vội vã.</a:t>
          </a:r>
          <a:endParaRPr lang="en-US"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289323B6-BA2D-4480-88B9-1906288BC514}" type="parTrans" cxnId="{A05E8B2A-9953-4086-81E8-75ACBF2CB375}">
      <dgm:prSet/>
      <dgm:spPr>
        <a:xfrm>
          <a:off x="2191166" y="2152819"/>
          <a:ext cx="91440" cy="220879"/>
        </a:xfrm>
        <a:noFill/>
        <a:ln w="12700" cap="flat" cmpd="sng" algn="ctr">
          <a:solidFill>
            <a:srgbClr val="ED7D31">
              <a:hueOff val="0"/>
              <a:satOff val="0"/>
              <a:lumOff val="0"/>
              <a:alphaOff val="0"/>
            </a:srgbClr>
          </a:solidFill>
          <a:prstDash val="solid"/>
          <a:miter lim="800000"/>
        </a:ln>
        <a:effectLst/>
      </dgm:spPr>
      <dgm:t>
        <a:bodyPr/>
        <a:lstStyle/>
        <a:p>
          <a:pPr>
            <a:lnSpc>
              <a:spcPct val="100000"/>
            </a:lnSpc>
          </a:pPr>
          <a:endParaRPr lang="vi-VN" sz="1600">
            <a:latin typeface="Times New Roman" panose="02020603050405020304" pitchFamily="18" charset="0"/>
            <a:cs typeface="Times New Roman" panose="02020603050405020304" pitchFamily="18" charset="0"/>
          </a:endParaRPr>
        </a:p>
      </dgm:t>
    </dgm:pt>
    <dgm:pt modelId="{8ED4A326-8E74-4299-8E65-5F9A83AD513D}" type="sibTrans" cxnId="{A05E8B2A-9953-4086-81E8-75ACBF2CB375}">
      <dgm:prSet/>
      <dgm:spPr/>
      <dgm:t>
        <a:bodyPr/>
        <a:lstStyle/>
        <a:p>
          <a:pPr>
            <a:lnSpc>
              <a:spcPct val="100000"/>
            </a:lnSpc>
          </a:pPr>
          <a:endParaRPr lang="vi-VN" sz="2800">
            <a:latin typeface="Times New Roman" panose="02020603050405020304" pitchFamily="18" charset="0"/>
            <a:cs typeface="Times New Roman" panose="02020603050405020304" pitchFamily="18" charset="0"/>
          </a:endParaRPr>
        </a:p>
      </dgm:t>
    </dgm:pt>
    <dgm:pt modelId="{A78909A2-8529-4013-99DF-FE69E2DA3786}">
      <dgm:prSet phldrT="[Text]" custT="1"/>
      <dgm:spPr>
        <a:xfrm>
          <a:off x="2869778" y="2453865"/>
          <a:ext cx="759469" cy="482263"/>
        </a:xfr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pPr>
            <a:lnSpc>
              <a:spcPct val="100000"/>
            </a:lnSpc>
            <a:buNone/>
          </a:pPr>
          <a:r>
            <a:rPr lang="en-US" sz="16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Bằng chứng</a:t>
          </a:r>
        </a:p>
        <a:p>
          <a:pPr>
            <a:lnSpc>
              <a:spcPct val="100000"/>
            </a:lnSpc>
            <a:buNone/>
          </a:pPr>
          <a:r>
            <a:rPr lang="en-US" sz="1600" i="1">
              <a:latin typeface="Times New Roman" panose="02020603050405020304" pitchFamily="18" charset="0"/>
              <a:cs typeface="Times New Roman" panose="02020603050405020304" pitchFamily="18" charset="0"/>
            </a:rPr>
            <a:t>- Có đám mây mùa hạ/ Vắt nửa mình sang thu.</a:t>
          </a:r>
          <a:endParaRPr lang="vi-VN"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DA5BC115-A172-4993-B26B-28716ED57F57}" type="parTrans" cxnId="{1A4D23FA-4ABB-44E7-88FF-09FEB54926BA}">
      <dgm:prSet/>
      <dgm:spPr>
        <a:xfrm>
          <a:off x="3119407" y="2152819"/>
          <a:ext cx="91440" cy="220879"/>
        </a:xfrm>
        <a:noFill/>
        <a:ln w="12700" cap="flat" cmpd="sng" algn="ctr">
          <a:solidFill>
            <a:srgbClr val="ED7D31">
              <a:hueOff val="0"/>
              <a:satOff val="0"/>
              <a:lumOff val="0"/>
              <a:alphaOff val="0"/>
            </a:srgbClr>
          </a:solidFill>
          <a:prstDash val="solid"/>
          <a:miter lim="800000"/>
        </a:ln>
        <a:effectLst/>
      </dgm:spPr>
      <dgm:t>
        <a:bodyPr/>
        <a:lstStyle/>
        <a:p>
          <a:pPr>
            <a:lnSpc>
              <a:spcPct val="100000"/>
            </a:lnSpc>
          </a:pPr>
          <a:endParaRPr lang="vi-VN" sz="1600">
            <a:latin typeface="Times New Roman" panose="02020603050405020304" pitchFamily="18" charset="0"/>
            <a:cs typeface="Times New Roman" panose="02020603050405020304" pitchFamily="18" charset="0"/>
          </a:endParaRPr>
        </a:p>
      </dgm:t>
    </dgm:pt>
    <dgm:pt modelId="{44AB49B4-E456-4265-A725-B7AFC268AAF1}" type="sibTrans" cxnId="{1A4D23FA-4ABB-44E7-88FF-09FEB54926BA}">
      <dgm:prSet/>
      <dgm:spPr/>
      <dgm:t>
        <a:bodyPr/>
        <a:lstStyle/>
        <a:p>
          <a:pPr>
            <a:lnSpc>
              <a:spcPct val="100000"/>
            </a:lnSpc>
          </a:pPr>
          <a:endParaRPr lang="vi-VN" sz="2800">
            <a:latin typeface="Times New Roman" panose="02020603050405020304" pitchFamily="18" charset="0"/>
            <a:cs typeface="Times New Roman" panose="02020603050405020304" pitchFamily="18" charset="0"/>
          </a:endParaRPr>
        </a:p>
      </dgm:t>
    </dgm:pt>
    <dgm:pt modelId="{8955A675-6CC3-464F-867D-97CC6453B4A6}">
      <dgm:prSet phldrT="[Text]" custT="1"/>
      <dgm:spPr>
        <a:xfrm>
          <a:off x="3798019" y="2453865"/>
          <a:ext cx="759469" cy="482263"/>
        </a:xfr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pPr>
            <a:lnSpc>
              <a:spcPct val="100000"/>
            </a:lnSpc>
            <a:buNone/>
          </a:pPr>
          <a:r>
            <a:rPr lang="en-US" sz="16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Bằng chứng</a:t>
          </a:r>
        </a:p>
        <a:p>
          <a:pPr>
            <a:lnSpc>
              <a:spcPct val="100000"/>
            </a:lnSpc>
            <a:buNone/>
          </a:pPr>
          <a:r>
            <a:rPr lang="en-US" sz="1600" i="1">
              <a:latin typeface="Times New Roman" panose="02020603050405020304" pitchFamily="18" charset="0"/>
              <a:cs typeface="Times New Roman" panose="02020603050405020304" pitchFamily="18" charset="0"/>
            </a:rPr>
            <a:t>Vẫn còn bao nhiêu nắng/ Đã vơi dần cơn mưa</a:t>
          </a:r>
          <a:endParaRPr lang="vi-VN" sz="16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7E87DEFA-EFF4-4EF2-A9DB-90BCB0DA4E17}" type="parTrans" cxnId="{C69A382B-0099-4F39-B10D-88D3CCDC6A06}">
      <dgm:prSet/>
      <dgm:spPr>
        <a:xfrm>
          <a:off x="4047648" y="2152819"/>
          <a:ext cx="91440" cy="220879"/>
        </a:xfrm>
        <a:noFill/>
        <a:ln w="12700" cap="flat" cmpd="sng" algn="ctr">
          <a:solidFill>
            <a:srgbClr val="ED7D31">
              <a:hueOff val="0"/>
              <a:satOff val="0"/>
              <a:lumOff val="0"/>
              <a:alphaOff val="0"/>
            </a:srgbClr>
          </a:solidFill>
          <a:prstDash val="solid"/>
          <a:miter lim="800000"/>
        </a:ln>
        <a:effectLst/>
      </dgm:spPr>
      <dgm:t>
        <a:bodyPr/>
        <a:lstStyle/>
        <a:p>
          <a:pPr>
            <a:lnSpc>
              <a:spcPct val="100000"/>
            </a:lnSpc>
          </a:pPr>
          <a:endParaRPr lang="vi-VN" sz="1600">
            <a:latin typeface="Times New Roman" panose="02020603050405020304" pitchFamily="18" charset="0"/>
            <a:cs typeface="Times New Roman" panose="02020603050405020304" pitchFamily="18" charset="0"/>
          </a:endParaRPr>
        </a:p>
      </dgm:t>
    </dgm:pt>
    <dgm:pt modelId="{102324B9-6809-439A-8D10-C619904CCF86}" type="sibTrans" cxnId="{C69A382B-0099-4F39-B10D-88D3CCDC6A06}">
      <dgm:prSet/>
      <dgm:spPr/>
      <dgm:t>
        <a:bodyPr/>
        <a:lstStyle/>
        <a:p>
          <a:pPr>
            <a:lnSpc>
              <a:spcPct val="100000"/>
            </a:lnSpc>
          </a:pPr>
          <a:endParaRPr lang="vi-VN" sz="2800">
            <a:latin typeface="Times New Roman" panose="02020603050405020304" pitchFamily="18" charset="0"/>
            <a:cs typeface="Times New Roman" panose="02020603050405020304" pitchFamily="18" charset="0"/>
          </a:endParaRPr>
        </a:p>
      </dgm:t>
    </dgm:pt>
    <dgm:pt modelId="{CD753E08-0D3E-4FF9-B040-00F25FA896D6}">
      <dgm:prSet phldrT="[Text]" custT="1"/>
      <dgm:spPr>
        <a:xfrm>
          <a:off x="4726260" y="2453865"/>
          <a:ext cx="759469" cy="482263"/>
        </a:xfr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pPr>
            <a:lnSpc>
              <a:spcPct val="100000"/>
            </a:lnSpc>
            <a:buNone/>
          </a:pPr>
          <a:r>
            <a:rPr lang="en-US" sz="1600" b="1"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Bằng</a:t>
          </a:r>
          <a:r>
            <a:rPr lang="en-US" sz="16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600" b="1"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chứng</a:t>
          </a:r>
          <a:endParaRPr lang="en-US" sz="16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a:p>
          <a:pPr>
            <a:lnSpc>
              <a:spcPct val="100000"/>
            </a:lnSpc>
            <a:buNone/>
          </a:pPr>
          <a:r>
            <a:rPr lang="en-US" sz="1600" i="1" dirty="0" err="1">
              <a:latin typeface="Times New Roman" panose="02020603050405020304" pitchFamily="18" charset="0"/>
              <a:cs typeface="Times New Roman" panose="02020603050405020304" pitchFamily="18" charset="0"/>
            </a:rPr>
            <a:t>Sấm</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cũng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bớt</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bất</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ngỡ</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Trên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hàng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cây</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đứng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tuổi</a:t>
          </a:r>
          <a:r>
            <a:rPr lang="en-US" sz="1600" i="1" dirty="0">
              <a:latin typeface="Times New Roman" panose="02020603050405020304" pitchFamily="18" charset="0"/>
              <a:cs typeface="Times New Roman" panose="02020603050405020304" pitchFamily="18" charset="0"/>
            </a:rPr>
            <a:t>.</a:t>
          </a:r>
          <a:endParaRPr lang="vi-VN" sz="16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B24F7DC7-77F6-42B4-9B1E-EAEB007749FE}" type="parTrans" cxnId="{4BF6A0C0-3E9C-4732-9999-6CC9A1B0CF48}">
      <dgm:prSet/>
      <dgm:spPr>
        <a:xfrm>
          <a:off x="4975889" y="2152819"/>
          <a:ext cx="91440" cy="220879"/>
        </a:xfrm>
        <a:noFill/>
        <a:ln w="12700" cap="flat" cmpd="sng" algn="ctr">
          <a:solidFill>
            <a:srgbClr val="ED7D31">
              <a:hueOff val="0"/>
              <a:satOff val="0"/>
              <a:lumOff val="0"/>
              <a:alphaOff val="0"/>
            </a:srgbClr>
          </a:solidFill>
          <a:prstDash val="solid"/>
          <a:miter lim="800000"/>
        </a:ln>
        <a:effectLst/>
      </dgm:spPr>
      <dgm:t>
        <a:bodyPr/>
        <a:lstStyle/>
        <a:p>
          <a:pPr>
            <a:lnSpc>
              <a:spcPct val="100000"/>
            </a:lnSpc>
          </a:pPr>
          <a:endParaRPr lang="vi-VN" sz="1600">
            <a:latin typeface="Times New Roman" panose="02020603050405020304" pitchFamily="18" charset="0"/>
            <a:cs typeface="Times New Roman" panose="02020603050405020304" pitchFamily="18" charset="0"/>
          </a:endParaRPr>
        </a:p>
      </dgm:t>
    </dgm:pt>
    <dgm:pt modelId="{851ECC99-B4F9-4CEF-AF69-6D5189E290A4}" type="sibTrans" cxnId="{4BF6A0C0-3E9C-4732-9999-6CC9A1B0CF48}">
      <dgm:prSet/>
      <dgm:spPr/>
      <dgm:t>
        <a:bodyPr/>
        <a:lstStyle/>
        <a:p>
          <a:pPr>
            <a:lnSpc>
              <a:spcPct val="100000"/>
            </a:lnSpc>
          </a:pPr>
          <a:endParaRPr lang="vi-VN" sz="2800">
            <a:latin typeface="Times New Roman" panose="02020603050405020304" pitchFamily="18" charset="0"/>
            <a:cs typeface="Times New Roman" panose="02020603050405020304" pitchFamily="18" charset="0"/>
          </a:endParaRPr>
        </a:p>
      </dgm:t>
    </dgm:pt>
    <dgm:pt modelId="{7051B15C-4AD5-4594-9894-14E40F27178A}" type="pres">
      <dgm:prSet presAssocID="{900FBB2C-E765-4449-9611-7E5B7674A6CC}" presName="hierChild1" presStyleCnt="0">
        <dgm:presLayoutVars>
          <dgm:chPref val="1"/>
          <dgm:dir/>
          <dgm:animOne val="branch"/>
          <dgm:animLvl val="lvl"/>
          <dgm:resizeHandles/>
        </dgm:presLayoutVars>
      </dgm:prSet>
      <dgm:spPr/>
    </dgm:pt>
    <dgm:pt modelId="{90A26FB6-460C-4879-9351-394216BF6206}" type="pres">
      <dgm:prSet presAssocID="{C0DAE010-AF3B-457D-9512-D9A1D8B6081C}" presName="hierRoot1" presStyleCnt="0"/>
      <dgm:spPr/>
    </dgm:pt>
    <dgm:pt modelId="{584E7E95-4E44-4787-9843-0444C521F496}" type="pres">
      <dgm:prSet presAssocID="{C0DAE010-AF3B-457D-9512-D9A1D8B6081C}" presName="composite" presStyleCnt="0"/>
      <dgm:spPr/>
    </dgm:pt>
    <dgm:pt modelId="{0DF3BD49-1D40-4659-A44A-DD29EDE56D0F}" type="pres">
      <dgm:prSet presAssocID="{C0DAE010-AF3B-457D-9512-D9A1D8B6081C}" presName="background" presStyleLbl="node0" presStyleIdx="0" presStyleCnt="1"/>
      <dgm:spPr>
        <a:xfrm>
          <a:off x="2321272" y="264271"/>
          <a:ext cx="759469" cy="482263"/>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D7832636-B6F8-4112-968D-33E05148895C}" type="pres">
      <dgm:prSet presAssocID="{C0DAE010-AF3B-457D-9512-D9A1D8B6081C}" presName="text" presStyleLbl="fgAcc0" presStyleIdx="0" presStyleCnt="1" custScaleX="448982" custScaleY="135779">
        <dgm:presLayoutVars>
          <dgm:chPref val="3"/>
        </dgm:presLayoutVars>
      </dgm:prSet>
      <dgm:spPr>
        <a:prstGeom prst="roundRect">
          <a:avLst>
            <a:gd name="adj" fmla="val 10000"/>
          </a:avLst>
        </a:prstGeom>
      </dgm:spPr>
    </dgm:pt>
    <dgm:pt modelId="{50D4563D-DB0E-41E5-8655-D5EEB4E79FB2}" type="pres">
      <dgm:prSet presAssocID="{C0DAE010-AF3B-457D-9512-D9A1D8B6081C}" presName="hierChild2" presStyleCnt="0"/>
      <dgm:spPr/>
    </dgm:pt>
    <dgm:pt modelId="{C4090C31-8DBF-40BD-A7C1-263EDCAAA75B}" type="pres">
      <dgm:prSet presAssocID="{DA5D4D8C-838C-4758-BD75-B4980E32A213}" presName="Name10" presStyleLbl="parChTrans1D2" presStyleIdx="0" presStyleCnt="3"/>
      <dgm:spPr>
        <a:custGeom>
          <a:avLst/>
          <a:gdLst/>
          <a:ahLst/>
          <a:cxnLst/>
          <a:rect l="0" t="0" r="0" b="0"/>
          <a:pathLst>
            <a:path>
              <a:moveTo>
                <a:pt x="1856482" y="0"/>
              </a:moveTo>
              <a:lnTo>
                <a:pt x="1856482" y="150522"/>
              </a:lnTo>
              <a:lnTo>
                <a:pt x="0" y="150522"/>
              </a:lnTo>
              <a:lnTo>
                <a:pt x="0" y="220879"/>
              </a:lnTo>
            </a:path>
          </a:pathLst>
        </a:custGeom>
      </dgm:spPr>
    </dgm:pt>
    <dgm:pt modelId="{741B0F67-D80E-4C73-AC49-17780CFCBA71}" type="pres">
      <dgm:prSet presAssocID="{B78AE471-05D5-4F79-9A6A-D6FF64688CE7}" presName="hierRoot2" presStyleCnt="0"/>
      <dgm:spPr/>
    </dgm:pt>
    <dgm:pt modelId="{6398FB76-4EBD-403F-963F-C7BE623F79CF}" type="pres">
      <dgm:prSet presAssocID="{B78AE471-05D5-4F79-9A6A-D6FF64688CE7}" presName="composite2" presStyleCnt="0"/>
      <dgm:spPr/>
    </dgm:pt>
    <dgm:pt modelId="{A6289977-5689-44EA-ADC4-D6630D896158}" type="pres">
      <dgm:prSet presAssocID="{B78AE471-05D5-4F79-9A6A-D6FF64688CE7}" presName="background2" presStyleLbl="node2" presStyleIdx="0" presStyleCnt="3"/>
      <dgm:spPr>
        <a:xfrm>
          <a:off x="464790" y="967413"/>
          <a:ext cx="759469" cy="482263"/>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A01D087D-A527-42C9-BE42-E1252A29CE1F}" type="pres">
      <dgm:prSet presAssocID="{B78AE471-05D5-4F79-9A6A-D6FF64688CE7}" presName="text2" presStyleLbl="fgAcc2" presStyleIdx="0" presStyleCnt="3" custScaleX="267372" custScaleY="188068">
        <dgm:presLayoutVars>
          <dgm:chPref val="3"/>
        </dgm:presLayoutVars>
      </dgm:prSet>
      <dgm:spPr>
        <a:prstGeom prst="roundRect">
          <a:avLst>
            <a:gd name="adj" fmla="val 10000"/>
          </a:avLst>
        </a:prstGeom>
      </dgm:spPr>
    </dgm:pt>
    <dgm:pt modelId="{A0B50479-4768-4B97-81FC-EFBCEC3A8794}" type="pres">
      <dgm:prSet presAssocID="{B78AE471-05D5-4F79-9A6A-D6FF64688CE7}" presName="hierChild3" presStyleCnt="0"/>
      <dgm:spPr/>
    </dgm:pt>
    <dgm:pt modelId="{FF4A596C-A75E-4092-BDAC-89A7A6D8B9A0}" type="pres">
      <dgm:prSet presAssocID="{B7FCC8B1-EA59-4032-9B6B-27FC53334A97}" presName="Name17" presStyleLbl="parChTrans1D3" presStyleIdx="0" presStyleCnt="6"/>
      <dgm:spPr>
        <a:custGeom>
          <a:avLst/>
          <a:gdLst/>
          <a:ahLst/>
          <a:cxnLst/>
          <a:rect l="0" t="0" r="0" b="0"/>
          <a:pathLst>
            <a:path>
              <a:moveTo>
                <a:pt x="464120" y="0"/>
              </a:moveTo>
              <a:lnTo>
                <a:pt x="464120" y="150522"/>
              </a:lnTo>
              <a:lnTo>
                <a:pt x="0" y="150522"/>
              </a:lnTo>
              <a:lnTo>
                <a:pt x="0" y="220879"/>
              </a:lnTo>
            </a:path>
          </a:pathLst>
        </a:custGeom>
      </dgm:spPr>
    </dgm:pt>
    <dgm:pt modelId="{A33EAAE3-89BA-41D1-B6A4-6BE6BA3654B3}" type="pres">
      <dgm:prSet presAssocID="{F841CBB4-B538-4D27-8FA7-74627E9E8C56}" presName="hierRoot3" presStyleCnt="0"/>
      <dgm:spPr/>
    </dgm:pt>
    <dgm:pt modelId="{E18132CB-BD6F-4C8B-BB2F-F863FEA1ABC2}" type="pres">
      <dgm:prSet presAssocID="{F841CBB4-B538-4D27-8FA7-74627E9E8C56}" presName="composite3" presStyleCnt="0"/>
      <dgm:spPr/>
    </dgm:pt>
    <dgm:pt modelId="{009CA17C-12EC-4863-8045-9D1BB9DA086E}" type="pres">
      <dgm:prSet presAssocID="{F841CBB4-B538-4D27-8FA7-74627E9E8C56}" presName="background3" presStyleLbl="node3" presStyleIdx="0" presStyleCnt="6"/>
      <dgm:spPr>
        <a:xfrm>
          <a:off x="669" y="1670556"/>
          <a:ext cx="759469" cy="48226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E94BC771-3D5D-43B4-B36F-1F28A822448C}" type="pres">
      <dgm:prSet presAssocID="{F841CBB4-B538-4D27-8FA7-74627E9E8C56}" presName="text3" presStyleLbl="fgAcc3" presStyleIdx="0" presStyleCnt="6" custScaleX="151301" custScaleY="166138">
        <dgm:presLayoutVars>
          <dgm:chPref val="3"/>
        </dgm:presLayoutVars>
      </dgm:prSet>
      <dgm:spPr>
        <a:prstGeom prst="roundRect">
          <a:avLst>
            <a:gd name="adj" fmla="val 10000"/>
          </a:avLst>
        </a:prstGeom>
      </dgm:spPr>
    </dgm:pt>
    <dgm:pt modelId="{6ACAEC99-552A-4731-835F-A295F205860D}" type="pres">
      <dgm:prSet presAssocID="{F841CBB4-B538-4D27-8FA7-74627E9E8C56}" presName="hierChild4" presStyleCnt="0"/>
      <dgm:spPr/>
    </dgm:pt>
    <dgm:pt modelId="{98ABC50D-6B6D-4A2E-8069-7CE874EFC8BB}" type="pres">
      <dgm:prSet presAssocID="{7E23BB33-BC71-4FAB-A55E-B0A74C9EAD27}" presName="Name23" presStyleLbl="parChTrans1D4" presStyleIdx="0" presStyleCnt="6"/>
      <dgm:spPr>
        <a:custGeom>
          <a:avLst/>
          <a:gdLst/>
          <a:ahLst/>
          <a:cxnLst/>
          <a:rect l="0" t="0" r="0" b="0"/>
          <a:pathLst>
            <a:path>
              <a:moveTo>
                <a:pt x="45720" y="0"/>
              </a:moveTo>
              <a:lnTo>
                <a:pt x="45720" y="220879"/>
              </a:lnTo>
            </a:path>
          </a:pathLst>
        </a:custGeom>
      </dgm:spPr>
    </dgm:pt>
    <dgm:pt modelId="{3B4DFE30-7F01-42AF-A183-F0149D340011}" type="pres">
      <dgm:prSet presAssocID="{DA5380BE-D29E-4B18-8CBF-0E5388BFEFDB}" presName="hierRoot4" presStyleCnt="0"/>
      <dgm:spPr/>
    </dgm:pt>
    <dgm:pt modelId="{2724FA99-120C-4543-A33A-4280E1FD476C}" type="pres">
      <dgm:prSet presAssocID="{DA5380BE-D29E-4B18-8CBF-0E5388BFEFDB}" presName="composite4" presStyleCnt="0"/>
      <dgm:spPr/>
    </dgm:pt>
    <dgm:pt modelId="{437A87AE-3200-434C-8C61-239044FD95CF}" type="pres">
      <dgm:prSet presAssocID="{DA5380BE-D29E-4B18-8CBF-0E5388BFEFDB}" presName="background4" presStyleLbl="node4" presStyleIdx="0" presStyleCnt="6"/>
      <dgm:spPr>
        <a:xfrm>
          <a:off x="669" y="2373699"/>
          <a:ext cx="759469" cy="482263"/>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28F92328-5C3A-4EF6-9DCE-076C9721C0F1}" type="pres">
      <dgm:prSet presAssocID="{DA5380BE-D29E-4B18-8CBF-0E5388BFEFDB}" presName="text4" presStyleLbl="fgAcc4" presStyleIdx="0" presStyleCnt="6" custScaleX="136226" custScaleY="261266">
        <dgm:presLayoutVars>
          <dgm:chPref val="3"/>
        </dgm:presLayoutVars>
      </dgm:prSet>
      <dgm:spPr>
        <a:prstGeom prst="roundRect">
          <a:avLst>
            <a:gd name="adj" fmla="val 10000"/>
          </a:avLst>
        </a:prstGeom>
      </dgm:spPr>
    </dgm:pt>
    <dgm:pt modelId="{76A23BE1-6B0F-4EA7-BF36-68CB3D910FD8}" type="pres">
      <dgm:prSet presAssocID="{DA5380BE-D29E-4B18-8CBF-0E5388BFEFDB}" presName="hierChild5" presStyleCnt="0"/>
      <dgm:spPr/>
    </dgm:pt>
    <dgm:pt modelId="{73798EC1-B878-40D4-A28E-1388E0F7B94F}" type="pres">
      <dgm:prSet presAssocID="{F77AB987-FAF8-4012-98EE-6270660558E8}" presName="Name17" presStyleLbl="parChTrans1D3" presStyleIdx="1" presStyleCnt="6"/>
      <dgm:spPr>
        <a:custGeom>
          <a:avLst/>
          <a:gdLst/>
          <a:ahLst/>
          <a:cxnLst/>
          <a:rect l="0" t="0" r="0" b="0"/>
          <a:pathLst>
            <a:path>
              <a:moveTo>
                <a:pt x="0" y="0"/>
              </a:moveTo>
              <a:lnTo>
                <a:pt x="0" y="150522"/>
              </a:lnTo>
              <a:lnTo>
                <a:pt x="464120" y="150522"/>
              </a:lnTo>
              <a:lnTo>
                <a:pt x="464120" y="220879"/>
              </a:lnTo>
            </a:path>
          </a:pathLst>
        </a:custGeom>
      </dgm:spPr>
    </dgm:pt>
    <dgm:pt modelId="{A60190BB-0478-4610-B222-DF26EC6613D8}" type="pres">
      <dgm:prSet presAssocID="{786C8050-CD92-47F7-8E4C-1DF01A6AF525}" presName="hierRoot3" presStyleCnt="0"/>
      <dgm:spPr/>
    </dgm:pt>
    <dgm:pt modelId="{1DC2D9B9-F399-41FB-A869-08F6C01B7A33}" type="pres">
      <dgm:prSet presAssocID="{786C8050-CD92-47F7-8E4C-1DF01A6AF525}" presName="composite3" presStyleCnt="0"/>
      <dgm:spPr/>
    </dgm:pt>
    <dgm:pt modelId="{F54641CD-186C-40A2-9BE3-B6D87DEF1169}" type="pres">
      <dgm:prSet presAssocID="{786C8050-CD92-47F7-8E4C-1DF01A6AF525}" presName="background3" presStyleLbl="node3" presStyleIdx="1" presStyleCnt="6"/>
      <dgm:spPr>
        <a:xfrm>
          <a:off x="928910" y="1670556"/>
          <a:ext cx="759469" cy="48226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66D0D6DA-BF25-4D70-A032-9898D75AC84E}" type="pres">
      <dgm:prSet presAssocID="{786C8050-CD92-47F7-8E4C-1DF01A6AF525}" presName="text3" presStyleLbl="fgAcc3" presStyleIdx="1" presStyleCnt="6" custScaleX="209274" custScaleY="212350">
        <dgm:presLayoutVars>
          <dgm:chPref val="3"/>
        </dgm:presLayoutVars>
      </dgm:prSet>
      <dgm:spPr>
        <a:prstGeom prst="roundRect">
          <a:avLst>
            <a:gd name="adj" fmla="val 10000"/>
          </a:avLst>
        </a:prstGeom>
      </dgm:spPr>
    </dgm:pt>
    <dgm:pt modelId="{4F6D9A76-0E61-4262-B0CF-47D78D2B0393}" type="pres">
      <dgm:prSet presAssocID="{786C8050-CD92-47F7-8E4C-1DF01A6AF525}" presName="hierChild4" presStyleCnt="0"/>
      <dgm:spPr/>
    </dgm:pt>
    <dgm:pt modelId="{75D6F49D-0CC9-457C-A61D-A6CD0D6BB266}" type="pres">
      <dgm:prSet presAssocID="{AC6FF815-C08B-4260-8C1B-9C831784469E}" presName="Name23" presStyleLbl="parChTrans1D4" presStyleIdx="1" presStyleCnt="6"/>
      <dgm:spPr>
        <a:custGeom>
          <a:avLst/>
          <a:gdLst/>
          <a:ahLst/>
          <a:cxnLst/>
          <a:rect l="0" t="0" r="0" b="0"/>
          <a:pathLst>
            <a:path>
              <a:moveTo>
                <a:pt x="45720" y="0"/>
              </a:moveTo>
              <a:lnTo>
                <a:pt x="45720" y="220879"/>
              </a:lnTo>
            </a:path>
          </a:pathLst>
        </a:custGeom>
      </dgm:spPr>
    </dgm:pt>
    <dgm:pt modelId="{310E6322-F8C9-4759-BAB9-DD9C9A10E5A3}" type="pres">
      <dgm:prSet presAssocID="{5AF443B7-8B62-4995-A120-79AAEA2F4FF3}" presName="hierRoot4" presStyleCnt="0"/>
      <dgm:spPr/>
    </dgm:pt>
    <dgm:pt modelId="{AA54149B-EF27-496E-B9BE-FDDC25EDA6F7}" type="pres">
      <dgm:prSet presAssocID="{5AF443B7-8B62-4995-A120-79AAEA2F4FF3}" presName="composite4" presStyleCnt="0"/>
      <dgm:spPr/>
    </dgm:pt>
    <dgm:pt modelId="{6735AD74-82E5-48C6-9198-8EAFC6253E35}" type="pres">
      <dgm:prSet presAssocID="{5AF443B7-8B62-4995-A120-79AAEA2F4FF3}" presName="background4" presStyleLbl="node4" presStyleIdx="1" presStyleCnt="6"/>
      <dgm:spPr>
        <a:xfrm>
          <a:off x="928910" y="2373699"/>
          <a:ext cx="759469" cy="482263"/>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A675AB1C-EAE1-4159-B090-EF83144F41A8}" type="pres">
      <dgm:prSet presAssocID="{5AF443B7-8B62-4995-A120-79AAEA2F4FF3}" presName="text4" presStyleLbl="fgAcc4" presStyleIdx="1" presStyleCnt="6" custScaleX="235596" custScaleY="299661">
        <dgm:presLayoutVars>
          <dgm:chPref val="3"/>
        </dgm:presLayoutVars>
      </dgm:prSet>
      <dgm:spPr>
        <a:prstGeom prst="roundRect">
          <a:avLst>
            <a:gd name="adj" fmla="val 10000"/>
          </a:avLst>
        </a:prstGeom>
      </dgm:spPr>
    </dgm:pt>
    <dgm:pt modelId="{3166C444-45D3-4DD3-B9AC-740073F68397}" type="pres">
      <dgm:prSet presAssocID="{5AF443B7-8B62-4995-A120-79AAEA2F4FF3}" presName="hierChild5" presStyleCnt="0"/>
      <dgm:spPr/>
    </dgm:pt>
    <dgm:pt modelId="{C6BC6B44-B840-4E66-9A4C-8B50CC7A49D5}" type="pres">
      <dgm:prSet presAssocID="{836594BE-0BE9-4D57-B258-3250378ACC20}" presName="Name10" presStyleLbl="parChTrans1D2" presStyleIdx="1" presStyleCnt="3"/>
      <dgm:spPr>
        <a:custGeom>
          <a:avLst/>
          <a:gdLst/>
          <a:ahLst/>
          <a:cxnLst/>
          <a:rect l="0" t="0" r="0" b="0"/>
          <a:pathLst>
            <a:path>
              <a:moveTo>
                <a:pt x="45720" y="0"/>
              </a:moveTo>
              <a:lnTo>
                <a:pt x="45720" y="220879"/>
              </a:lnTo>
            </a:path>
          </a:pathLst>
        </a:custGeom>
      </dgm:spPr>
    </dgm:pt>
    <dgm:pt modelId="{313B66ED-F3EB-49AB-86C7-55C143A595B5}" type="pres">
      <dgm:prSet presAssocID="{63877F93-98C4-4EB5-A1FB-91F374F76974}" presName="hierRoot2" presStyleCnt="0"/>
      <dgm:spPr/>
    </dgm:pt>
    <dgm:pt modelId="{9A547FBF-D6B7-46ED-968B-8C2E3EC69015}" type="pres">
      <dgm:prSet presAssocID="{63877F93-98C4-4EB5-A1FB-91F374F76974}" presName="composite2" presStyleCnt="0"/>
      <dgm:spPr/>
    </dgm:pt>
    <dgm:pt modelId="{9874493A-E77C-4D12-83AB-446E23F6FB2A}" type="pres">
      <dgm:prSet presAssocID="{63877F93-98C4-4EB5-A1FB-91F374F76974}" presName="background2" presStyleLbl="node2" presStyleIdx="1" presStyleCnt="3"/>
      <dgm:spPr>
        <a:xfrm>
          <a:off x="2321272" y="967413"/>
          <a:ext cx="759469" cy="482263"/>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08CADFC6-83E9-43E9-8E82-6DB19CDD0D4D}" type="pres">
      <dgm:prSet presAssocID="{63877F93-98C4-4EB5-A1FB-91F374F76974}" presName="text2" presStyleLbl="fgAcc2" presStyleIdx="1" presStyleCnt="3" custScaleX="207678" custScaleY="160057">
        <dgm:presLayoutVars>
          <dgm:chPref val="3"/>
        </dgm:presLayoutVars>
      </dgm:prSet>
      <dgm:spPr>
        <a:prstGeom prst="roundRect">
          <a:avLst>
            <a:gd name="adj" fmla="val 10000"/>
          </a:avLst>
        </a:prstGeom>
      </dgm:spPr>
    </dgm:pt>
    <dgm:pt modelId="{4A2C01DC-1A2A-44AC-BB08-ACD691C3D4C3}" type="pres">
      <dgm:prSet presAssocID="{63877F93-98C4-4EB5-A1FB-91F374F76974}" presName="hierChild3" presStyleCnt="0"/>
      <dgm:spPr/>
    </dgm:pt>
    <dgm:pt modelId="{6C2187F8-4B0F-4DFE-91BD-0E3575E436FA}" type="pres">
      <dgm:prSet presAssocID="{A37117AD-2A18-4A95-8FEB-9F96F0D9FB47}" presName="Name17" presStyleLbl="parChTrans1D3" presStyleIdx="2" presStyleCnt="6"/>
      <dgm:spPr>
        <a:custGeom>
          <a:avLst/>
          <a:gdLst/>
          <a:ahLst/>
          <a:cxnLst/>
          <a:rect l="0" t="0" r="0" b="0"/>
          <a:pathLst>
            <a:path>
              <a:moveTo>
                <a:pt x="464120" y="0"/>
              </a:moveTo>
              <a:lnTo>
                <a:pt x="464120" y="150522"/>
              </a:lnTo>
              <a:lnTo>
                <a:pt x="0" y="150522"/>
              </a:lnTo>
              <a:lnTo>
                <a:pt x="0" y="220879"/>
              </a:lnTo>
            </a:path>
          </a:pathLst>
        </a:custGeom>
      </dgm:spPr>
    </dgm:pt>
    <dgm:pt modelId="{13EEB03A-1F4A-4E2E-B977-17B2760119EF}" type="pres">
      <dgm:prSet presAssocID="{FF18D973-38CB-4B2F-A333-873500011C6E}" presName="hierRoot3" presStyleCnt="0"/>
      <dgm:spPr/>
    </dgm:pt>
    <dgm:pt modelId="{A3D8CC4D-7512-4081-BF59-F3ABB4D79D11}" type="pres">
      <dgm:prSet presAssocID="{FF18D973-38CB-4B2F-A333-873500011C6E}" presName="composite3" presStyleCnt="0"/>
      <dgm:spPr/>
    </dgm:pt>
    <dgm:pt modelId="{9AEB488C-A53A-4032-BA3F-A8BDFAB10B59}" type="pres">
      <dgm:prSet presAssocID="{FF18D973-38CB-4B2F-A333-873500011C6E}" presName="background3" presStyleLbl="node3" presStyleIdx="2" presStyleCnt="6"/>
      <dgm:spPr>
        <a:xfrm>
          <a:off x="1857151" y="1670556"/>
          <a:ext cx="759469" cy="48226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EEB24360-6F46-4F29-9A61-A97118B83BB6}" type="pres">
      <dgm:prSet presAssocID="{FF18D973-38CB-4B2F-A333-873500011C6E}" presName="text3" presStyleLbl="fgAcc3" presStyleIdx="2" presStyleCnt="6" custScaleX="137806" custScaleY="210411">
        <dgm:presLayoutVars>
          <dgm:chPref val="3"/>
        </dgm:presLayoutVars>
      </dgm:prSet>
      <dgm:spPr>
        <a:prstGeom prst="roundRect">
          <a:avLst>
            <a:gd name="adj" fmla="val 10000"/>
          </a:avLst>
        </a:prstGeom>
      </dgm:spPr>
    </dgm:pt>
    <dgm:pt modelId="{FCBBE3CA-6514-40C6-8F68-F2BA16A1EDB3}" type="pres">
      <dgm:prSet presAssocID="{FF18D973-38CB-4B2F-A333-873500011C6E}" presName="hierChild4" presStyleCnt="0"/>
      <dgm:spPr/>
    </dgm:pt>
    <dgm:pt modelId="{C2D6DD4E-AF3C-41F6-803A-40340E6BAE6F}" type="pres">
      <dgm:prSet presAssocID="{289323B6-BA2D-4480-88B9-1906288BC514}" presName="Name23" presStyleLbl="parChTrans1D4" presStyleIdx="2" presStyleCnt="6"/>
      <dgm:spPr>
        <a:custGeom>
          <a:avLst/>
          <a:gdLst/>
          <a:ahLst/>
          <a:cxnLst/>
          <a:rect l="0" t="0" r="0" b="0"/>
          <a:pathLst>
            <a:path>
              <a:moveTo>
                <a:pt x="45720" y="0"/>
              </a:moveTo>
              <a:lnTo>
                <a:pt x="45720" y="220879"/>
              </a:lnTo>
            </a:path>
          </a:pathLst>
        </a:custGeom>
      </dgm:spPr>
    </dgm:pt>
    <dgm:pt modelId="{43D2EE23-C0D9-410E-9FED-0C6FA635A3E9}" type="pres">
      <dgm:prSet presAssocID="{6BE0232F-706C-4100-8AAF-09394077A445}" presName="hierRoot4" presStyleCnt="0"/>
      <dgm:spPr/>
    </dgm:pt>
    <dgm:pt modelId="{CE7042C0-74A1-469D-9C16-C3DDEDA29240}" type="pres">
      <dgm:prSet presAssocID="{6BE0232F-706C-4100-8AAF-09394077A445}" presName="composite4" presStyleCnt="0"/>
      <dgm:spPr/>
    </dgm:pt>
    <dgm:pt modelId="{0CD0598D-353D-44E1-87C1-C9A0E3F4CFD1}" type="pres">
      <dgm:prSet presAssocID="{6BE0232F-706C-4100-8AAF-09394077A445}" presName="background4" presStyleLbl="node4" presStyleIdx="2" presStyleCnt="6"/>
      <dgm:spPr>
        <a:xfrm>
          <a:off x="1857151" y="2373699"/>
          <a:ext cx="759469" cy="482263"/>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A03DED6F-B983-4126-90FD-0048A3F18FCB}" type="pres">
      <dgm:prSet presAssocID="{6BE0232F-706C-4100-8AAF-09394077A445}" presName="text4" presStyleLbl="fgAcc4" presStyleIdx="2" presStyleCnt="6" custScaleX="162560" custScaleY="279042">
        <dgm:presLayoutVars>
          <dgm:chPref val="3"/>
        </dgm:presLayoutVars>
      </dgm:prSet>
      <dgm:spPr>
        <a:prstGeom prst="roundRect">
          <a:avLst>
            <a:gd name="adj" fmla="val 10000"/>
          </a:avLst>
        </a:prstGeom>
      </dgm:spPr>
    </dgm:pt>
    <dgm:pt modelId="{8CCB2A13-9672-4C7A-91DF-17466A08F487}" type="pres">
      <dgm:prSet presAssocID="{6BE0232F-706C-4100-8AAF-09394077A445}" presName="hierChild5" presStyleCnt="0"/>
      <dgm:spPr/>
    </dgm:pt>
    <dgm:pt modelId="{946209B5-DA78-4BEE-8F44-1A6FC8DAA273}" type="pres">
      <dgm:prSet presAssocID="{D998FFA3-C95D-4AF9-9546-4C723982C51E}" presName="Name17" presStyleLbl="parChTrans1D3" presStyleIdx="3" presStyleCnt="6"/>
      <dgm:spPr>
        <a:custGeom>
          <a:avLst/>
          <a:gdLst/>
          <a:ahLst/>
          <a:cxnLst/>
          <a:rect l="0" t="0" r="0" b="0"/>
          <a:pathLst>
            <a:path>
              <a:moveTo>
                <a:pt x="0" y="0"/>
              </a:moveTo>
              <a:lnTo>
                <a:pt x="0" y="150522"/>
              </a:lnTo>
              <a:lnTo>
                <a:pt x="464120" y="150522"/>
              </a:lnTo>
              <a:lnTo>
                <a:pt x="464120" y="220879"/>
              </a:lnTo>
            </a:path>
          </a:pathLst>
        </a:custGeom>
      </dgm:spPr>
    </dgm:pt>
    <dgm:pt modelId="{C4D41957-6ECA-4319-AB28-8CB638655915}" type="pres">
      <dgm:prSet presAssocID="{94E92676-8BDC-429F-B429-B9B7BD69CF36}" presName="hierRoot3" presStyleCnt="0"/>
      <dgm:spPr/>
    </dgm:pt>
    <dgm:pt modelId="{29F5A68E-2984-4E29-8F71-9DF9415D294A}" type="pres">
      <dgm:prSet presAssocID="{94E92676-8BDC-429F-B429-B9B7BD69CF36}" presName="composite3" presStyleCnt="0"/>
      <dgm:spPr/>
    </dgm:pt>
    <dgm:pt modelId="{69AE6B05-A6FE-456A-8642-0730154CB00C}" type="pres">
      <dgm:prSet presAssocID="{94E92676-8BDC-429F-B429-B9B7BD69CF36}" presName="background3" presStyleLbl="node3" presStyleIdx="3" presStyleCnt="6"/>
      <dgm:spPr>
        <a:xfrm>
          <a:off x="2785392" y="1670556"/>
          <a:ext cx="759469" cy="48226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FF201CF2-C0D4-4089-9B6D-0B605E6DF951}" type="pres">
      <dgm:prSet presAssocID="{94E92676-8BDC-429F-B429-B9B7BD69CF36}" presName="text3" presStyleLbl="fgAcc3" presStyleIdx="3" presStyleCnt="6" custScaleX="187286" custScaleY="182991">
        <dgm:presLayoutVars>
          <dgm:chPref val="3"/>
        </dgm:presLayoutVars>
      </dgm:prSet>
      <dgm:spPr>
        <a:prstGeom prst="roundRect">
          <a:avLst>
            <a:gd name="adj" fmla="val 10000"/>
          </a:avLst>
        </a:prstGeom>
      </dgm:spPr>
    </dgm:pt>
    <dgm:pt modelId="{6485DEE8-7EA5-4083-ADE8-0EAF6B4AAEBC}" type="pres">
      <dgm:prSet presAssocID="{94E92676-8BDC-429F-B429-B9B7BD69CF36}" presName="hierChild4" presStyleCnt="0"/>
      <dgm:spPr/>
    </dgm:pt>
    <dgm:pt modelId="{22688F60-31A6-4F71-B267-E83CFFF97B1E}" type="pres">
      <dgm:prSet presAssocID="{DA5BC115-A172-4993-B26B-28716ED57F57}" presName="Name23" presStyleLbl="parChTrans1D4" presStyleIdx="3" presStyleCnt="6"/>
      <dgm:spPr>
        <a:custGeom>
          <a:avLst/>
          <a:gdLst/>
          <a:ahLst/>
          <a:cxnLst/>
          <a:rect l="0" t="0" r="0" b="0"/>
          <a:pathLst>
            <a:path>
              <a:moveTo>
                <a:pt x="45720" y="0"/>
              </a:moveTo>
              <a:lnTo>
                <a:pt x="45720" y="220879"/>
              </a:lnTo>
            </a:path>
          </a:pathLst>
        </a:custGeom>
      </dgm:spPr>
    </dgm:pt>
    <dgm:pt modelId="{E63543BA-E1F8-4E86-B350-D7D74B14EAEE}" type="pres">
      <dgm:prSet presAssocID="{A78909A2-8529-4013-99DF-FE69E2DA3786}" presName="hierRoot4" presStyleCnt="0"/>
      <dgm:spPr/>
    </dgm:pt>
    <dgm:pt modelId="{49750A52-0E55-48E3-AA55-9B87DA736235}" type="pres">
      <dgm:prSet presAssocID="{A78909A2-8529-4013-99DF-FE69E2DA3786}" presName="composite4" presStyleCnt="0"/>
      <dgm:spPr/>
    </dgm:pt>
    <dgm:pt modelId="{5E230F98-DDBF-4AE0-B4D6-67F2B918E3C5}" type="pres">
      <dgm:prSet presAssocID="{A78909A2-8529-4013-99DF-FE69E2DA3786}" presName="background4" presStyleLbl="node4" presStyleIdx="3" presStyleCnt="6"/>
      <dgm:spPr>
        <a:xfrm>
          <a:off x="2785392" y="2373699"/>
          <a:ext cx="759469" cy="482263"/>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5818607C-773D-4D9F-97C0-F2582BAD98A2}" type="pres">
      <dgm:prSet presAssocID="{A78909A2-8529-4013-99DF-FE69E2DA3786}" presName="text4" presStyleLbl="fgAcc4" presStyleIdx="3" presStyleCnt="6" custScaleX="147783" custScaleY="307569">
        <dgm:presLayoutVars>
          <dgm:chPref val="3"/>
        </dgm:presLayoutVars>
      </dgm:prSet>
      <dgm:spPr>
        <a:prstGeom prst="roundRect">
          <a:avLst>
            <a:gd name="adj" fmla="val 10000"/>
          </a:avLst>
        </a:prstGeom>
      </dgm:spPr>
    </dgm:pt>
    <dgm:pt modelId="{77A361DE-6BA5-4DCC-A434-AA2765986A36}" type="pres">
      <dgm:prSet presAssocID="{A78909A2-8529-4013-99DF-FE69E2DA3786}" presName="hierChild5" presStyleCnt="0"/>
      <dgm:spPr/>
    </dgm:pt>
    <dgm:pt modelId="{4B58E71F-4E80-4D7F-B7A7-C357AAA5F671}" type="pres">
      <dgm:prSet presAssocID="{0B5C2618-1F5A-4ED4-8340-5E1C721FA2B7}" presName="Name10" presStyleLbl="parChTrans1D2" presStyleIdx="2" presStyleCnt="3"/>
      <dgm:spPr>
        <a:custGeom>
          <a:avLst/>
          <a:gdLst/>
          <a:ahLst/>
          <a:cxnLst/>
          <a:rect l="0" t="0" r="0" b="0"/>
          <a:pathLst>
            <a:path>
              <a:moveTo>
                <a:pt x="0" y="0"/>
              </a:moveTo>
              <a:lnTo>
                <a:pt x="0" y="150522"/>
              </a:lnTo>
              <a:lnTo>
                <a:pt x="1856482" y="150522"/>
              </a:lnTo>
              <a:lnTo>
                <a:pt x="1856482" y="220879"/>
              </a:lnTo>
            </a:path>
          </a:pathLst>
        </a:custGeom>
      </dgm:spPr>
    </dgm:pt>
    <dgm:pt modelId="{BA84D09E-8BFC-4764-9350-58E0C076DAFF}" type="pres">
      <dgm:prSet presAssocID="{7B8710FC-E74F-48F5-BFC3-8BA5121A4DA7}" presName="hierRoot2" presStyleCnt="0"/>
      <dgm:spPr/>
    </dgm:pt>
    <dgm:pt modelId="{0B16E90F-DBBD-4285-9255-8DE99A3224A0}" type="pres">
      <dgm:prSet presAssocID="{7B8710FC-E74F-48F5-BFC3-8BA5121A4DA7}" presName="composite2" presStyleCnt="0"/>
      <dgm:spPr/>
    </dgm:pt>
    <dgm:pt modelId="{F6210BFF-BFB6-4382-A1BD-844FC297F4B4}" type="pres">
      <dgm:prSet presAssocID="{7B8710FC-E74F-48F5-BFC3-8BA5121A4DA7}" presName="background2" presStyleLbl="node2" presStyleIdx="2" presStyleCnt="3"/>
      <dgm:spPr>
        <a:xfrm>
          <a:off x="4177754" y="967413"/>
          <a:ext cx="759469" cy="482263"/>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644D2FA9-E472-469C-957D-416CED15E31F}" type="pres">
      <dgm:prSet presAssocID="{7B8710FC-E74F-48F5-BFC3-8BA5121A4DA7}" presName="text2" presStyleLbl="fgAcc2" presStyleIdx="2" presStyleCnt="3" custScaleX="309980" custScaleY="162727">
        <dgm:presLayoutVars>
          <dgm:chPref val="3"/>
        </dgm:presLayoutVars>
      </dgm:prSet>
      <dgm:spPr>
        <a:prstGeom prst="roundRect">
          <a:avLst>
            <a:gd name="adj" fmla="val 10000"/>
          </a:avLst>
        </a:prstGeom>
      </dgm:spPr>
    </dgm:pt>
    <dgm:pt modelId="{108AFA45-61B7-48B8-9122-F01A1F6C01CB}" type="pres">
      <dgm:prSet presAssocID="{7B8710FC-E74F-48F5-BFC3-8BA5121A4DA7}" presName="hierChild3" presStyleCnt="0"/>
      <dgm:spPr/>
    </dgm:pt>
    <dgm:pt modelId="{5E5E06E1-858C-4C04-A45B-C9C625B78CD1}" type="pres">
      <dgm:prSet presAssocID="{AB1A52D6-61C4-4CBE-B349-6208B2130B16}" presName="Name17" presStyleLbl="parChTrans1D3" presStyleIdx="4" presStyleCnt="6"/>
      <dgm:spPr>
        <a:custGeom>
          <a:avLst/>
          <a:gdLst/>
          <a:ahLst/>
          <a:cxnLst/>
          <a:rect l="0" t="0" r="0" b="0"/>
          <a:pathLst>
            <a:path>
              <a:moveTo>
                <a:pt x="464120" y="0"/>
              </a:moveTo>
              <a:lnTo>
                <a:pt x="464120" y="150522"/>
              </a:lnTo>
              <a:lnTo>
                <a:pt x="0" y="150522"/>
              </a:lnTo>
              <a:lnTo>
                <a:pt x="0" y="220879"/>
              </a:lnTo>
            </a:path>
          </a:pathLst>
        </a:custGeom>
      </dgm:spPr>
    </dgm:pt>
    <dgm:pt modelId="{C9090350-4803-49B8-9790-0BDFA8A112ED}" type="pres">
      <dgm:prSet presAssocID="{9CB9C6AA-133A-4FD1-A7E3-3CC9B36158F6}" presName="hierRoot3" presStyleCnt="0"/>
      <dgm:spPr/>
    </dgm:pt>
    <dgm:pt modelId="{01226534-4B11-4938-91B0-CEFCC25312B9}" type="pres">
      <dgm:prSet presAssocID="{9CB9C6AA-133A-4FD1-A7E3-3CC9B36158F6}" presName="composite3" presStyleCnt="0"/>
      <dgm:spPr/>
    </dgm:pt>
    <dgm:pt modelId="{C9BA8761-524F-4BA6-908A-607BE923C306}" type="pres">
      <dgm:prSet presAssocID="{9CB9C6AA-133A-4FD1-A7E3-3CC9B36158F6}" presName="background3" presStyleLbl="node3" presStyleIdx="4" presStyleCnt="6"/>
      <dgm:spPr>
        <a:xfrm>
          <a:off x="3713633" y="1670556"/>
          <a:ext cx="759469" cy="48226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C87A52A0-01F7-481A-8598-FB77E9741C9E}" type="pres">
      <dgm:prSet presAssocID="{9CB9C6AA-133A-4FD1-A7E3-3CC9B36158F6}" presName="text3" presStyleLbl="fgAcc3" presStyleIdx="4" presStyleCnt="6" custScaleX="145344" custScaleY="190734">
        <dgm:presLayoutVars>
          <dgm:chPref val="3"/>
        </dgm:presLayoutVars>
      </dgm:prSet>
      <dgm:spPr>
        <a:prstGeom prst="roundRect">
          <a:avLst>
            <a:gd name="adj" fmla="val 10000"/>
          </a:avLst>
        </a:prstGeom>
      </dgm:spPr>
    </dgm:pt>
    <dgm:pt modelId="{CCC40F3B-DCE0-42E4-973C-7FB560CCDFF4}" type="pres">
      <dgm:prSet presAssocID="{9CB9C6AA-133A-4FD1-A7E3-3CC9B36158F6}" presName="hierChild4" presStyleCnt="0"/>
      <dgm:spPr/>
    </dgm:pt>
    <dgm:pt modelId="{5A32623B-3D4E-4BC5-91AA-FE47152AF265}" type="pres">
      <dgm:prSet presAssocID="{7E87DEFA-EFF4-4EF2-A9DB-90BCB0DA4E17}" presName="Name23" presStyleLbl="parChTrans1D4" presStyleIdx="4" presStyleCnt="6"/>
      <dgm:spPr>
        <a:custGeom>
          <a:avLst/>
          <a:gdLst/>
          <a:ahLst/>
          <a:cxnLst/>
          <a:rect l="0" t="0" r="0" b="0"/>
          <a:pathLst>
            <a:path>
              <a:moveTo>
                <a:pt x="45720" y="0"/>
              </a:moveTo>
              <a:lnTo>
                <a:pt x="45720" y="220879"/>
              </a:lnTo>
            </a:path>
          </a:pathLst>
        </a:custGeom>
      </dgm:spPr>
    </dgm:pt>
    <dgm:pt modelId="{EEC5533D-D32B-4F71-B433-63C18BA21D3F}" type="pres">
      <dgm:prSet presAssocID="{8955A675-6CC3-464F-867D-97CC6453B4A6}" presName="hierRoot4" presStyleCnt="0"/>
      <dgm:spPr/>
    </dgm:pt>
    <dgm:pt modelId="{EC25CF01-27BB-45C7-968C-0183089C1B08}" type="pres">
      <dgm:prSet presAssocID="{8955A675-6CC3-464F-867D-97CC6453B4A6}" presName="composite4" presStyleCnt="0"/>
      <dgm:spPr/>
    </dgm:pt>
    <dgm:pt modelId="{65DB5259-6A48-4098-B971-4BFCA5A07164}" type="pres">
      <dgm:prSet presAssocID="{8955A675-6CC3-464F-867D-97CC6453B4A6}" presName="background4" presStyleLbl="node4" presStyleIdx="4" presStyleCnt="6"/>
      <dgm:spPr>
        <a:xfrm>
          <a:off x="3713633" y="2373699"/>
          <a:ext cx="759469" cy="482263"/>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D6A85E5E-6AD5-44F2-A7A7-E1361881FCE0}" type="pres">
      <dgm:prSet presAssocID="{8955A675-6CC3-464F-867D-97CC6453B4A6}" presName="text4" presStyleLbl="fgAcc4" presStyleIdx="4" presStyleCnt="6" custScaleX="150020" custScaleY="292532">
        <dgm:presLayoutVars>
          <dgm:chPref val="3"/>
        </dgm:presLayoutVars>
      </dgm:prSet>
      <dgm:spPr>
        <a:prstGeom prst="roundRect">
          <a:avLst>
            <a:gd name="adj" fmla="val 10000"/>
          </a:avLst>
        </a:prstGeom>
      </dgm:spPr>
    </dgm:pt>
    <dgm:pt modelId="{7F9EF8C1-FABE-4E35-9C67-ACF5192D4600}" type="pres">
      <dgm:prSet presAssocID="{8955A675-6CC3-464F-867D-97CC6453B4A6}" presName="hierChild5" presStyleCnt="0"/>
      <dgm:spPr/>
    </dgm:pt>
    <dgm:pt modelId="{24146098-DA5F-45B7-AFCF-3F0462604D19}" type="pres">
      <dgm:prSet presAssocID="{C7CBC95E-5447-4CC4-A12F-0FE26A5468E9}" presName="Name17" presStyleLbl="parChTrans1D3" presStyleIdx="5" presStyleCnt="6"/>
      <dgm:spPr>
        <a:custGeom>
          <a:avLst/>
          <a:gdLst/>
          <a:ahLst/>
          <a:cxnLst/>
          <a:rect l="0" t="0" r="0" b="0"/>
          <a:pathLst>
            <a:path>
              <a:moveTo>
                <a:pt x="0" y="0"/>
              </a:moveTo>
              <a:lnTo>
                <a:pt x="0" y="150522"/>
              </a:lnTo>
              <a:lnTo>
                <a:pt x="464120" y="150522"/>
              </a:lnTo>
              <a:lnTo>
                <a:pt x="464120" y="220879"/>
              </a:lnTo>
            </a:path>
          </a:pathLst>
        </a:custGeom>
      </dgm:spPr>
    </dgm:pt>
    <dgm:pt modelId="{5F8237F5-FA61-4376-A4FA-C7BFF6D78E8D}" type="pres">
      <dgm:prSet presAssocID="{63F5A170-A941-4A4E-9C1B-8DE808E629EE}" presName="hierRoot3" presStyleCnt="0"/>
      <dgm:spPr/>
    </dgm:pt>
    <dgm:pt modelId="{391DF495-A6C3-496E-BB9E-84D38BB5B81D}" type="pres">
      <dgm:prSet presAssocID="{63F5A170-A941-4A4E-9C1B-8DE808E629EE}" presName="composite3" presStyleCnt="0"/>
      <dgm:spPr/>
    </dgm:pt>
    <dgm:pt modelId="{0B02850C-6F15-4255-9048-EC3467D1AAF4}" type="pres">
      <dgm:prSet presAssocID="{63F5A170-A941-4A4E-9C1B-8DE808E629EE}" presName="background3" presStyleLbl="node3" presStyleIdx="5" presStyleCnt="6"/>
      <dgm:spPr>
        <a:xfrm>
          <a:off x="4641874" y="1670556"/>
          <a:ext cx="759469" cy="48226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E5C22A05-7C4B-4882-9F67-76B54CCA45DD}" type="pres">
      <dgm:prSet presAssocID="{63F5A170-A941-4A4E-9C1B-8DE808E629EE}" presName="text3" presStyleLbl="fgAcc3" presStyleIdx="5" presStyleCnt="6" custScaleX="167195" custScaleY="194862">
        <dgm:presLayoutVars>
          <dgm:chPref val="3"/>
        </dgm:presLayoutVars>
      </dgm:prSet>
      <dgm:spPr>
        <a:prstGeom prst="roundRect">
          <a:avLst>
            <a:gd name="adj" fmla="val 10000"/>
          </a:avLst>
        </a:prstGeom>
      </dgm:spPr>
    </dgm:pt>
    <dgm:pt modelId="{7AA7035A-B465-4660-A42D-E20178410A73}" type="pres">
      <dgm:prSet presAssocID="{63F5A170-A941-4A4E-9C1B-8DE808E629EE}" presName="hierChild4" presStyleCnt="0"/>
      <dgm:spPr/>
    </dgm:pt>
    <dgm:pt modelId="{2334EBC5-21F0-4381-B744-5F43969AE554}" type="pres">
      <dgm:prSet presAssocID="{B24F7DC7-77F6-42B4-9B1E-EAEB007749FE}" presName="Name23" presStyleLbl="parChTrans1D4" presStyleIdx="5" presStyleCnt="6"/>
      <dgm:spPr>
        <a:custGeom>
          <a:avLst/>
          <a:gdLst/>
          <a:ahLst/>
          <a:cxnLst/>
          <a:rect l="0" t="0" r="0" b="0"/>
          <a:pathLst>
            <a:path>
              <a:moveTo>
                <a:pt x="45720" y="0"/>
              </a:moveTo>
              <a:lnTo>
                <a:pt x="45720" y="220879"/>
              </a:lnTo>
            </a:path>
          </a:pathLst>
        </a:custGeom>
      </dgm:spPr>
    </dgm:pt>
    <dgm:pt modelId="{F71B7798-B92F-43FD-9C99-285B421EA1A5}" type="pres">
      <dgm:prSet presAssocID="{CD753E08-0D3E-4FF9-B040-00F25FA896D6}" presName="hierRoot4" presStyleCnt="0"/>
      <dgm:spPr/>
    </dgm:pt>
    <dgm:pt modelId="{D2C3E444-C09D-41D7-9F8E-A761CCE9DB27}" type="pres">
      <dgm:prSet presAssocID="{CD753E08-0D3E-4FF9-B040-00F25FA896D6}" presName="composite4" presStyleCnt="0"/>
      <dgm:spPr/>
    </dgm:pt>
    <dgm:pt modelId="{790D7F40-C790-4925-8D43-21417350AE40}" type="pres">
      <dgm:prSet presAssocID="{CD753E08-0D3E-4FF9-B040-00F25FA896D6}" presName="background4" presStyleLbl="node4" presStyleIdx="5" presStyleCnt="6"/>
      <dgm:spPr>
        <a:xfrm>
          <a:off x="4641874" y="2373699"/>
          <a:ext cx="759469" cy="482263"/>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4F7DC2AA-6AEC-4FE9-8318-C7C3938C08DD}" type="pres">
      <dgm:prSet presAssocID="{CD753E08-0D3E-4FF9-B040-00F25FA896D6}" presName="text4" presStyleLbl="fgAcc4" presStyleIdx="5" presStyleCnt="6" custScaleX="152231" custScaleY="278155">
        <dgm:presLayoutVars>
          <dgm:chPref val="3"/>
        </dgm:presLayoutVars>
      </dgm:prSet>
      <dgm:spPr>
        <a:prstGeom prst="roundRect">
          <a:avLst>
            <a:gd name="adj" fmla="val 10000"/>
          </a:avLst>
        </a:prstGeom>
      </dgm:spPr>
    </dgm:pt>
    <dgm:pt modelId="{8083ED8E-5414-4C46-831F-F1E1D1AA3E1E}" type="pres">
      <dgm:prSet presAssocID="{CD753E08-0D3E-4FF9-B040-00F25FA896D6}" presName="hierChild5" presStyleCnt="0"/>
      <dgm:spPr/>
    </dgm:pt>
  </dgm:ptLst>
  <dgm:cxnLst>
    <dgm:cxn modelId="{6AF5A601-11D0-46AB-96A8-18C720D9ABD1}" type="presOf" srcId="{63877F93-98C4-4EB5-A1FB-91F374F76974}" destId="{08CADFC6-83E9-43E9-8E82-6DB19CDD0D4D}" srcOrd="0" destOrd="0" presId="urn:microsoft.com/office/officeart/2005/8/layout/hierarchy1"/>
    <dgm:cxn modelId="{61588704-5111-4DC4-A60C-566085C371A8}" type="presOf" srcId="{A37117AD-2A18-4A95-8FEB-9F96F0D9FB47}" destId="{6C2187F8-4B0F-4DFE-91BD-0E3575E436FA}" srcOrd="0" destOrd="0" presId="urn:microsoft.com/office/officeart/2005/8/layout/hierarchy1"/>
    <dgm:cxn modelId="{95251415-D6FC-472B-A21C-37D7E1ABCF82}" type="presOf" srcId="{7E87DEFA-EFF4-4EF2-A9DB-90BCB0DA4E17}" destId="{5A32623B-3D4E-4BC5-91AA-FE47152AF265}" srcOrd="0" destOrd="0" presId="urn:microsoft.com/office/officeart/2005/8/layout/hierarchy1"/>
    <dgm:cxn modelId="{CF9B6D15-8574-4858-94AB-CDB2590C9061}" srcId="{63877F93-98C4-4EB5-A1FB-91F374F76974}" destId="{FF18D973-38CB-4B2F-A333-873500011C6E}" srcOrd="0" destOrd="0" parTransId="{A37117AD-2A18-4A95-8FEB-9F96F0D9FB47}" sibTransId="{B2AF0CE8-BF0D-409D-8491-337FEA578D5B}"/>
    <dgm:cxn modelId="{F7D6B816-2F41-481A-A029-BF2548468CBF}" type="presOf" srcId="{9CB9C6AA-133A-4FD1-A7E3-3CC9B36158F6}" destId="{C87A52A0-01F7-481A-8598-FB77E9741C9E}" srcOrd="0" destOrd="0" presId="urn:microsoft.com/office/officeart/2005/8/layout/hierarchy1"/>
    <dgm:cxn modelId="{6555FE1A-110D-4589-8243-F25308750B95}" type="presOf" srcId="{AC6FF815-C08B-4260-8C1B-9C831784469E}" destId="{75D6F49D-0CC9-457C-A61D-A6CD0D6BB266}" srcOrd="0" destOrd="0" presId="urn:microsoft.com/office/officeart/2005/8/layout/hierarchy1"/>
    <dgm:cxn modelId="{93334D1D-87AB-489C-B145-57B9B9FB8952}" type="presOf" srcId="{289323B6-BA2D-4480-88B9-1906288BC514}" destId="{C2D6DD4E-AF3C-41F6-803A-40340E6BAE6F}" srcOrd="0" destOrd="0" presId="urn:microsoft.com/office/officeart/2005/8/layout/hierarchy1"/>
    <dgm:cxn modelId="{A05E8B2A-9953-4086-81E8-75ACBF2CB375}" srcId="{FF18D973-38CB-4B2F-A333-873500011C6E}" destId="{6BE0232F-706C-4100-8AAF-09394077A445}" srcOrd="0" destOrd="0" parTransId="{289323B6-BA2D-4480-88B9-1906288BC514}" sibTransId="{8ED4A326-8E74-4299-8E65-5F9A83AD513D}"/>
    <dgm:cxn modelId="{C69A382B-0099-4F39-B10D-88D3CCDC6A06}" srcId="{9CB9C6AA-133A-4FD1-A7E3-3CC9B36158F6}" destId="{8955A675-6CC3-464F-867D-97CC6453B4A6}" srcOrd="0" destOrd="0" parTransId="{7E87DEFA-EFF4-4EF2-A9DB-90BCB0DA4E17}" sibTransId="{102324B9-6809-439A-8D10-C619904CCF86}"/>
    <dgm:cxn modelId="{291A052E-E4D4-4265-AC64-90E3E0494EC1}" type="presOf" srcId="{5AF443B7-8B62-4995-A120-79AAEA2F4FF3}" destId="{A675AB1C-EAE1-4159-B090-EF83144F41A8}" srcOrd="0" destOrd="0" presId="urn:microsoft.com/office/officeart/2005/8/layout/hierarchy1"/>
    <dgm:cxn modelId="{F656E332-476B-4EAD-87FA-90B8697B4342}" type="presOf" srcId="{63F5A170-A941-4A4E-9C1B-8DE808E629EE}" destId="{E5C22A05-7C4B-4882-9F67-76B54CCA45DD}" srcOrd="0" destOrd="0" presId="urn:microsoft.com/office/officeart/2005/8/layout/hierarchy1"/>
    <dgm:cxn modelId="{FD34C83C-C10E-4A79-9AE1-66EF53A1D4C6}" type="presOf" srcId="{7B8710FC-E74F-48F5-BFC3-8BA5121A4DA7}" destId="{644D2FA9-E472-469C-957D-416CED15E31F}" srcOrd="0" destOrd="0" presId="urn:microsoft.com/office/officeart/2005/8/layout/hierarchy1"/>
    <dgm:cxn modelId="{C3A2EE3C-5D9C-4F5F-9AEF-25DD841B5C96}" type="presOf" srcId="{900FBB2C-E765-4449-9611-7E5B7674A6CC}" destId="{7051B15C-4AD5-4594-9894-14E40F27178A}" srcOrd="0" destOrd="0" presId="urn:microsoft.com/office/officeart/2005/8/layout/hierarchy1"/>
    <dgm:cxn modelId="{49487E5D-3DD6-4E80-B40D-ACB1226ADD1A}" type="presOf" srcId="{AB1A52D6-61C4-4CBE-B349-6208B2130B16}" destId="{5E5E06E1-858C-4C04-A45B-C9C625B78CD1}" srcOrd="0" destOrd="0" presId="urn:microsoft.com/office/officeart/2005/8/layout/hierarchy1"/>
    <dgm:cxn modelId="{3CA34041-3F13-4B9E-8888-10595C32924C}" type="presOf" srcId="{0B5C2618-1F5A-4ED4-8340-5E1C721FA2B7}" destId="{4B58E71F-4E80-4D7F-B7A7-C357AAA5F671}" srcOrd="0" destOrd="0" presId="urn:microsoft.com/office/officeart/2005/8/layout/hierarchy1"/>
    <dgm:cxn modelId="{E91BC841-78FF-46AB-9633-E043102C377E}" srcId="{900FBB2C-E765-4449-9611-7E5B7674A6CC}" destId="{C0DAE010-AF3B-457D-9512-D9A1D8B6081C}" srcOrd="0" destOrd="0" parTransId="{E022AB47-68D1-48F9-BD76-996FEF1E8B74}" sibTransId="{34DA92F4-9C7B-4DB2-AF61-FC761A559380}"/>
    <dgm:cxn modelId="{1D267063-A91A-4C15-A8B2-F7C3B5FE7281}" type="presOf" srcId="{F841CBB4-B538-4D27-8FA7-74627E9E8C56}" destId="{E94BC771-3D5D-43B4-B36F-1F28A822448C}" srcOrd="0" destOrd="0" presId="urn:microsoft.com/office/officeart/2005/8/layout/hierarchy1"/>
    <dgm:cxn modelId="{09384645-EF39-4714-9F88-B6D7E21BCA32}" type="presOf" srcId="{94E92676-8BDC-429F-B429-B9B7BD69CF36}" destId="{FF201CF2-C0D4-4089-9B6D-0B605E6DF951}" srcOrd="0" destOrd="0" presId="urn:microsoft.com/office/officeart/2005/8/layout/hierarchy1"/>
    <dgm:cxn modelId="{C681C465-A92E-48B1-9FB8-79D2A1A214E6}" type="presOf" srcId="{8955A675-6CC3-464F-867D-97CC6453B4A6}" destId="{D6A85E5E-6AD5-44F2-A7A7-E1361881FCE0}" srcOrd="0" destOrd="0" presId="urn:microsoft.com/office/officeart/2005/8/layout/hierarchy1"/>
    <dgm:cxn modelId="{60533166-96F2-4994-93BD-3679CD289181}" type="presOf" srcId="{DA5380BE-D29E-4B18-8CBF-0E5388BFEFDB}" destId="{28F92328-5C3A-4EF6-9DCE-076C9721C0F1}" srcOrd="0" destOrd="0" presId="urn:microsoft.com/office/officeart/2005/8/layout/hierarchy1"/>
    <dgm:cxn modelId="{080A3E46-6BD9-4EA5-965D-B187F5F83D56}" type="presOf" srcId="{C7CBC95E-5447-4CC4-A12F-0FE26A5468E9}" destId="{24146098-DA5F-45B7-AFCF-3F0462604D19}" srcOrd="0" destOrd="0" presId="urn:microsoft.com/office/officeart/2005/8/layout/hierarchy1"/>
    <dgm:cxn modelId="{75115646-F84B-415C-A555-C743EF67DA28}" type="presOf" srcId="{DA5BC115-A172-4993-B26B-28716ED57F57}" destId="{22688F60-31A6-4F71-B267-E83CFFF97B1E}" srcOrd="0" destOrd="0" presId="urn:microsoft.com/office/officeart/2005/8/layout/hierarchy1"/>
    <dgm:cxn modelId="{6D5BDA68-AE1A-493D-A9F5-B3D6EA5E8AC0}" type="presOf" srcId="{B78AE471-05D5-4F79-9A6A-D6FF64688CE7}" destId="{A01D087D-A527-42C9-BE42-E1252A29CE1F}" srcOrd="0" destOrd="0" presId="urn:microsoft.com/office/officeart/2005/8/layout/hierarchy1"/>
    <dgm:cxn modelId="{3088854D-C31F-4D40-BD95-EB5A6926868A}" type="presOf" srcId="{7E23BB33-BC71-4FAB-A55E-B0A74C9EAD27}" destId="{98ABC50D-6B6D-4A2E-8069-7CE874EFC8BB}" srcOrd="0" destOrd="0" presId="urn:microsoft.com/office/officeart/2005/8/layout/hierarchy1"/>
    <dgm:cxn modelId="{F328D34F-3647-48B2-A485-C97C33838B28}" type="presOf" srcId="{F77AB987-FAF8-4012-98EE-6270660558E8}" destId="{73798EC1-B878-40D4-A28E-1388E0F7B94F}" srcOrd="0" destOrd="0" presId="urn:microsoft.com/office/officeart/2005/8/layout/hierarchy1"/>
    <dgm:cxn modelId="{F46D5C76-B48C-4816-A6FD-77348532FFA6}" type="presOf" srcId="{B7FCC8B1-EA59-4032-9B6B-27FC53334A97}" destId="{FF4A596C-A75E-4092-BDAC-89A7A6D8B9A0}" srcOrd="0" destOrd="0" presId="urn:microsoft.com/office/officeart/2005/8/layout/hierarchy1"/>
    <dgm:cxn modelId="{B884B97B-EE5F-440D-929A-8F1C76FCBDDF}" type="presOf" srcId="{C0DAE010-AF3B-457D-9512-D9A1D8B6081C}" destId="{D7832636-B6F8-4112-968D-33E05148895C}" srcOrd="0" destOrd="0" presId="urn:microsoft.com/office/officeart/2005/8/layout/hierarchy1"/>
    <dgm:cxn modelId="{2173C788-088B-40A5-BED7-0524E7729A8A}" srcId="{B78AE471-05D5-4F79-9A6A-D6FF64688CE7}" destId="{F841CBB4-B538-4D27-8FA7-74627E9E8C56}" srcOrd="0" destOrd="0" parTransId="{B7FCC8B1-EA59-4032-9B6B-27FC53334A97}" sibTransId="{725D8CB6-2373-4832-93D4-8B09DBF420F0}"/>
    <dgm:cxn modelId="{A9F4BB8B-2761-47E0-8D7C-B11A209ADBCE}" type="presOf" srcId="{6BE0232F-706C-4100-8AAF-09394077A445}" destId="{A03DED6F-B983-4126-90FD-0048A3F18FCB}" srcOrd="0" destOrd="0" presId="urn:microsoft.com/office/officeart/2005/8/layout/hierarchy1"/>
    <dgm:cxn modelId="{6D24B68F-F821-43B5-A148-D11125ABE008}" srcId="{7B8710FC-E74F-48F5-BFC3-8BA5121A4DA7}" destId="{9CB9C6AA-133A-4FD1-A7E3-3CC9B36158F6}" srcOrd="0" destOrd="0" parTransId="{AB1A52D6-61C4-4CBE-B349-6208B2130B16}" sibTransId="{0FED4E69-69FC-4A98-9DA3-0EB3C60CD030}"/>
    <dgm:cxn modelId="{15F09F94-158B-4820-B08F-07F5BD6FD79E}" type="presOf" srcId="{CD753E08-0D3E-4FF9-B040-00F25FA896D6}" destId="{4F7DC2AA-6AEC-4FE9-8318-C7C3938C08DD}" srcOrd="0" destOrd="0" presId="urn:microsoft.com/office/officeart/2005/8/layout/hierarchy1"/>
    <dgm:cxn modelId="{E4B505A2-848E-41E7-AB0A-E7F2A7942A05}" type="presOf" srcId="{DA5D4D8C-838C-4758-BD75-B4980E32A213}" destId="{C4090C31-8DBF-40BD-A7C1-263EDCAAA75B}" srcOrd="0" destOrd="0" presId="urn:microsoft.com/office/officeart/2005/8/layout/hierarchy1"/>
    <dgm:cxn modelId="{F72436A9-FA27-4AE0-BEB5-2326D5D8D630}" type="presOf" srcId="{786C8050-CD92-47F7-8E4C-1DF01A6AF525}" destId="{66D0D6DA-BF25-4D70-A032-9898D75AC84E}" srcOrd="0" destOrd="0" presId="urn:microsoft.com/office/officeart/2005/8/layout/hierarchy1"/>
    <dgm:cxn modelId="{BB9B17AD-0251-488B-96E7-1F355630938A}" type="presOf" srcId="{FF18D973-38CB-4B2F-A333-873500011C6E}" destId="{EEB24360-6F46-4F29-9A61-A97118B83BB6}" srcOrd="0" destOrd="0" presId="urn:microsoft.com/office/officeart/2005/8/layout/hierarchy1"/>
    <dgm:cxn modelId="{A8F5FCBA-D4CB-4009-8083-A4E2EB563A37}" type="presOf" srcId="{A78909A2-8529-4013-99DF-FE69E2DA3786}" destId="{5818607C-773D-4D9F-97C0-F2582BAD98A2}" srcOrd="0" destOrd="0" presId="urn:microsoft.com/office/officeart/2005/8/layout/hierarchy1"/>
    <dgm:cxn modelId="{3CC8FCBE-5EED-4445-BC21-3E472FF0FBCB}" srcId="{7B8710FC-E74F-48F5-BFC3-8BA5121A4DA7}" destId="{63F5A170-A941-4A4E-9C1B-8DE808E629EE}" srcOrd="1" destOrd="0" parTransId="{C7CBC95E-5447-4CC4-A12F-0FE26A5468E9}" sibTransId="{A272ADEA-03BC-4AB5-9D24-752C09B96695}"/>
    <dgm:cxn modelId="{BB1B1EBF-D545-4198-8CC7-25BCFCD582CC}" srcId="{F841CBB4-B538-4D27-8FA7-74627E9E8C56}" destId="{DA5380BE-D29E-4B18-8CBF-0E5388BFEFDB}" srcOrd="0" destOrd="0" parTransId="{7E23BB33-BC71-4FAB-A55E-B0A74C9EAD27}" sibTransId="{913D4E40-692A-4FBC-9B7F-36FB17328AF2}"/>
    <dgm:cxn modelId="{4BF6A0C0-3E9C-4732-9999-6CC9A1B0CF48}" srcId="{63F5A170-A941-4A4E-9C1B-8DE808E629EE}" destId="{CD753E08-0D3E-4FF9-B040-00F25FA896D6}" srcOrd="0" destOrd="0" parTransId="{B24F7DC7-77F6-42B4-9B1E-EAEB007749FE}" sibTransId="{851ECC99-B4F9-4CEF-AF69-6D5189E290A4}"/>
    <dgm:cxn modelId="{91CA5AC8-410F-46F3-8FE4-B007F52A4DED}" srcId="{63877F93-98C4-4EB5-A1FB-91F374F76974}" destId="{94E92676-8BDC-429F-B429-B9B7BD69CF36}" srcOrd="1" destOrd="0" parTransId="{D998FFA3-C95D-4AF9-9546-4C723982C51E}" sibTransId="{168AB091-A0AA-4E52-B484-A3F0A4E744C9}"/>
    <dgm:cxn modelId="{7072D2D0-37A8-4DAD-AA19-FEA6E24038CE}" srcId="{C0DAE010-AF3B-457D-9512-D9A1D8B6081C}" destId="{7B8710FC-E74F-48F5-BFC3-8BA5121A4DA7}" srcOrd="2" destOrd="0" parTransId="{0B5C2618-1F5A-4ED4-8340-5E1C721FA2B7}" sibTransId="{B7123D32-4B8B-4D61-AF31-829EF7F1A979}"/>
    <dgm:cxn modelId="{851960D2-E9AD-4BE9-B6D5-3C54007020E1}" type="presOf" srcId="{B24F7DC7-77F6-42B4-9B1E-EAEB007749FE}" destId="{2334EBC5-21F0-4381-B744-5F43969AE554}" srcOrd="0" destOrd="0" presId="urn:microsoft.com/office/officeart/2005/8/layout/hierarchy1"/>
    <dgm:cxn modelId="{3AEA6BDE-91A1-432E-9812-CECBAFA88256}" srcId="{786C8050-CD92-47F7-8E4C-1DF01A6AF525}" destId="{5AF443B7-8B62-4995-A120-79AAEA2F4FF3}" srcOrd="0" destOrd="0" parTransId="{AC6FF815-C08B-4260-8C1B-9C831784469E}" sibTransId="{4AEC9FBF-0941-45A0-8728-B20EC2110526}"/>
    <dgm:cxn modelId="{4199EBDE-387F-499A-A28F-EBA365CFE1ED}" srcId="{C0DAE010-AF3B-457D-9512-D9A1D8B6081C}" destId="{B78AE471-05D5-4F79-9A6A-D6FF64688CE7}" srcOrd="0" destOrd="0" parTransId="{DA5D4D8C-838C-4758-BD75-B4980E32A213}" sibTransId="{16377C57-AF3A-428D-B4F3-933A6558F53C}"/>
    <dgm:cxn modelId="{626106E2-3F81-45D1-BB84-ABD135E9FE77}" srcId="{B78AE471-05D5-4F79-9A6A-D6FF64688CE7}" destId="{786C8050-CD92-47F7-8E4C-1DF01A6AF525}" srcOrd="1" destOrd="0" parTransId="{F77AB987-FAF8-4012-98EE-6270660558E8}" sibTransId="{6627DDDD-8EA9-45EB-9FC0-0FDE90F96241}"/>
    <dgm:cxn modelId="{8C3D94EE-970E-45FE-BB9C-1AC89C06520F}" srcId="{C0DAE010-AF3B-457D-9512-D9A1D8B6081C}" destId="{63877F93-98C4-4EB5-A1FB-91F374F76974}" srcOrd="1" destOrd="0" parTransId="{836594BE-0BE9-4D57-B258-3250378ACC20}" sibTransId="{89BE079D-53AE-4701-825A-816BA4A37C9E}"/>
    <dgm:cxn modelId="{1A4D23FA-4ABB-44E7-88FF-09FEB54926BA}" srcId="{94E92676-8BDC-429F-B429-B9B7BD69CF36}" destId="{A78909A2-8529-4013-99DF-FE69E2DA3786}" srcOrd="0" destOrd="0" parTransId="{DA5BC115-A172-4993-B26B-28716ED57F57}" sibTransId="{44AB49B4-E456-4265-A725-B7AFC268AAF1}"/>
    <dgm:cxn modelId="{67A06DFA-75D1-4B5E-A65E-675B357F6D1E}" type="presOf" srcId="{836594BE-0BE9-4D57-B258-3250378ACC20}" destId="{C6BC6B44-B840-4E66-9A4C-8B50CC7A49D5}" srcOrd="0" destOrd="0" presId="urn:microsoft.com/office/officeart/2005/8/layout/hierarchy1"/>
    <dgm:cxn modelId="{89BFBDFE-E677-4D9D-A90A-241D92E58833}" type="presOf" srcId="{D998FFA3-C95D-4AF9-9546-4C723982C51E}" destId="{946209B5-DA78-4BEE-8F44-1A6FC8DAA273}" srcOrd="0" destOrd="0" presId="urn:microsoft.com/office/officeart/2005/8/layout/hierarchy1"/>
    <dgm:cxn modelId="{19C6391C-4BFF-4D71-8FBB-81A6B98A3513}" type="presParOf" srcId="{7051B15C-4AD5-4594-9894-14E40F27178A}" destId="{90A26FB6-460C-4879-9351-394216BF6206}" srcOrd="0" destOrd="0" presId="urn:microsoft.com/office/officeart/2005/8/layout/hierarchy1"/>
    <dgm:cxn modelId="{3E02986F-21C2-4C0D-A1FC-0A3FF54C9416}" type="presParOf" srcId="{90A26FB6-460C-4879-9351-394216BF6206}" destId="{584E7E95-4E44-4787-9843-0444C521F496}" srcOrd="0" destOrd="0" presId="urn:microsoft.com/office/officeart/2005/8/layout/hierarchy1"/>
    <dgm:cxn modelId="{524D4281-E1A0-466D-9C43-87794AB85EF1}" type="presParOf" srcId="{584E7E95-4E44-4787-9843-0444C521F496}" destId="{0DF3BD49-1D40-4659-A44A-DD29EDE56D0F}" srcOrd="0" destOrd="0" presId="urn:microsoft.com/office/officeart/2005/8/layout/hierarchy1"/>
    <dgm:cxn modelId="{6BF930FF-BD85-4A28-A85A-4A1AB75BC23A}" type="presParOf" srcId="{584E7E95-4E44-4787-9843-0444C521F496}" destId="{D7832636-B6F8-4112-968D-33E05148895C}" srcOrd="1" destOrd="0" presId="urn:microsoft.com/office/officeart/2005/8/layout/hierarchy1"/>
    <dgm:cxn modelId="{53A30F19-81CD-4E03-9CD7-256AF341B917}" type="presParOf" srcId="{90A26FB6-460C-4879-9351-394216BF6206}" destId="{50D4563D-DB0E-41E5-8655-D5EEB4E79FB2}" srcOrd="1" destOrd="0" presId="urn:microsoft.com/office/officeart/2005/8/layout/hierarchy1"/>
    <dgm:cxn modelId="{350BFEFD-5200-4052-B623-752CE675E268}" type="presParOf" srcId="{50D4563D-DB0E-41E5-8655-D5EEB4E79FB2}" destId="{C4090C31-8DBF-40BD-A7C1-263EDCAAA75B}" srcOrd="0" destOrd="0" presId="urn:microsoft.com/office/officeart/2005/8/layout/hierarchy1"/>
    <dgm:cxn modelId="{88388263-490E-4AF3-AB9C-34EE723E16DB}" type="presParOf" srcId="{50D4563D-DB0E-41E5-8655-D5EEB4E79FB2}" destId="{741B0F67-D80E-4C73-AC49-17780CFCBA71}" srcOrd="1" destOrd="0" presId="urn:microsoft.com/office/officeart/2005/8/layout/hierarchy1"/>
    <dgm:cxn modelId="{6CA1A69E-F90D-4D7F-99CE-0C43EE651BF7}" type="presParOf" srcId="{741B0F67-D80E-4C73-AC49-17780CFCBA71}" destId="{6398FB76-4EBD-403F-963F-C7BE623F79CF}" srcOrd="0" destOrd="0" presId="urn:microsoft.com/office/officeart/2005/8/layout/hierarchy1"/>
    <dgm:cxn modelId="{CC5EDA3C-3DF1-426C-B098-D6622073F82B}" type="presParOf" srcId="{6398FB76-4EBD-403F-963F-C7BE623F79CF}" destId="{A6289977-5689-44EA-ADC4-D6630D896158}" srcOrd="0" destOrd="0" presId="urn:microsoft.com/office/officeart/2005/8/layout/hierarchy1"/>
    <dgm:cxn modelId="{987A9D6E-75A9-47B5-ABB3-6A9094A6AB52}" type="presParOf" srcId="{6398FB76-4EBD-403F-963F-C7BE623F79CF}" destId="{A01D087D-A527-42C9-BE42-E1252A29CE1F}" srcOrd="1" destOrd="0" presId="urn:microsoft.com/office/officeart/2005/8/layout/hierarchy1"/>
    <dgm:cxn modelId="{6D6D80DB-1984-4C34-8AE0-149EAAAEFC93}" type="presParOf" srcId="{741B0F67-D80E-4C73-AC49-17780CFCBA71}" destId="{A0B50479-4768-4B97-81FC-EFBCEC3A8794}" srcOrd="1" destOrd="0" presId="urn:microsoft.com/office/officeart/2005/8/layout/hierarchy1"/>
    <dgm:cxn modelId="{F5D2767F-9D01-4ACA-96C8-415CE6D13AAA}" type="presParOf" srcId="{A0B50479-4768-4B97-81FC-EFBCEC3A8794}" destId="{FF4A596C-A75E-4092-BDAC-89A7A6D8B9A0}" srcOrd="0" destOrd="0" presId="urn:microsoft.com/office/officeart/2005/8/layout/hierarchy1"/>
    <dgm:cxn modelId="{005E970A-5D6E-4D68-8974-58DF88F1DF9E}" type="presParOf" srcId="{A0B50479-4768-4B97-81FC-EFBCEC3A8794}" destId="{A33EAAE3-89BA-41D1-B6A4-6BE6BA3654B3}" srcOrd="1" destOrd="0" presId="urn:microsoft.com/office/officeart/2005/8/layout/hierarchy1"/>
    <dgm:cxn modelId="{4F141500-01A3-459C-9549-D28B40BA1D2B}" type="presParOf" srcId="{A33EAAE3-89BA-41D1-B6A4-6BE6BA3654B3}" destId="{E18132CB-BD6F-4C8B-BB2F-F863FEA1ABC2}" srcOrd="0" destOrd="0" presId="urn:microsoft.com/office/officeart/2005/8/layout/hierarchy1"/>
    <dgm:cxn modelId="{CA3FAD36-5554-4228-A5D8-ED31D787CC1A}" type="presParOf" srcId="{E18132CB-BD6F-4C8B-BB2F-F863FEA1ABC2}" destId="{009CA17C-12EC-4863-8045-9D1BB9DA086E}" srcOrd="0" destOrd="0" presId="urn:microsoft.com/office/officeart/2005/8/layout/hierarchy1"/>
    <dgm:cxn modelId="{8F26AF70-1400-47CF-B5D7-01719CCD03D7}" type="presParOf" srcId="{E18132CB-BD6F-4C8B-BB2F-F863FEA1ABC2}" destId="{E94BC771-3D5D-43B4-B36F-1F28A822448C}" srcOrd="1" destOrd="0" presId="urn:microsoft.com/office/officeart/2005/8/layout/hierarchy1"/>
    <dgm:cxn modelId="{793350A1-F913-401E-BA54-3DFA94826B18}" type="presParOf" srcId="{A33EAAE3-89BA-41D1-B6A4-6BE6BA3654B3}" destId="{6ACAEC99-552A-4731-835F-A295F205860D}" srcOrd="1" destOrd="0" presId="urn:microsoft.com/office/officeart/2005/8/layout/hierarchy1"/>
    <dgm:cxn modelId="{FBA7AD5D-4E35-41FD-845C-85A82CF87E7E}" type="presParOf" srcId="{6ACAEC99-552A-4731-835F-A295F205860D}" destId="{98ABC50D-6B6D-4A2E-8069-7CE874EFC8BB}" srcOrd="0" destOrd="0" presId="urn:microsoft.com/office/officeart/2005/8/layout/hierarchy1"/>
    <dgm:cxn modelId="{2EDF2A0F-FE72-41F7-98B9-E3581A87DA33}" type="presParOf" srcId="{6ACAEC99-552A-4731-835F-A295F205860D}" destId="{3B4DFE30-7F01-42AF-A183-F0149D340011}" srcOrd="1" destOrd="0" presId="urn:microsoft.com/office/officeart/2005/8/layout/hierarchy1"/>
    <dgm:cxn modelId="{8060A98F-B409-490D-A8EE-721F6580140F}" type="presParOf" srcId="{3B4DFE30-7F01-42AF-A183-F0149D340011}" destId="{2724FA99-120C-4543-A33A-4280E1FD476C}" srcOrd="0" destOrd="0" presId="urn:microsoft.com/office/officeart/2005/8/layout/hierarchy1"/>
    <dgm:cxn modelId="{3842D02D-0593-4B02-99F3-8E205BCDA2CE}" type="presParOf" srcId="{2724FA99-120C-4543-A33A-4280E1FD476C}" destId="{437A87AE-3200-434C-8C61-239044FD95CF}" srcOrd="0" destOrd="0" presId="urn:microsoft.com/office/officeart/2005/8/layout/hierarchy1"/>
    <dgm:cxn modelId="{23869918-3CD4-40A5-AA39-D91AB95C7373}" type="presParOf" srcId="{2724FA99-120C-4543-A33A-4280E1FD476C}" destId="{28F92328-5C3A-4EF6-9DCE-076C9721C0F1}" srcOrd="1" destOrd="0" presId="urn:microsoft.com/office/officeart/2005/8/layout/hierarchy1"/>
    <dgm:cxn modelId="{200B5FF5-1490-43C6-B9D5-D68CD11D4E65}" type="presParOf" srcId="{3B4DFE30-7F01-42AF-A183-F0149D340011}" destId="{76A23BE1-6B0F-4EA7-BF36-68CB3D910FD8}" srcOrd="1" destOrd="0" presId="urn:microsoft.com/office/officeart/2005/8/layout/hierarchy1"/>
    <dgm:cxn modelId="{49DEC39C-44C0-4360-8428-D38646135B7B}" type="presParOf" srcId="{A0B50479-4768-4B97-81FC-EFBCEC3A8794}" destId="{73798EC1-B878-40D4-A28E-1388E0F7B94F}" srcOrd="2" destOrd="0" presId="urn:microsoft.com/office/officeart/2005/8/layout/hierarchy1"/>
    <dgm:cxn modelId="{A65AFFEC-6064-468B-B9BB-96249B26AB2F}" type="presParOf" srcId="{A0B50479-4768-4B97-81FC-EFBCEC3A8794}" destId="{A60190BB-0478-4610-B222-DF26EC6613D8}" srcOrd="3" destOrd="0" presId="urn:microsoft.com/office/officeart/2005/8/layout/hierarchy1"/>
    <dgm:cxn modelId="{2443E732-338A-4CEA-89FB-8D03C91F1BFB}" type="presParOf" srcId="{A60190BB-0478-4610-B222-DF26EC6613D8}" destId="{1DC2D9B9-F399-41FB-A869-08F6C01B7A33}" srcOrd="0" destOrd="0" presId="urn:microsoft.com/office/officeart/2005/8/layout/hierarchy1"/>
    <dgm:cxn modelId="{39E90FE5-A04A-4505-8FB4-74C74F05970C}" type="presParOf" srcId="{1DC2D9B9-F399-41FB-A869-08F6C01B7A33}" destId="{F54641CD-186C-40A2-9BE3-B6D87DEF1169}" srcOrd="0" destOrd="0" presId="urn:microsoft.com/office/officeart/2005/8/layout/hierarchy1"/>
    <dgm:cxn modelId="{3D71A11A-48B4-44DD-ADE6-C4AE705C8B4B}" type="presParOf" srcId="{1DC2D9B9-F399-41FB-A869-08F6C01B7A33}" destId="{66D0D6DA-BF25-4D70-A032-9898D75AC84E}" srcOrd="1" destOrd="0" presId="urn:microsoft.com/office/officeart/2005/8/layout/hierarchy1"/>
    <dgm:cxn modelId="{E52B995B-B72E-4228-A3A1-3EF29766DED2}" type="presParOf" srcId="{A60190BB-0478-4610-B222-DF26EC6613D8}" destId="{4F6D9A76-0E61-4262-B0CF-47D78D2B0393}" srcOrd="1" destOrd="0" presId="urn:microsoft.com/office/officeart/2005/8/layout/hierarchy1"/>
    <dgm:cxn modelId="{48F7512A-647D-483F-AEA2-3BE2FCB109E7}" type="presParOf" srcId="{4F6D9A76-0E61-4262-B0CF-47D78D2B0393}" destId="{75D6F49D-0CC9-457C-A61D-A6CD0D6BB266}" srcOrd="0" destOrd="0" presId="urn:microsoft.com/office/officeart/2005/8/layout/hierarchy1"/>
    <dgm:cxn modelId="{139BB49D-F3BB-4514-98C2-122082F42C1B}" type="presParOf" srcId="{4F6D9A76-0E61-4262-B0CF-47D78D2B0393}" destId="{310E6322-F8C9-4759-BAB9-DD9C9A10E5A3}" srcOrd="1" destOrd="0" presId="urn:microsoft.com/office/officeart/2005/8/layout/hierarchy1"/>
    <dgm:cxn modelId="{03D87CAE-BEA8-416C-9B56-5CC46A3AF266}" type="presParOf" srcId="{310E6322-F8C9-4759-BAB9-DD9C9A10E5A3}" destId="{AA54149B-EF27-496E-B9BE-FDDC25EDA6F7}" srcOrd="0" destOrd="0" presId="urn:microsoft.com/office/officeart/2005/8/layout/hierarchy1"/>
    <dgm:cxn modelId="{45AAD2BF-8E66-4092-91C6-2E7066908E1F}" type="presParOf" srcId="{AA54149B-EF27-496E-B9BE-FDDC25EDA6F7}" destId="{6735AD74-82E5-48C6-9198-8EAFC6253E35}" srcOrd="0" destOrd="0" presId="urn:microsoft.com/office/officeart/2005/8/layout/hierarchy1"/>
    <dgm:cxn modelId="{CDB81B72-EB4C-47B7-B160-4C85ABA9BE72}" type="presParOf" srcId="{AA54149B-EF27-496E-B9BE-FDDC25EDA6F7}" destId="{A675AB1C-EAE1-4159-B090-EF83144F41A8}" srcOrd="1" destOrd="0" presId="urn:microsoft.com/office/officeart/2005/8/layout/hierarchy1"/>
    <dgm:cxn modelId="{51AA3B40-77A8-4F6E-92E3-8656CA15BB5A}" type="presParOf" srcId="{310E6322-F8C9-4759-BAB9-DD9C9A10E5A3}" destId="{3166C444-45D3-4DD3-B9AC-740073F68397}" srcOrd="1" destOrd="0" presId="urn:microsoft.com/office/officeart/2005/8/layout/hierarchy1"/>
    <dgm:cxn modelId="{FFD409EE-744B-4024-B559-9CF870CA8A0A}" type="presParOf" srcId="{50D4563D-DB0E-41E5-8655-D5EEB4E79FB2}" destId="{C6BC6B44-B840-4E66-9A4C-8B50CC7A49D5}" srcOrd="2" destOrd="0" presId="urn:microsoft.com/office/officeart/2005/8/layout/hierarchy1"/>
    <dgm:cxn modelId="{F6594FD8-8A3F-4208-9D38-C787C0C506D7}" type="presParOf" srcId="{50D4563D-DB0E-41E5-8655-D5EEB4E79FB2}" destId="{313B66ED-F3EB-49AB-86C7-55C143A595B5}" srcOrd="3" destOrd="0" presId="urn:microsoft.com/office/officeart/2005/8/layout/hierarchy1"/>
    <dgm:cxn modelId="{24D787BD-EE7D-4F51-9741-34ED5C15091A}" type="presParOf" srcId="{313B66ED-F3EB-49AB-86C7-55C143A595B5}" destId="{9A547FBF-D6B7-46ED-968B-8C2E3EC69015}" srcOrd="0" destOrd="0" presId="urn:microsoft.com/office/officeart/2005/8/layout/hierarchy1"/>
    <dgm:cxn modelId="{2A4A0658-B6BF-4658-A871-2AE63E868366}" type="presParOf" srcId="{9A547FBF-D6B7-46ED-968B-8C2E3EC69015}" destId="{9874493A-E77C-4D12-83AB-446E23F6FB2A}" srcOrd="0" destOrd="0" presId="urn:microsoft.com/office/officeart/2005/8/layout/hierarchy1"/>
    <dgm:cxn modelId="{4F1298F8-F114-41B1-8ACB-5D036B55DEC0}" type="presParOf" srcId="{9A547FBF-D6B7-46ED-968B-8C2E3EC69015}" destId="{08CADFC6-83E9-43E9-8E82-6DB19CDD0D4D}" srcOrd="1" destOrd="0" presId="urn:microsoft.com/office/officeart/2005/8/layout/hierarchy1"/>
    <dgm:cxn modelId="{AAB4B792-1971-4DBD-B52D-B7FE33B6692B}" type="presParOf" srcId="{313B66ED-F3EB-49AB-86C7-55C143A595B5}" destId="{4A2C01DC-1A2A-44AC-BB08-ACD691C3D4C3}" srcOrd="1" destOrd="0" presId="urn:microsoft.com/office/officeart/2005/8/layout/hierarchy1"/>
    <dgm:cxn modelId="{BD691A31-CF70-4038-9E59-6A4100888FB5}" type="presParOf" srcId="{4A2C01DC-1A2A-44AC-BB08-ACD691C3D4C3}" destId="{6C2187F8-4B0F-4DFE-91BD-0E3575E436FA}" srcOrd="0" destOrd="0" presId="urn:microsoft.com/office/officeart/2005/8/layout/hierarchy1"/>
    <dgm:cxn modelId="{BF884E53-7608-4D54-9773-84E77795F2A4}" type="presParOf" srcId="{4A2C01DC-1A2A-44AC-BB08-ACD691C3D4C3}" destId="{13EEB03A-1F4A-4E2E-B977-17B2760119EF}" srcOrd="1" destOrd="0" presId="urn:microsoft.com/office/officeart/2005/8/layout/hierarchy1"/>
    <dgm:cxn modelId="{507EA799-90BB-406D-9EEE-DF6BA415507E}" type="presParOf" srcId="{13EEB03A-1F4A-4E2E-B977-17B2760119EF}" destId="{A3D8CC4D-7512-4081-BF59-F3ABB4D79D11}" srcOrd="0" destOrd="0" presId="urn:microsoft.com/office/officeart/2005/8/layout/hierarchy1"/>
    <dgm:cxn modelId="{E5314108-6AFC-4D77-B4F8-26CC41DC95A9}" type="presParOf" srcId="{A3D8CC4D-7512-4081-BF59-F3ABB4D79D11}" destId="{9AEB488C-A53A-4032-BA3F-A8BDFAB10B59}" srcOrd="0" destOrd="0" presId="urn:microsoft.com/office/officeart/2005/8/layout/hierarchy1"/>
    <dgm:cxn modelId="{2ECB12A9-6931-4887-8701-754EE3CCE3AB}" type="presParOf" srcId="{A3D8CC4D-7512-4081-BF59-F3ABB4D79D11}" destId="{EEB24360-6F46-4F29-9A61-A97118B83BB6}" srcOrd="1" destOrd="0" presId="urn:microsoft.com/office/officeart/2005/8/layout/hierarchy1"/>
    <dgm:cxn modelId="{4C90827B-CC80-4989-8041-CFE9EB1F16D5}" type="presParOf" srcId="{13EEB03A-1F4A-4E2E-B977-17B2760119EF}" destId="{FCBBE3CA-6514-40C6-8F68-F2BA16A1EDB3}" srcOrd="1" destOrd="0" presId="urn:microsoft.com/office/officeart/2005/8/layout/hierarchy1"/>
    <dgm:cxn modelId="{AF922E01-5E12-4F1E-A26A-EEA9A2690753}" type="presParOf" srcId="{FCBBE3CA-6514-40C6-8F68-F2BA16A1EDB3}" destId="{C2D6DD4E-AF3C-41F6-803A-40340E6BAE6F}" srcOrd="0" destOrd="0" presId="urn:microsoft.com/office/officeart/2005/8/layout/hierarchy1"/>
    <dgm:cxn modelId="{57BCB1A9-E033-47B6-905D-35009008AAD7}" type="presParOf" srcId="{FCBBE3CA-6514-40C6-8F68-F2BA16A1EDB3}" destId="{43D2EE23-C0D9-410E-9FED-0C6FA635A3E9}" srcOrd="1" destOrd="0" presId="urn:microsoft.com/office/officeart/2005/8/layout/hierarchy1"/>
    <dgm:cxn modelId="{759122CF-9537-4C2F-9AE2-9EE5F15D065D}" type="presParOf" srcId="{43D2EE23-C0D9-410E-9FED-0C6FA635A3E9}" destId="{CE7042C0-74A1-469D-9C16-C3DDEDA29240}" srcOrd="0" destOrd="0" presId="urn:microsoft.com/office/officeart/2005/8/layout/hierarchy1"/>
    <dgm:cxn modelId="{E3997B44-2C82-4BDE-8145-C64B14582AD9}" type="presParOf" srcId="{CE7042C0-74A1-469D-9C16-C3DDEDA29240}" destId="{0CD0598D-353D-44E1-87C1-C9A0E3F4CFD1}" srcOrd="0" destOrd="0" presId="urn:microsoft.com/office/officeart/2005/8/layout/hierarchy1"/>
    <dgm:cxn modelId="{F384776E-8076-4BCB-974A-89D0EFA2AA57}" type="presParOf" srcId="{CE7042C0-74A1-469D-9C16-C3DDEDA29240}" destId="{A03DED6F-B983-4126-90FD-0048A3F18FCB}" srcOrd="1" destOrd="0" presId="urn:microsoft.com/office/officeart/2005/8/layout/hierarchy1"/>
    <dgm:cxn modelId="{FA9956E5-D6A4-464F-8BD9-ACD2F42E4F30}" type="presParOf" srcId="{43D2EE23-C0D9-410E-9FED-0C6FA635A3E9}" destId="{8CCB2A13-9672-4C7A-91DF-17466A08F487}" srcOrd="1" destOrd="0" presId="urn:microsoft.com/office/officeart/2005/8/layout/hierarchy1"/>
    <dgm:cxn modelId="{769A8434-EC83-433E-97BD-7B3ABB533EE9}" type="presParOf" srcId="{4A2C01DC-1A2A-44AC-BB08-ACD691C3D4C3}" destId="{946209B5-DA78-4BEE-8F44-1A6FC8DAA273}" srcOrd="2" destOrd="0" presId="urn:microsoft.com/office/officeart/2005/8/layout/hierarchy1"/>
    <dgm:cxn modelId="{D2A13618-69CC-4DB3-A645-CAC53C0969D5}" type="presParOf" srcId="{4A2C01DC-1A2A-44AC-BB08-ACD691C3D4C3}" destId="{C4D41957-6ECA-4319-AB28-8CB638655915}" srcOrd="3" destOrd="0" presId="urn:microsoft.com/office/officeart/2005/8/layout/hierarchy1"/>
    <dgm:cxn modelId="{DCDAC99F-C7AB-4819-B12D-AB3C96837746}" type="presParOf" srcId="{C4D41957-6ECA-4319-AB28-8CB638655915}" destId="{29F5A68E-2984-4E29-8F71-9DF9415D294A}" srcOrd="0" destOrd="0" presId="urn:microsoft.com/office/officeart/2005/8/layout/hierarchy1"/>
    <dgm:cxn modelId="{20E846E9-0A9E-4A78-8A64-2165C86C9AD7}" type="presParOf" srcId="{29F5A68E-2984-4E29-8F71-9DF9415D294A}" destId="{69AE6B05-A6FE-456A-8642-0730154CB00C}" srcOrd="0" destOrd="0" presId="urn:microsoft.com/office/officeart/2005/8/layout/hierarchy1"/>
    <dgm:cxn modelId="{EBCF566E-5642-4DD3-A80D-C4C625DB9EF5}" type="presParOf" srcId="{29F5A68E-2984-4E29-8F71-9DF9415D294A}" destId="{FF201CF2-C0D4-4089-9B6D-0B605E6DF951}" srcOrd="1" destOrd="0" presId="urn:microsoft.com/office/officeart/2005/8/layout/hierarchy1"/>
    <dgm:cxn modelId="{B0E8E531-3418-4C94-9A69-314CAB75E1FC}" type="presParOf" srcId="{C4D41957-6ECA-4319-AB28-8CB638655915}" destId="{6485DEE8-7EA5-4083-ADE8-0EAF6B4AAEBC}" srcOrd="1" destOrd="0" presId="urn:microsoft.com/office/officeart/2005/8/layout/hierarchy1"/>
    <dgm:cxn modelId="{37F25410-1283-4090-BD59-A9C1600EF5EE}" type="presParOf" srcId="{6485DEE8-7EA5-4083-ADE8-0EAF6B4AAEBC}" destId="{22688F60-31A6-4F71-B267-E83CFFF97B1E}" srcOrd="0" destOrd="0" presId="urn:microsoft.com/office/officeart/2005/8/layout/hierarchy1"/>
    <dgm:cxn modelId="{BDFBFDAD-9F7F-43F9-99B2-366D62511F16}" type="presParOf" srcId="{6485DEE8-7EA5-4083-ADE8-0EAF6B4AAEBC}" destId="{E63543BA-E1F8-4E86-B350-D7D74B14EAEE}" srcOrd="1" destOrd="0" presId="urn:microsoft.com/office/officeart/2005/8/layout/hierarchy1"/>
    <dgm:cxn modelId="{75970740-D250-4404-A5AC-D780FDDFECE9}" type="presParOf" srcId="{E63543BA-E1F8-4E86-B350-D7D74B14EAEE}" destId="{49750A52-0E55-48E3-AA55-9B87DA736235}" srcOrd="0" destOrd="0" presId="urn:microsoft.com/office/officeart/2005/8/layout/hierarchy1"/>
    <dgm:cxn modelId="{1F961B0A-BD10-4550-96B9-EBD0E0AEA47C}" type="presParOf" srcId="{49750A52-0E55-48E3-AA55-9B87DA736235}" destId="{5E230F98-DDBF-4AE0-B4D6-67F2B918E3C5}" srcOrd="0" destOrd="0" presId="urn:microsoft.com/office/officeart/2005/8/layout/hierarchy1"/>
    <dgm:cxn modelId="{CF8BD7C7-A6D3-4DA2-AA2F-2A0D600A48FA}" type="presParOf" srcId="{49750A52-0E55-48E3-AA55-9B87DA736235}" destId="{5818607C-773D-4D9F-97C0-F2582BAD98A2}" srcOrd="1" destOrd="0" presId="urn:microsoft.com/office/officeart/2005/8/layout/hierarchy1"/>
    <dgm:cxn modelId="{C7856EDF-0AAC-444B-9A3C-EAB93649574A}" type="presParOf" srcId="{E63543BA-E1F8-4E86-B350-D7D74B14EAEE}" destId="{77A361DE-6BA5-4DCC-A434-AA2765986A36}" srcOrd="1" destOrd="0" presId="urn:microsoft.com/office/officeart/2005/8/layout/hierarchy1"/>
    <dgm:cxn modelId="{C7A27EFE-BD27-474B-8EBD-ED0431C4C81D}" type="presParOf" srcId="{50D4563D-DB0E-41E5-8655-D5EEB4E79FB2}" destId="{4B58E71F-4E80-4D7F-B7A7-C357AAA5F671}" srcOrd="4" destOrd="0" presId="urn:microsoft.com/office/officeart/2005/8/layout/hierarchy1"/>
    <dgm:cxn modelId="{C1CCE78A-C78E-4A1A-8D4C-183D83A665FD}" type="presParOf" srcId="{50D4563D-DB0E-41E5-8655-D5EEB4E79FB2}" destId="{BA84D09E-8BFC-4764-9350-58E0C076DAFF}" srcOrd="5" destOrd="0" presId="urn:microsoft.com/office/officeart/2005/8/layout/hierarchy1"/>
    <dgm:cxn modelId="{BE717B47-78C0-44A8-8857-BC05F2393F77}" type="presParOf" srcId="{BA84D09E-8BFC-4764-9350-58E0C076DAFF}" destId="{0B16E90F-DBBD-4285-9255-8DE99A3224A0}" srcOrd="0" destOrd="0" presId="urn:microsoft.com/office/officeart/2005/8/layout/hierarchy1"/>
    <dgm:cxn modelId="{CEDFA07A-6850-4671-A19B-113AAC5C67FF}" type="presParOf" srcId="{0B16E90F-DBBD-4285-9255-8DE99A3224A0}" destId="{F6210BFF-BFB6-4382-A1BD-844FC297F4B4}" srcOrd="0" destOrd="0" presId="urn:microsoft.com/office/officeart/2005/8/layout/hierarchy1"/>
    <dgm:cxn modelId="{4F7E09DA-7DE5-473A-9B25-4CF8F688D123}" type="presParOf" srcId="{0B16E90F-DBBD-4285-9255-8DE99A3224A0}" destId="{644D2FA9-E472-469C-957D-416CED15E31F}" srcOrd="1" destOrd="0" presId="urn:microsoft.com/office/officeart/2005/8/layout/hierarchy1"/>
    <dgm:cxn modelId="{74B1AD3A-6FD9-4AE2-B510-44AB9A9CA542}" type="presParOf" srcId="{BA84D09E-8BFC-4764-9350-58E0C076DAFF}" destId="{108AFA45-61B7-48B8-9122-F01A1F6C01CB}" srcOrd="1" destOrd="0" presId="urn:microsoft.com/office/officeart/2005/8/layout/hierarchy1"/>
    <dgm:cxn modelId="{00A6660A-508C-4245-A345-A98C0EC82E03}" type="presParOf" srcId="{108AFA45-61B7-48B8-9122-F01A1F6C01CB}" destId="{5E5E06E1-858C-4C04-A45B-C9C625B78CD1}" srcOrd="0" destOrd="0" presId="urn:microsoft.com/office/officeart/2005/8/layout/hierarchy1"/>
    <dgm:cxn modelId="{0B5F7007-6101-4B87-85CF-9FD599454D0D}" type="presParOf" srcId="{108AFA45-61B7-48B8-9122-F01A1F6C01CB}" destId="{C9090350-4803-49B8-9790-0BDFA8A112ED}" srcOrd="1" destOrd="0" presId="urn:microsoft.com/office/officeart/2005/8/layout/hierarchy1"/>
    <dgm:cxn modelId="{1013884E-9E43-4FED-8BD2-4EF3E6123663}" type="presParOf" srcId="{C9090350-4803-49B8-9790-0BDFA8A112ED}" destId="{01226534-4B11-4938-91B0-CEFCC25312B9}" srcOrd="0" destOrd="0" presId="urn:microsoft.com/office/officeart/2005/8/layout/hierarchy1"/>
    <dgm:cxn modelId="{85FAE2C5-2549-4D07-9358-2254801DC077}" type="presParOf" srcId="{01226534-4B11-4938-91B0-CEFCC25312B9}" destId="{C9BA8761-524F-4BA6-908A-607BE923C306}" srcOrd="0" destOrd="0" presId="urn:microsoft.com/office/officeart/2005/8/layout/hierarchy1"/>
    <dgm:cxn modelId="{783E7739-762A-4811-8117-B44F3EDC8041}" type="presParOf" srcId="{01226534-4B11-4938-91B0-CEFCC25312B9}" destId="{C87A52A0-01F7-481A-8598-FB77E9741C9E}" srcOrd="1" destOrd="0" presId="urn:microsoft.com/office/officeart/2005/8/layout/hierarchy1"/>
    <dgm:cxn modelId="{C8626923-6929-40FC-9265-F6AE0EDB534B}" type="presParOf" srcId="{C9090350-4803-49B8-9790-0BDFA8A112ED}" destId="{CCC40F3B-DCE0-42E4-973C-7FB560CCDFF4}" srcOrd="1" destOrd="0" presId="urn:microsoft.com/office/officeart/2005/8/layout/hierarchy1"/>
    <dgm:cxn modelId="{FDF7FD65-C333-44AA-B631-4F9BB2116E3C}" type="presParOf" srcId="{CCC40F3B-DCE0-42E4-973C-7FB560CCDFF4}" destId="{5A32623B-3D4E-4BC5-91AA-FE47152AF265}" srcOrd="0" destOrd="0" presId="urn:microsoft.com/office/officeart/2005/8/layout/hierarchy1"/>
    <dgm:cxn modelId="{D45492BA-97A1-42D0-BA16-C6FE2AF98E87}" type="presParOf" srcId="{CCC40F3B-DCE0-42E4-973C-7FB560CCDFF4}" destId="{EEC5533D-D32B-4F71-B433-63C18BA21D3F}" srcOrd="1" destOrd="0" presId="urn:microsoft.com/office/officeart/2005/8/layout/hierarchy1"/>
    <dgm:cxn modelId="{BD5E63D3-BC37-4742-9A65-E4831691176E}" type="presParOf" srcId="{EEC5533D-D32B-4F71-B433-63C18BA21D3F}" destId="{EC25CF01-27BB-45C7-968C-0183089C1B08}" srcOrd="0" destOrd="0" presId="urn:microsoft.com/office/officeart/2005/8/layout/hierarchy1"/>
    <dgm:cxn modelId="{AD12789E-A052-418C-A5CB-3B5741CDF030}" type="presParOf" srcId="{EC25CF01-27BB-45C7-968C-0183089C1B08}" destId="{65DB5259-6A48-4098-B971-4BFCA5A07164}" srcOrd="0" destOrd="0" presId="urn:microsoft.com/office/officeart/2005/8/layout/hierarchy1"/>
    <dgm:cxn modelId="{867B3A49-B828-47F1-9662-D933BD81776D}" type="presParOf" srcId="{EC25CF01-27BB-45C7-968C-0183089C1B08}" destId="{D6A85E5E-6AD5-44F2-A7A7-E1361881FCE0}" srcOrd="1" destOrd="0" presId="urn:microsoft.com/office/officeart/2005/8/layout/hierarchy1"/>
    <dgm:cxn modelId="{40C374B7-DBA4-4D65-AD25-75B674AB51CA}" type="presParOf" srcId="{EEC5533D-D32B-4F71-B433-63C18BA21D3F}" destId="{7F9EF8C1-FABE-4E35-9C67-ACF5192D4600}" srcOrd="1" destOrd="0" presId="urn:microsoft.com/office/officeart/2005/8/layout/hierarchy1"/>
    <dgm:cxn modelId="{AF337139-FBA0-49C2-8296-0E19C29FEE7B}" type="presParOf" srcId="{108AFA45-61B7-48B8-9122-F01A1F6C01CB}" destId="{24146098-DA5F-45B7-AFCF-3F0462604D19}" srcOrd="2" destOrd="0" presId="urn:microsoft.com/office/officeart/2005/8/layout/hierarchy1"/>
    <dgm:cxn modelId="{323917CE-BDFB-4E74-B4EF-E028CD0029B9}" type="presParOf" srcId="{108AFA45-61B7-48B8-9122-F01A1F6C01CB}" destId="{5F8237F5-FA61-4376-A4FA-C7BFF6D78E8D}" srcOrd="3" destOrd="0" presId="urn:microsoft.com/office/officeart/2005/8/layout/hierarchy1"/>
    <dgm:cxn modelId="{BB03EAE7-CAAC-45FB-8BD4-90042FF70AA9}" type="presParOf" srcId="{5F8237F5-FA61-4376-A4FA-C7BFF6D78E8D}" destId="{391DF495-A6C3-496E-BB9E-84D38BB5B81D}" srcOrd="0" destOrd="0" presId="urn:microsoft.com/office/officeart/2005/8/layout/hierarchy1"/>
    <dgm:cxn modelId="{A0345E86-C15E-4B8D-A820-BB983A59D404}" type="presParOf" srcId="{391DF495-A6C3-496E-BB9E-84D38BB5B81D}" destId="{0B02850C-6F15-4255-9048-EC3467D1AAF4}" srcOrd="0" destOrd="0" presId="urn:microsoft.com/office/officeart/2005/8/layout/hierarchy1"/>
    <dgm:cxn modelId="{14F6A441-955A-40DD-BBAC-046FBDF109F3}" type="presParOf" srcId="{391DF495-A6C3-496E-BB9E-84D38BB5B81D}" destId="{E5C22A05-7C4B-4882-9F67-76B54CCA45DD}" srcOrd="1" destOrd="0" presId="urn:microsoft.com/office/officeart/2005/8/layout/hierarchy1"/>
    <dgm:cxn modelId="{44E90AA4-DA43-48D1-86E6-007A40DBF6DA}" type="presParOf" srcId="{5F8237F5-FA61-4376-A4FA-C7BFF6D78E8D}" destId="{7AA7035A-B465-4660-A42D-E20178410A73}" srcOrd="1" destOrd="0" presId="urn:microsoft.com/office/officeart/2005/8/layout/hierarchy1"/>
    <dgm:cxn modelId="{CEB6AEF4-D453-4B9E-A429-5499045186AF}" type="presParOf" srcId="{7AA7035A-B465-4660-A42D-E20178410A73}" destId="{2334EBC5-21F0-4381-B744-5F43969AE554}" srcOrd="0" destOrd="0" presId="urn:microsoft.com/office/officeart/2005/8/layout/hierarchy1"/>
    <dgm:cxn modelId="{B9B497CE-6382-45A5-A653-4A133B9B5BDC}" type="presParOf" srcId="{7AA7035A-B465-4660-A42D-E20178410A73}" destId="{F71B7798-B92F-43FD-9C99-285B421EA1A5}" srcOrd="1" destOrd="0" presId="urn:microsoft.com/office/officeart/2005/8/layout/hierarchy1"/>
    <dgm:cxn modelId="{F18D4600-12DB-4AA4-AEC5-CB8D84D4C409}" type="presParOf" srcId="{F71B7798-B92F-43FD-9C99-285B421EA1A5}" destId="{D2C3E444-C09D-41D7-9F8E-A761CCE9DB27}" srcOrd="0" destOrd="0" presId="urn:microsoft.com/office/officeart/2005/8/layout/hierarchy1"/>
    <dgm:cxn modelId="{7EF6BDB9-868C-4317-848E-64E860FC4231}" type="presParOf" srcId="{D2C3E444-C09D-41D7-9F8E-A761CCE9DB27}" destId="{790D7F40-C790-4925-8D43-21417350AE40}" srcOrd="0" destOrd="0" presId="urn:microsoft.com/office/officeart/2005/8/layout/hierarchy1"/>
    <dgm:cxn modelId="{634BDF3F-78CA-43F0-AF6C-803983EAD062}" type="presParOf" srcId="{D2C3E444-C09D-41D7-9F8E-A761CCE9DB27}" destId="{4F7DC2AA-6AEC-4FE9-8318-C7C3938C08DD}" srcOrd="1" destOrd="0" presId="urn:microsoft.com/office/officeart/2005/8/layout/hierarchy1"/>
    <dgm:cxn modelId="{4F04EC35-F9D7-45A8-8617-59D866E7B8C5}" type="presParOf" srcId="{F71B7798-B92F-43FD-9C99-285B421EA1A5}" destId="{8083ED8E-5414-4C46-831F-F1E1D1AA3E1E}" srcOrd="1" destOrd="0" presId="urn:microsoft.com/office/officeart/2005/8/layout/hierarchy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4EBC5-21F0-4381-B744-5F43969AE554}">
      <dsp:nvSpPr>
        <dsp:cNvPr id="0" name=""/>
        <dsp:cNvSpPr/>
      </dsp:nvSpPr>
      <dsp:spPr>
        <a:xfrm>
          <a:off x="10136306" y="3801081"/>
          <a:ext cx="91440" cy="282145"/>
        </a:xfrm>
        <a:custGeom>
          <a:avLst/>
          <a:gdLst/>
          <a:ahLst/>
          <a:cxnLst/>
          <a:rect l="0" t="0" r="0" b="0"/>
          <a:pathLst>
            <a:path>
              <a:moveTo>
                <a:pt x="45720" y="0"/>
              </a:moveTo>
              <a:lnTo>
                <a:pt x="45720" y="220879"/>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4146098-DA5F-45B7-AFCF-3F0462604D19}">
      <dsp:nvSpPr>
        <dsp:cNvPr id="0" name=""/>
        <dsp:cNvSpPr/>
      </dsp:nvSpPr>
      <dsp:spPr>
        <a:xfrm>
          <a:off x="9369223" y="2318525"/>
          <a:ext cx="812803" cy="282145"/>
        </a:xfrm>
        <a:custGeom>
          <a:avLst/>
          <a:gdLst/>
          <a:ahLst/>
          <a:cxnLst/>
          <a:rect l="0" t="0" r="0" b="0"/>
          <a:pathLst>
            <a:path>
              <a:moveTo>
                <a:pt x="0" y="0"/>
              </a:moveTo>
              <a:lnTo>
                <a:pt x="0" y="150522"/>
              </a:lnTo>
              <a:lnTo>
                <a:pt x="464120" y="150522"/>
              </a:lnTo>
              <a:lnTo>
                <a:pt x="464120" y="220879"/>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A32623B-3D4E-4BC5-91AA-FE47152AF265}">
      <dsp:nvSpPr>
        <dsp:cNvPr id="0" name=""/>
        <dsp:cNvSpPr/>
      </dsp:nvSpPr>
      <dsp:spPr>
        <a:xfrm>
          <a:off x="8404708" y="3775652"/>
          <a:ext cx="91440" cy="282145"/>
        </a:xfrm>
        <a:custGeom>
          <a:avLst/>
          <a:gdLst/>
          <a:ahLst/>
          <a:cxnLst/>
          <a:rect l="0" t="0" r="0" b="0"/>
          <a:pathLst>
            <a:path>
              <a:moveTo>
                <a:pt x="45720" y="0"/>
              </a:moveTo>
              <a:lnTo>
                <a:pt x="45720" y="220879"/>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E5E06E1-858C-4C04-A45B-C9C625B78CD1}">
      <dsp:nvSpPr>
        <dsp:cNvPr id="0" name=""/>
        <dsp:cNvSpPr/>
      </dsp:nvSpPr>
      <dsp:spPr>
        <a:xfrm>
          <a:off x="8450428" y="2318525"/>
          <a:ext cx="918794" cy="282145"/>
        </a:xfrm>
        <a:custGeom>
          <a:avLst/>
          <a:gdLst/>
          <a:ahLst/>
          <a:cxnLst/>
          <a:rect l="0" t="0" r="0" b="0"/>
          <a:pathLst>
            <a:path>
              <a:moveTo>
                <a:pt x="464120" y="0"/>
              </a:moveTo>
              <a:lnTo>
                <a:pt x="464120" y="150522"/>
              </a:lnTo>
              <a:lnTo>
                <a:pt x="0" y="150522"/>
              </a:lnTo>
              <a:lnTo>
                <a:pt x="0" y="220879"/>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B58E71F-4E80-4D7F-B7A7-C357AAA5F671}">
      <dsp:nvSpPr>
        <dsp:cNvPr id="0" name=""/>
        <dsp:cNvSpPr/>
      </dsp:nvSpPr>
      <dsp:spPr>
        <a:xfrm>
          <a:off x="5553995" y="1033930"/>
          <a:ext cx="3815227" cy="282145"/>
        </a:xfrm>
        <a:custGeom>
          <a:avLst/>
          <a:gdLst/>
          <a:ahLst/>
          <a:cxnLst/>
          <a:rect l="0" t="0" r="0" b="0"/>
          <a:pathLst>
            <a:path>
              <a:moveTo>
                <a:pt x="0" y="0"/>
              </a:moveTo>
              <a:lnTo>
                <a:pt x="0" y="150522"/>
              </a:lnTo>
              <a:lnTo>
                <a:pt x="1856482" y="150522"/>
              </a:lnTo>
              <a:lnTo>
                <a:pt x="1856482" y="220879"/>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2688F60-31A6-4F71-B267-E83CFFF97B1E}">
      <dsp:nvSpPr>
        <dsp:cNvPr id="0" name=""/>
        <dsp:cNvSpPr/>
      </dsp:nvSpPr>
      <dsp:spPr>
        <a:xfrm>
          <a:off x="6575656" y="3711504"/>
          <a:ext cx="91440" cy="282145"/>
        </a:xfrm>
        <a:custGeom>
          <a:avLst/>
          <a:gdLst/>
          <a:ahLst/>
          <a:cxnLst/>
          <a:rect l="0" t="0" r="0" b="0"/>
          <a:pathLst>
            <a:path>
              <a:moveTo>
                <a:pt x="45720" y="0"/>
              </a:moveTo>
              <a:lnTo>
                <a:pt x="45720" y="220879"/>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46209B5-DA78-4BEE-8F44-1A6FC8DAA273}">
      <dsp:nvSpPr>
        <dsp:cNvPr id="0" name=""/>
        <dsp:cNvSpPr/>
      </dsp:nvSpPr>
      <dsp:spPr>
        <a:xfrm>
          <a:off x="5845137" y="2302077"/>
          <a:ext cx="776239" cy="282145"/>
        </a:xfrm>
        <a:custGeom>
          <a:avLst/>
          <a:gdLst/>
          <a:ahLst/>
          <a:cxnLst/>
          <a:rect l="0" t="0" r="0" b="0"/>
          <a:pathLst>
            <a:path>
              <a:moveTo>
                <a:pt x="0" y="0"/>
              </a:moveTo>
              <a:lnTo>
                <a:pt x="0" y="150522"/>
              </a:lnTo>
              <a:lnTo>
                <a:pt x="464120" y="150522"/>
              </a:lnTo>
              <a:lnTo>
                <a:pt x="464120" y="220879"/>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2D6DD4E-AF3C-41F6-803A-40340E6BAE6F}">
      <dsp:nvSpPr>
        <dsp:cNvPr id="0" name=""/>
        <dsp:cNvSpPr/>
      </dsp:nvSpPr>
      <dsp:spPr>
        <a:xfrm>
          <a:off x="4783168" y="3880420"/>
          <a:ext cx="91440" cy="282145"/>
        </a:xfrm>
        <a:custGeom>
          <a:avLst/>
          <a:gdLst/>
          <a:ahLst/>
          <a:cxnLst/>
          <a:rect l="0" t="0" r="0" b="0"/>
          <a:pathLst>
            <a:path>
              <a:moveTo>
                <a:pt x="45720" y="0"/>
              </a:moveTo>
              <a:lnTo>
                <a:pt x="45720" y="220879"/>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C2187F8-4B0F-4DFE-91BD-0E3575E436FA}">
      <dsp:nvSpPr>
        <dsp:cNvPr id="0" name=""/>
        <dsp:cNvSpPr/>
      </dsp:nvSpPr>
      <dsp:spPr>
        <a:xfrm>
          <a:off x="4828888" y="2302077"/>
          <a:ext cx="1016248" cy="282145"/>
        </a:xfrm>
        <a:custGeom>
          <a:avLst/>
          <a:gdLst/>
          <a:ahLst/>
          <a:cxnLst/>
          <a:rect l="0" t="0" r="0" b="0"/>
          <a:pathLst>
            <a:path>
              <a:moveTo>
                <a:pt x="464120" y="0"/>
              </a:moveTo>
              <a:lnTo>
                <a:pt x="464120" y="150522"/>
              </a:lnTo>
              <a:lnTo>
                <a:pt x="0" y="150522"/>
              </a:lnTo>
              <a:lnTo>
                <a:pt x="0" y="220879"/>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6BC6B44-B840-4E66-9A4C-8B50CC7A49D5}">
      <dsp:nvSpPr>
        <dsp:cNvPr id="0" name=""/>
        <dsp:cNvSpPr/>
      </dsp:nvSpPr>
      <dsp:spPr>
        <a:xfrm>
          <a:off x="5553995" y="1033930"/>
          <a:ext cx="291141" cy="282145"/>
        </a:xfrm>
        <a:custGeom>
          <a:avLst/>
          <a:gdLst/>
          <a:ahLst/>
          <a:cxnLst/>
          <a:rect l="0" t="0" r="0" b="0"/>
          <a:pathLst>
            <a:path>
              <a:moveTo>
                <a:pt x="45720" y="0"/>
              </a:moveTo>
              <a:lnTo>
                <a:pt x="45720" y="220879"/>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5D6F49D-0CC9-457C-A61D-A6CD0D6BB266}">
      <dsp:nvSpPr>
        <dsp:cNvPr id="0" name=""/>
        <dsp:cNvSpPr/>
      </dsp:nvSpPr>
      <dsp:spPr>
        <a:xfrm>
          <a:off x="2713844" y="4064921"/>
          <a:ext cx="91440" cy="282145"/>
        </a:xfrm>
        <a:custGeom>
          <a:avLst/>
          <a:gdLst/>
          <a:ahLst/>
          <a:cxnLst/>
          <a:rect l="0" t="0" r="0" b="0"/>
          <a:pathLst>
            <a:path>
              <a:moveTo>
                <a:pt x="45720" y="0"/>
              </a:moveTo>
              <a:lnTo>
                <a:pt x="45720" y="220879"/>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3798EC1-B878-40D4-A28E-1388E0F7B94F}">
      <dsp:nvSpPr>
        <dsp:cNvPr id="0" name=""/>
        <dsp:cNvSpPr/>
      </dsp:nvSpPr>
      <dsp:spPr>
        <a:xfrm>
          <a:off x="1890588" y="2474634"/>
          <a:ext cx="868976" cy="282145"/>
        </a:xfrm>
        <a:custGeom>
          <a:avLst/>
          <a:gdLst/>
          <a:ahLst/>
          <a:cxnLst/>
          <a:rect l="0" t="0" r="0" b="0"/>
          <a:pathLst>
            <a:path>
              <a:moveTo>
                <a:pt x="0" y="0"/>
              </a:moveTo>
              <a:lnTo>
                <a:pt x="0" y="150522"/>
              </a:lnTo>
              <a:lnTo>
                <a:pt x="464120" y="150522"/>
              </a:lnTo>
              <a:lnTo>
                <a:pt x="464120" y="220879"/>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8ABC50D-6B6D-4A2E-8069-7CE874EFC8BB}">
      <dsp:nvSpPr>
        <dsp:cNvPr id="0" name=""/>
        <dsp:cNvSpPr/>
      </dsp:nvSpPr>
      <dsp:spPr>
        <a:xfrm>
          <a:off x="694685" y="3780241"/>
          <a:ext cx="91440" cy="282145"/>
        </a:xfrm>
        <a:custGeom>
          <a:avLst/>
          <a:gdLst/>
          <a:ahLst/>
          <a:cxnLst/>
          <a:rect l="0" t="0" r="0" b="0"/>
          <a:pathLst>
            <a:path>
              <a:moveTo>
                <a:pt x="45720" y="0"/>
              </a:moveTo>
              <a:lnTo>
                <a:pt x="45720" y="220879"/>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F4A596C-A75E-4092-BDAC-89A7A6D8B9A0}">
      <dsp:nvSpPr>
        <dsp:cNvPr id="0" name=""/>
        <dsp:cNvSpPr/>
      </dsp:nvSpPr>
      <dsp:spPr>
        <a:xfrm>
          <a:off x="740405" y="2474634"/>
          <a:ext cx="1150182" cy="282145"/>
        </a:xfrm>
        <a:custGeom>
          <a:avLst/>
          <a:gdLst/>
          <a:ahLst/>
          <a:cxnLst/>
          <a:rect l="0" t="0" r="0" b="0"/>
          <a:pathLst>
            <a:path>
              <a:moveTo>
                <a:pt x="464120" y="0"/>
              </a:moveTo>
              <a:lnTo>
                <a:pt x="464120" y="150522"/>
              </a:lnTo>
              <a:lnTo>
                <a:pt x="0" y="150522"/>
              </a:lnTo>
              <a:lnTo>
                <a:pt x="0" y="220879"/>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4090C31-8DBF-40BD-A7C1-263EDCAAA75B}">
      <dsp:nvSpPr>
        <dsp:cNvPr id="0" name=""/>
        <dsp:cNvSpPr/>
      </dsp:nvSpPr>
      <dsp:spPr>
        <a:xfrm>
          <a:off x="1890588" y="1033930"/>
          <a:ext cx="3663407" cy="282145"/>
        </a:xfrm>
        <a:custGeom>
          <a:avLst/>
          <a:gdLst/>
          <a:ahLst/>
          <a:cxnLst/>
          <a:rect l="0" t="0" r="0" b="0"/>
          <a:pathLst>
            <a:path>
              <a:moveTo>
                <a:pt x="1856482" y="0"/>
              </a:moveTo>
              <a:lnTo>
                <a:pt x="1856482" y="150522"/>
              </a:lnTo>
              <a:lnTo>
                <a:pt x="0" y="150522"/>
              </a:lnTo>
              <a:lnTo>
                <a:pt x="0" y="220879"/>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DF3BD49-1D40-4659-A44A-DD29EDE56D0F}">
      <dsp:nvSpPr>
        <dsp:cNvPr id="0" name=""/>
        <dsp:cNvSpPr/>
      </dsp:nvSpPr>
      <dsp:spPr>
        <a:xfrm>
          <a:off x="3626375" y="197489"/>
          <a:ext cx="3855239" cy="836441"/>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832636-B6F8-4112-968D-33E05148895C}">
      <dsp:nvSpPr>
        <dsp:cNvPr id="0" name=""/>
        <dsp:cNvSpPr/>
      </dsp:nvSpPr>
      <dsp:spPr>
        <a:xfrm>
          <a:off x="3734167" y="299892"/>
          <a:ext cx="3855239" cy="836441"/>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Times New Roman" panose="02020603050405020304" pitchFamily="18" charset="0"/>
              <a:cs typeface="Times New Roman" panose="02020603050405020304" pitchFamily="18" charset="0"/>
            </a:rPr>
            <a:t>Luận đề:</a:t>
          </a:r>
        </a:p>
        <a:p>
          <a:pPr marL="0" lvl="0" indent="0" algn="ctr" defTabSz="711200">
            <a:lnSpc>
              <a:spcPct val="90000"/>
            </a:lnSpc>
            <a:spcBef>
              <a:spcPct val="0"/>
            </a:spcBef>
            <a:spcAft>
              <a:spcPct val="35000"/>
            </a:spcAft>
            <a:buNone/>
          </a:pPr>
          <a:r>
            <a:rPr lang="en-US" sz="1600" b="0" kern="1200">
              <a:latin typeface="Times New Roman" panose="02020603050405020304" pitchFamily="18" charset="0"/>
              <a:cs typeface="Times New Roman" panose="02020603050405020304" pitchFamily="18" charset="0"/>
            </a:rPr>
            <a:t>....................................................................................................................................</a:t>
          </a:r>
          <a:endParaRPr lang="vi-VN" sz="1600" b="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3758666" y="324391"/>
        <a:ext cx="3806241" cy="787443"/>
      </dsp:txXfrm>
    </dsp:sp>
    <dsp:sp modelId="{A6289977-5689-44EA-ADC4-D6630D896158}">
      <dsp:nvSpPr>
        <dsp:cNvPr id="0" name=""/>
        <dsp:cNvSpPr/>
      </dsp:nvSpPr>
      <dsp:spPr>
        <a:xfrm>
          <a:off x="593663" y="1316076"/>
          <a:ext cx="2593850" cy="1158557"/>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D087D-A527-42C9-BE42-E1252A29CE1F}">
      <dsp:nvSpPr>
        <dsp:cNvPr id="0" name=""/>
        <dsp:cNvSpPr/>
      </dsp:nvSpPr>
      <dsp:spPr>
        <a:xfrm>
          <a:off x="701455" y="1418478"/>
          <a:ext cx="2593850" cy="1158557"/>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Times New Roman" panose="02020603050405020304" pitchFamily="18" charset="0"/>
              <a:cs typeface="Times New Roman" panose="02020603050405020304" pitchFamily="18" charset="0"/>
            </a:rPr>
            <a:t>Luận điểm 1: </a:t>
          </a:r>
        </a:p>
        <a:p>
          <a:pPr marL="0" lvl="0" indent="0" algn="ctr"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a:t>
          </a:r>
          <a:endParaRPr lang="vi-VN"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735388" y="1452411"/>
        <a:ext cx="2525984" cy="1090691"/>
      </dsp:txXfrm>
    </dsp:sp>
    <dsp:sp modelId="{009CA17C-12EC-4863-8045-9D1BB9DA086E}">
      <dsp:nvSpPr>
        <dsp:cNvPr id="0" name=""/>
        <dsp:cNvSpPr/>
      </dsp:nvSpPr>
      <dsp:spPr>
        <a:xfrm>
          <a:off x="6499" y="2756779"/>
          <a:ext cx="1467813" cy="1023461"/>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4BC771-3D5D-43B4-B36F-1F28A822448C}">
      <dsp:nvSpPr>
        <dsp:cNvPr id="0" name=""/>
        <dsp:cNvSpPr/>
      </dsp:nvSpPr>
      <dsp:spPr>
        <a:xfrm>
          <a:off x="114291" y="2859181"/>
          <a:ext cx="1467813" cy="102346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Lí lẽ 1.1</a:t>
          </a:r>
        </a:p>
        <a:p>
          <a:pPr marL="0" lvl="0" indent="0" algn="ctr"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a:t>
          </a:r>
          <a:endParaRPr lang="vi-VN"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144267" y="2889157"/>
        <a:ext cx="1407861" cy="963509"/>
      </dsp:txXfrm>
    </dsp:sp>
    <dsp:sp modelId="{437A87AE-3200-434C-8C61-239044FD95CF}">
      <dsp:nvSpPr>
        <dsp:cNvPr id="0" name=""/>
        <dsp:cNvSpPr/>
      </dsp:nvSpPr>
      <dsp:spPr>
        <a:xfrm>
          <a:off x="79622" y="4062387"/>
          <a:ext cx="1321566" cy="1609480"/>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F92328-5C3A-4EF6-9DCE-076C9721C0F1}">
      <dsp:nvSpPr>
        <dsp:cNvPr id="0" name=""/>
        <dsp:cNvSpPr/>
      </dsp:nvSpPr>
      <dsp:spPr>
        <a:xfrm>
          <a:off x="187414" y="4164789"/>
          <a:ext cx="1321566" cy="1609480"/>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Bằng chứng</a:t>
          </a:r>
        </a:p>
        <a:p>
          <a:pPr marL="0" lvl="0" indent="0" algn="ctr" defTabSz="711200">
            <a:lnSpc>
              <a:spcPct val="90000"/>
            </a:lnSpc>
            <a:spcBef>
              <a:spcPct val="0"/>
            </a:spcBef>
            <a:spcAft>
              <a:spcPct val="35000"/>
            </a:spcAft>
            <a:buNone/>
          </a:pPr>
          <a:r>
            <a:rPr lang="en-US" sz="1600" i="1" kern="1200">
              <a:latin typeface="Times New Roman" panose="02020603050405020304" pitchFamily="18" charset="0"/>
              <a:cs typeface="Times New Roman" panose="02020603050405020304" pitchFamily="18" charset="0"/>
            </a:rPr>
            <a:t>....................................................................................................</a:t>
          </a:r>
          <a:endParaRPr lang="vi-VN"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26121" y="4203496"/>
        <a:ext cx="1244152" cy="1532066"/>
      </dsp:txXfrm>
    </dsp:sp>
    <dsp:sp modelId="{F54641CD-186C-40A2-9BE3-B6D87DEF1169}">
      <dsp:nvSpPr>
        <dsp:cNvPr id="0" name=""/>
        <dsp:cNvSpPr/>
      </dsp:nvSpPr>
      <dsp:spPr>
        <a:xfrm>
          <a:off x="1744451" y="2756779"/>
          <a:ext cx="2030225" cy="130814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D0D6DA-BF25-4D70-A032-9898D75AC84E}">
      <dsp:nvSpPr>
        <dsp:cNvPr id="0" name=""/>
        <dsp:cNvSpPr/>
      </dsp:nvSpPr>
      <dsp:spPr>
        <a:xfrm>
          <a:off x="1852243" y="2859181"/>
          <a:ext cx="2030225" cy="1308142"/>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Lí lẽ 1.2</a:t>
          </a:r>
        </a:p>
        <a:p>
          <a:pPr marL="0" lvl="0" indent="0" algn="ctr"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a:t>
          </a:r>
          <a:endParaRPr lang="vi-VN"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1890557" y="2897495"/>
        <a:ext cx="1953597" cy="1231514"/>
      </dsp:txXfrm>
    </dsp:sp>
    <dsp:sp modelId="{6735AD74-82E5-48C6-9198-8EAFC6253E35}">
      <dsp:nvSpPr>
        <dsp:cNvPr id="0" name=""/>
        <dsp:cNvSpPr/>
      </dsp:nvSpPr>
      <dsp:spPr>
        <a:xfrm>
          <a:off x="1616773" y="4347067"/>
          <a:ext cx="2285582" cy="1846005"/>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75AB1C-EAE1-4159-B090-EF83144F41A8}">
      <dsp:nvSpPr>
        <dsp:cNvPr id="0" name=""/>
        <dsp:cNvSpPr/>
      </dsp:nvSpPr>
      <dsp:spPr>
        <a:xfrm>
          <a:off x="1724565" y="4449469"/>
          <a:ext cx="2285582" cy="1846005"/>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Bằng chứng</a:t>
          </a:r>
        </a:p>
        <a:p>
          <a:pPr marL="0" lvl="0" indent="0" algn="ctr" defTabSz="711200">
            <a:lnSpc>
              <a:spcPct val="90000"/>
            </a:lnSpc>
            <a:spcBef>
              <a:spcPct val="0"/>
            </a:spcBef>
            <a:spcAft>
              <a:spcPct val="35000"/>
            </a:spcAft>
            <a:buNone/>
          </a:pPr>
          <a:r>
            <a:rPr lang="en-US" sz="1600" i="1" kern="1200">
              <a:latin typeface="Times New Roman" panose="02020603050405020304" pitchFamily="18" charset="0"/>
              <a:cs typeface="Times New Roman" panose="02020603050405020304" pitchFamily="18" charset="0"/>
            </a:rPr>
            <a:t>..............................................................................................................................................................................................................................</a:t>
          </a:r>
          <a:endParaRPr lang="vi-VN"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1778633" y="4503537"/>
        <a:ext cx="2177446" cy="1737869"/>
      </dsp:txXfrm>
    </dsp:sp>
    <dsp:sp modelId="{9874493A-E77C-4D12-83AB-446E23F6FB2A}">
      <dsp:nvSpPr>
        <dsp:cNvPr id="0" name=""/>
        <dsp:cNvSpPr/>
      </dsp:nvSpPr>
      <dsp:spPr>
        <a:xfrm>
          <a:off x="4438636" y="1316076"/>
          <a:ext cx="2813002" cy="986001"/>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ADFC6-83E9-43E9-8E82-6DB19CDD0D4D}">
      <dsp:nvSpPr>
        <dsp:cNvPr id="0" name=""/>
        <dsp:cNvSpPr/>
      </dsp:nvSpPr>
      <dsp:spPr>
        <a:xfrm>
          <a:off x="4546428" y="1418478"/>
          <a:ext cx="2813002" cy="986001"/>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Times New Roman" panose="02020603050405020304" pitchFamily="18" charset="0"/>
              <a:cs typeface="Times New Roman" panose="02020603050405020304" pitchFamily="18" charset="0"/>
            </a:rPr>
            <a:t>Luận điểm 2: </a:t>
          </a:r>
        </a:p>
        <a:p>
          <a:pPr marL="0" lvl="0" indent="0" algn="ctr"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a:t>
          </a:r>
          <a:endParaRPr lang="vi-VN"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4575307" y="1447357"/>
        <a:ext cx="2755244" cy="928243"/>
      </dsp:txXfrm>
    </dsp:sp>
    <dsp:sp modelId="{9AEB488C-A53A-4032-BA3F-A8BDFAB10B59}">
      <dsp:nvSpPr>
        <dsp:cNvPr id="0" name=""/>
        <dsp:cNvSpPr/>
      </dsp:nvSpPr>
      <dsp:spPr>
        <a:xfrm>
          <a:off x="4160441" y="2584223"/>
          <a:ext cx="1336894" cy="1296197"/>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B24360-6F46-4F29-9A61-A97118B83BB6}">
      <dsp:nvSpPr>
        <dsp:cNvPr id="0" name=""/>
        <dsp:cNvSpPr/>
      </dsp:nvSpPr>
      <dsp:spPr>
        <a:xfrm>
          <a:off x="4268233" y="2686625"/>
          <a:ext cx="1336894" cy="1296197"/>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Lí lẽ 2.1</a:t>
          </a:r>
        </a:p>
        <a:p>
          <a:pPr marL="0" lvl="0" indent="0" algn="ctr"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a:t>
          </a:r>
          <a:endParaRPr lang="vi-VN"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4306197" y="2724589"/>
        <a:ext cx="1260966" cy="1220269"/>
      </dsp:txXfrm>
    </dsp:sp>
    <dsp:sp modelId="{0CD0598D-353D-44E1-87C1-C9A0E3F4CFD1}">
      <dsp:nvSpPr>
        <dsp:cNvPr id="0" name=""/>
        <dsp:cNvSpPr/>
      </dsp:nvSpPr>
      <dsp:spPr>
        <a:xfrm>
          <a:off x="4117939" y="4162566"/>
          <a:ext cx="1421897" cy="1718985"/>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DED6F-B983-4126-90FD-0048A3F18FCB}">
      <dsp:nvSpPr>
        <dsp:cNvPr id="0" name=""/>
        <dsp:cNvSpPr/>
      </dsp:nvSpPr>
      <dsp:spPr>
        <a:xfrm>
          <a:off x="4225731" y="4264968"/>
          <a:ext cx="1421897" cy="1718985"/>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Bằng chứng</a:t>
          </a:r>
        </a:p>
        <a:p>
          <a:pPr marL="0" lvl="0" indent="0" algn="ctr" defTabSz="711200">
            <a:lnSpc>
              <a:spcPct val="90000"/>
            </a:lnSpc>
            <a:spcBef>
              <a:spcPct val="0"/>
            </a:spcBef>
            <a:spcAft>
              <a:spcPct val="35000"/>
            </a:spcAft>
            <a:buNone/>
          </a:pPr>
          <a:r>
            <a:rPr lang="en-US" sz="1600" i="1" kern="1200">
              <a:latin typeface="Times New Roman" panose="02020603050405020304" pitchFamily="18" charset="0"/>
              <a:cs typeface="Times New Roman" panose="02020603050405020304" pitchFamily="18" charset="0"/>
            </a:rPr>
            <a:t>.........................................................................................................</a:t>
          </a:r>
          <a:endParaRPr lang="en-US"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4267377" y="4306614"/>
        <a:ext cx="1338605" cy="1635693"/>
      </dsp:txXfrm>
    </dsp:sp>
    <dsp:sp modelId="{69AE6B05-A6FE-456A-8642-0730154CB00C}">
      <dsp:nvSpPr>
        <dsp:cNvPr id="0" name=""/>
        <dsp:cNvSpPr/>
      </dsp:nvSpPr>
      <dsp:spPr>
        <a:xfrm>
          <a:off x="5712919" y="2584223"/>
          <a:ext cx="1816913" cy="1127281"/>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201CF2-C0D4-4089-9B6D-0B605E6DF951}">
      <dsp:nvSpPr>
        <dsp:cNvPr id="0" name=""/>
        <dsp:cNvSpPr/>
      </dsp:nvSpPr>
      <dsp:spPr>
        <a:xfrm>
          <a:off x="5820711" y="2686625"/>
          <a:ext cx="1816913" cy="112728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Lí lẽ 2.2</a:t>
          </a:r>
        </a:p>
        <a:p>
          <a:pPr marL="0" lvl="0" indent="0" algn="ctr"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a:t>
          </a:r>
          <a:endParaRPr lang="vi-VN"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5853728" y="2719642"/>
        <a:ext cx="1750879" cy="1061247"/>
      </dsp:txXfrm>
    </dsp:sp>
    <dsp:sp modelId="{5E230F98-DDBF-4AE0-B4D6-67F2B918E3C5}">
      <dsp:nvSpPr>
        <dsp:cNvPr id="0" name=""/>
        <dsp:cNvSpPr/>
      </dsp:nvSpPr>
      <dsp:spPr>
        <a:xfrm>
          <a:off x="5855509" y="3993650"/>
          <a:ext cx="1531735" cy="1894721"/>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18607C-773D-4D9F-97C0-F2582BAD98A2}">
      <dsp:nvSpPr>
        <dsp:cNvPr id="0" name=""/>
        <dsp:cNvSpPr/>
      </dsp:nvSpPr>
      <dsp:spPr>
        <a:xfrm>
          <a:off x="5963301" y="4096052"/>
          <a:ext cx="1531735" cy="1894721"/>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Bằng chứng</a:t>
          </a:r>
        </a:p>
        <a:p>
          <a:pPr marL="0" lvl="0" indent="0" algn="ctr" defTabSz="711200">
            <a:lnSpc>
              <a:spcPct val="90000"/>
            </a:lnSpc>
            <a:spcBef>
              <a:spcPct val="0"/>
            </a:spcBef>
            <a:spcAft>
              <a:spcPct val="35000"/>
            </a:spcAft>
            <a:buNone/>
          </a:pPr>
          <a:r>
            <a:rPr lang="en-US" sz="1600" i="1" kern="1200">
              <a:latin typeface="Times New Roman" panose="02020603050405020304" pitchFamily="18" charset="0"/>
              <a:cs typeface="Times New Roman" panose="02020603050405020304" pitchFamily="18" charset="0"/>
            </a:rPr>
            <a:t>..........................................................................................................................................</a:t>
          </a:r>
          <a:endParaRPr lang="vi-VN"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6008164" y="4140915"/>
        <a:ext cx="1442009" cy="1804995"/>
      </dsp:txXfrm>
    </dsp:sp>
    <dsp:sp modelId="{F6210BFF-BFB6-4382-A1BD-844FC297F4B4}">
      <dsp:nvSpPr>
        <dsp:cNvPr id="0" name=""/>
        <dsp:cNvSpPr/>
      </dsp:nvSpPr>
      <dsp:spPr>
        <a:xfrm>
          <a:off x="8224118" y="1316076"/>
          <a:ext cx="2290210" cy="1002449"/>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D2FA9-E472-469C-957D-416CED15E31F}">
      <dsp:nvSpPr>
        <dsp:cNvPr id="0" name=""/>
        <dsp:cNvSpPr/>
      </dsp:nvSpPr>
      <dsp:spPr>
        <a:xfrm>
          <a:off x="8331910" y="1418478"/>
          <a:ext cx="2290210" cy="1002449"/>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Times New Roman" panose="02020603050405020304" pitchFamily="18" charset="0"/>
              <a:cs typeface="Times New Roman" panose="02020603050405020304" pitchFamily="18" charset="0"/>
            </a:rPr>
            <a:t>Luận điểm 3:</a:t>
          </a:r>
        </a:p>
        <a:p>
          <a:pPr marL="0" lvl="0" indent="0" algn="ctr" defTabSz="711200">
            <a:lnSpc>
              <a:spcPct val="90000"/>
            </a:lnSpc>
            <a:spcBef>
              <a:spcPct val="0"/>
            </a:spcBef>
            <a:spcAft>
              <a:spcPct val="35000"/>
            </a:spcAft>
            <a:buNone/>
          </a:pPr>
          <a:r>
            <a:rPr lang="en-US" sz="1600" b="0" kern="1200">
              <a:latin typeface="Times New Roman" panose="02020603050405020304" pitchFamily="18" charset="0"/>
              <a:cs typeface="Times New Roman" panose="02020603050405020304" pitchFamily="18" charset="0"/>
            </a:rPr>
            <a:t>............................................................................</a:t>
          </a:r>
        </a:p>
      </dsp:txBody>
      <dsp:txXfrm>
        <a:off x="8361271" y="1447839"/>
        <a:ext cx="2231488" cy="943727"/>
      </dsp:txXfrm>
    </dsp:sp>
    <dsp:sp modelId="{C9BA8761-524F-4BA6-908A-607BE923C306}">
      <dsp:nvSpPr>
        <dsp:cNvPr id="0" name=""/>
        <dsp:cNvSpPr/>
      </dsp:nvSpPr>
      <dsp:spPr>
        <a:xfrm>
          <a:off x="7745417" y="2600671"/>
          <a:ext cx="1410022" cy="1174981"/>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7A52A0-01F7-481A-8598-FB77E9741C9E}">
      <dsp:nvSpPr>
        <dsp:cNvPr id="0" name=""/>
        <dsp:cNvSpPr/>
      </dsp:nvSpPr>
      <dsp:spPr>
        <a:xfrm>
          <a:off x="7853209" y="2703073"/>
          <a:ext cx="1410022" cy="117498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Lí lẽ 3.1</a:t>
          </a:r>
        </a:p>
        <a:p>
          <a:pPr marL="0" lvl="0" indent="0" algn="ctr"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a:t>
          </a:r>
          <a:endParaRPr lang="vi-VN"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7887623" y="2737487"/>
        <a:ext cx="1341194" cy="1106153"/>
      </dsp:txXfrm>
    </dsp:sp>
    <dsp:sp modelId="{65DB5259-6A48-4098-B971-4BFCA5A07164}">
      <dsp:nvSpPr>
        <dsp:cNvPr id="0" name=""/>
        <dsp:cNvSpPr/>
      </dsp:nvSpPr>
      <dsp:spPr>
        <a:xfrm>
          <a:off x="7722735" y="4057797"/>
          <a:ext cx="1455385" cy="1802088"/>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A85E5E-6AD5-44F2-A7A7-E1361881FCE0}">
      <dsp:nvSpPr>
        <dsp:cNvPr id="0" name=""/>
        <dsp:cNvSpPr/>
      </dsp:nvSpPr>
      <dsp:spPr>
        <a:xfrm>
          <a:off x="7830527" y="4160200"/>
          <a:ext cx="1455385" cy="1802088"/>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Bằng chứng</a:t>
          </a:r>
        </a:p>
        <a:p>
          <a:pPr marL="0" lvl="0" indent="0" algn="ctr" defTabSz="711200">
            <a:lnSpc>
              <a:spcPct val="90000"/>
            </a:lnSpc>
            <a:spcBef>
              <a:spcPct val="0"/>
            </a:spcBef>
            <a:spcAft>
              <a:spcPct val="35000"/>
            </a:spcAft>
            <a:buNone/>
          </a:pPr>
          <a:r>
            <a:rPr lang="en-US" sz="1600" i="1" kern="1200">
              <a:latin typeface="Times New Roman" panose="02020603050405020304" pitchFamily="18" charset="0"/>
              <a:cs typeface="Times New Roman" panose="02020603050405020304" pitchFamily="18" charset="0"/>
            </a:rPr>
            <a:t>....................................................................................................................................</a:t>
          </a:r>
          <a:endParaRPr lang="vi-VN"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7873154" y="4202827"/>
        <a:ext cx="1370131" cy="1716834"/>
      </dsp:txXfrm>
    </dsp:sp>
    <dsp:sp modelId="{0B02850C-6F15-4255-9048-EC3467D1AAF4}">
      <dsp:nvSpPr>
        <dsp:cNvPr id="0" name=""/>
        <dsp:cNvSpPr/>
      </dsp:nvSpPr>
      <dsp:spPr>
        <a:xfrm>
          <a:off x="9371024" y="2600671"/>
          <a:ext cx="1622005" cy="120041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C22A05-7C4B-4882-9F67-76B54CCA45DD}">
      <dsp:nvSpPr>
        <dsp:cNvPr id="0" name=""/>
        <dsp:cNvSpPr/>
      </dsp:nvSpPr>
      <dsp:spPr>
        <a:xfrm>
          <a:off x="9478816" y="2703073"/>
          <a:ext cx="1622005" cy="120041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Lí lẽ 3.2</a:t>
          </a:r>
        </a:p>
        <a:p>
          <a:pPr marL="0" lvl="0" indent="0" algn="ctr" defTabSz="71120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a:t>
          </a:r>
          <a:endParaRPr lang="vi-VN"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9513975" y="2738232"/>
        <a:ext cx="1551687" cy="1130092"/>
      </dsp:txXfrm>
    </dsp:sp>
    <dsp:sp modelId="{790D7F40-C790-4925-8D43-21417350AE40}">
      <dsp:nvSpPr>
        <dsp:cNvPr id="0" name=""/>
        <dsp:cNvSpPr/>
      </dsp:nvSpPr>
      <dsp:spPr>
        <a:xfrm>
          <a:off x="9443609" y="4083227"/>
          <a:ext cx="1476835" cy="1713521"/>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7DC2AA-6AEC-4FE9-8318-C7C3938C08DD}">
      <dsp:nvSpPr>
        <dsp:cNvPr id="0" name=""/>
        <dsp:cNvSpPr/>
      </dsp:nvSpPr>
      <dsp:spPr>
        <a:xfrm>
          <a:off x="9551401" y="4185629"/>
          <a:ext cx="1476835" cy="1713521"/>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Bằng chứng</a:t>
          </a:r>
        </a:p>
        <a:p>
          <a:pPr marL="0" lvl="0" indent="0" algn="ctr" defTabSz="711200">
            <a:lnSpc>
              <a:spcPct val="90000"/>
            </a:lnSpc>
            <a:spcBef>
              <a:spcPct val="0"/>
            </a:spcBef>
            <a:spcAft>
              <a:spcPct val="35000"/>
            </a:spcAft>
            <a:buNone/>
          </a:pPr>
          <a:r>
            <a:rPr lang="en-US" sz="1600" i="1" kern="1200">
              <a:latin typeface="Times New Roman" panose="02020603050405020304" pitchFamily="18" charset="0"/>
              <a:cs typeface="Times New Roman" panose="02020603050405020304" pitchFamily="18" charset="0"/>
            </a:rPr>
            <a:t>..............................................................................................................</a:t>
          </a:r>
          <a:endParaRPr lang="vi-VN"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9594656" y="4228884"/>
        <a:ext cx="1390325" cy="1627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4EBC5-21F0-4381-B744-5F43969AE554}">
      <dsp:nvSpPr>
        <dsp:cNvPr id="0" name=""/>
        <dsp:cNvSpPr/>
      </dsp:nvSpPr>
      <dsp:spPr>
        <a:xfrm>
          <a:off x="11031268" y="3904540"/>
          <a:ext cx="91440" cy="304732"/>
        </a:xfrm>
        <a:custGeom>
          <a:avLst/>
          <a:gdLst/>
          <a:ahLst/>
          <a:cxnLst/>
          <a:rect l="0" t="0" r="0" b="0"/>
          <a:pathLst>
            <a:path>
              <a:moveTo>
                <a:pt x="45720" y="0"/>
              </a:moveTo>
              <a:lnTo>
                <a:pt x="45720" y="220879"/>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4146098-DA5F-45B7-AFCF-3F0462604D19}">
      <dsp:nvSpPr>
        <dsp:cNvPr id="0" name=""/>
        <dsp:cNvSpPr/>
      </dsp:nvSpPr>
      <dsp:spPr>
        <a:xfrm>
          <a:off x="10199117" y="2303299"/>
          <a:ext cx="877871" cy="304732"/>
        </a:xfrm>
        <a:custGeom>
          <a:avLst/>
          <a:gdLst/>
          <a:ahLst/>
          <a:cxnLst/>
          <a:rect l="0" t="0" r="0" b="0"/>
          <a:pathLst>
            <a:path>
              <a:moveTo>
                <a:pt x="0" y="0"/>
              </a:moveTo>
              <a:lnTo>
                <a:pt x="0" y="150522"/>
              </a:lnTo>
              <a:lnTo>
                <a:pt x="464120" y="150522"/>
              </a:lnTo>
              <a:lnTo>
                <a:pt x="464120" y="220879"/>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A32623B-3D4E-4BC5-91AA-FE47152AF265}">
      <dsp:nvSpPr>
        <dsp:cNvPr id="0" name=""/>
        <dsp:cNvSpPr/>
      </dsp:nvSpPr>
      <dsp:spPr>
        <a:xfrm>
          <a:off x="9161050" y="3877074"/>
          <a:ext cx="91440" cy="304732"/>
        </a:xfrm>
        <a:custGeom>
          <a:avLst/>
          <a:gdLst/>
          <a:ahLst/>
          <a:cxnLst/>
          <a:rect l="0" t="0" r="0" b="0"/>
          <a:pathLst>
            <a:path>
              <a:moveTo>
                <a:pt x="45720" y="0"/>
              </a:moveTo>
              <a:lnTo>
                <a:pt x="45720" y="220879"/>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E5E06E1-858C-4C04-A45B-C9C625B78CD1}">
      <dsp:nvSpPr>
        <dsp:cNvPr id="0" name=""/>
        <dsp:cNvSpPr/>
      </dsp:nvSpPr>
      <dsp:spPr>
        <a:xfrm>
          <a:off x="9206770" y="2303299"/>
          <a:ext cx="992347" cy="304732"/>
        </a:xfrm>
        <a:custGeom>
          <a:avLst/>
          <a:gdLst/>
          <a:ahLst/>
          <a:cxnLst/>
          <a:rect l="0" t="0" r="0" b="0"/>
          <a:pathLst>
            <a:path>
              <a:moveTo>
                <a:pt x="464120" y="0"/>
              </a:moveTo>
              <a:lnTo>
                <a:pt x="464120" y="150522"/>
              </a:lnTo>
              <a:lnTo>
                <a:pt x="0" y="150522"/>
              </a:lnTo>
              <a:lnTo>
                <a:pt x="0" y="220879"/>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B58E71F-4E80-4D7F-B7A7-C357AAA5F671}">
      <dsp:nvSpPr>
        <dsp:cNvPr id="0" name=""/>
        <dsp:cNvSpPr/>
      </dsp:nvSpPr>
      <dsp:spPr>
        <a:xfrm>
          <a:off x="6230174" y="915868"/>
          <a:ext cx="3968943" cy="304732"/>
        </a:xfrm>
        <a:custGeom>
          <a:avLst/>
          <a:gdLst/>
          <a:ahLst/>
          <a:cxnLst/>
          <a:rect l="0" t="0" r="0" b="0"/>
          <a:pathLst>
            <a:path>
              <a:moveTo>
                <a:pt x="0" y="0"/>
              </a:moveTo>
              <a:lnTo>
                <a:pt x="0" y="150522"/>
              </a:lnTo>
              <a:lnTo>
                <a:pt x="1856482" y="150522"/>
              </a:lnTo>
              <a:lnTo>
                <a:pt x="1856482" y="220879"/>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2688F60-31A6-4F71-B267-E83CFFF97B1E}">
      <dsp:nvSpPr>
        <dsp:cNvPr id="0" name=""/>
        <dsp:cNvSpPr/>
      </dsp:nvSpPr>
      <dsp:spPr>
        <a:xfrm>
          <a:off x="7185575" y="3807791"/>
          <a:ext cx="91440" cy="304732"/>
        </a:xfrm>
        <a:custGeom>
          <a:avLst/>
          <a:gdLst/>
          <a:ahLst/>
          <a:cxnLst/>
          <a:rect l="0" t="0" r="0" b="0"/>
          <a:pathLst>
            <a:path>
              <a:moveTo>
                <a:pt x="45720" y="0"/>
              </a:moveTo>
              <a:lnTo>
                <a:pt x="45720" y="220879"/>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46209B5-DA78-4BEE-8F44-1A6FC8DAA273}">
      <dsp:nvSpPr>
        <dsp:cNvPr id="0" name=""/>
        <dsp:cNvSpPr/>
      </dsp:nvSpPr>
      <dsp:spPr>
        <a:xfrm>
          <a:off x="6392915" y="2285534"/>
          <a:ext cx="838379" cy="304732"/>
        </a:xfrm>
        <a:custGeom>
          <a:avLst/>
          <a:gdLst/>
          <a:ahLst/>
          <a:cxnLst/>
          <a:rect l="0" t="0" r="0" b="0"/>
          <a:pathLst>
            <a:path>
              <a:moveTo>
                <a:pt x="0" y="0"/>
              </a:moveTo>
              <a:lnTo>
                <a:pt x="0" y="150522"/>
              </a:lnTo>
              <a:lnTo>
                <a:pt x="464120" y="150522"/>
              </a:lnTo>
              <a:lnTo>
                <a:pt x="464120" y="220879"/>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2D6DD4E-AF3C-41F6-803A-40340E6BAE6F}">
      <dsp:nvSpPr>
        <dsp:cNvPr id="0" name=""/>
        <dsp:cNvSpPr/>
      </dsp:nvSpPr>
      <dsp:spPr>
        <a:xfrm>
          <a:off x="5249592" y="3990230"/>
          <a:ext cx="91440" cy="304732"/>
        </a:xfrm>
        <a:custGeom>
          <a:avLst/>
          <a:gdLst/>
          <a:ahLst/>
          <a:cxnLst/>
          <a:rect l="0" t="0" r="0" b="0"/>
          <a:pathLst>
            <a:path>
              <a:moveTo>
                <a:pt x="45720" y="0"/>
              </a:moveTo>
              <a:lnTo>
                <a:pt x="45720" y="220879"/>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C2187F8-4B0F-4DFE-91BD-0E3575E436FA}">
      <dsp:nvSpPr>
        <dsp:cNvPr id="0" name=""/>
        <dsp:cNvSpPr/>
      </dsp:nvSpPr>
      <dsp:spPr>
        <a:xfrm>
          <a:off x="5295312" y="2285534"/>
          <a:ext cx="1097603" cy="304732"/>
        </a:xfrm>
        <a:custGeom>
          <a:avLst/>
          <a:gdLst/>
          <a:ahLst/>
          <a:cxnLst/>
          <a:rect l="0" t="0" r="0" b="0"/>
          <a:pathLst>
            <a:path>
              <a:moveTo>
                <a:pt x="464120" y="0"/>
              </a:moveTo>
              <a:lnTo>
                <a:pt x="464120" y="150522"/>
              </a:lnTo>
              <a:lnTo>
                <a:pt x="0" y="150522"/>
              </a:lnTo>
              <a:lnTo>
                <a:pt x="0" y="220879"/>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6BC6B44-B840-4E66-9A4C-8B50CC7A49D5}">
      <dsp:nvSpPr>
        <dsp:cNvPr id="0" name=""/>
        <dsp:cNvSpPr/>
      </dsp:nvSpPr>
      <dsp:spPr>
        <a:xfrm>
          <a:off x="6230174" y="915868"/>
          <a:ext cx="162741" cy="304732"/>
        </a:xfrm>
        <a:custGeom>
          <a:avLst/>
          <a:gdLst/>
          <a:ahLst/>
          <a:cxnLst/>
          <a:rect l="0" t="0" r="0" b="0"/>
          <a:pathLst>
            <a:path>
              <a:moveTo>
                <a:pt x="45720" y="0"/>
              </a:moveTo>
              <a:lnTo>
                <a:pt x="45720" y="220879"/>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5D6F49D-0CC9-457C-A61D-A6CD0D6BB266}">
      <dsp:nvSpPr>
        <dsp:cNvPr id="0" name=""/>
        <dsp:cNvSpPr/>
      </dsp:nvSpPr>
      <dsp:spPr>
        <a:xfrm>
          <a:off x="2930830" y="4189501"/>
          <a:ext cx="91440" cy="304732"/>
        </a:xfrm>
        <a:custGeom>
          <a:avLst/>
          <a:gdLst/>
          <a:ahLst/>
          <a:cxnLst/>
          <a:rect l="0" t="0" r="0" b="0"/>
          <a:pathLst>
            <a:path>
              <a:moveTo>
                <a:pt x="45720" y="0"/>
              </a:moveTo>
              <a:lnTo>
                <a:pt x="45720" y="220879"/>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3798EC1-B878-40D4-A28E-1388E0F7B94F}">
      <dsp:nvSpPr>
        <dsp:cNvPr id="0" name=""/>
        <dsp:cNvSpPr/>
      </dsp:nvSpPr>
      <dsp:spPr>
        <a:xfrm>
          <a:off x="2038009" y="2471905"/>
          <a:ext cx="938540" cy="304732"/>
        </a:xfrm>
        <a:custGeom>
          <a:avLst/>
          <a:gdLst/>
          <a:ahLst/>
          <a:cxnLst/>
          <a:rect l="0" t="0" r="0" b="0"/>
          <a:pathLst>
            <a:path>
              <a:moveTo>
                <a:pt x="0" y="0"/>
              </a:moveTo>
              <a:lnTo>
                <a:pt x="0" y="150522"/>
              </a:lnTo>
              <a:lnTo>
                <a:pt x="464120" y="150522"/>
              </a:lnTo>
              <a:lnTo>
                <a:pt x="464120" y="220879"/>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8ABC50D-6B6D-4A2E-8069-7CE874EFC8BB}">
      <dsp:nvSpPr>
        <dsp:cNvPr id="0" name=""/>
        <dsp:cNvSpPr/>
      </dsp:nvSpPr>
      <dsp:spPr>
        <a:xfrm>
          <a:off x="750031" y="3882031"/>
          <a:ext cx="91440" cy="304732"/>
        </a:xfrm>
        <a:custGeom>
          <a:avLst/>
          <a:gdLst/>
          <a:ahLst/>
          <a:cxnLst/>
          <a:rect l="0" t="0" r="0" b="0"/>
          <a:pathLst>
            <a:path>
              <a:moveTo>
                <a:pt x="45720" y="0"/>
              </a:moveTo>
              <a:lnTo>
                <a:pt x="45720" y="220879"/>
              </a:lnTo>
            </a:path>
          </a:pathLst>
        </a:cu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F4A596C-A75E-4092-BDAC-89A7A6D8B9A0}">
      <dsp:nvSpPr>
        <dsp:cNvPr id="0" name=""/>
        <dsp:cNvSpPr/>
      </dsp:nvSpPr>
      <dsp:spPr>
        <a:xfrm>
          <a:off x="795751" y="2471905"/>
          <a:ext cx="1242258" cy="304732"/>
        </a:xfrm>
        <a:custGeom>
          <a:avLst/>
          <a:gdLst/>
          <a:ahLst/>
          <a:cxnLst/>
          <a:rect l="0" t="0" r="0" b="0"/>
          <a:pathLst>
            <a:path>
              <a:moveTo>
                <a:pt x="464120" y="0"/>
              </a:moveTo>
              <a:lnTo>
                <a:pt x="464120" y="150522"/>
              </a:lnTo>
              <a:lnTo>
                <a:pt x="0" y="150522"/>
              </a:lnTo>
              <a:lnTo>
                <a:pt x="0" y="220879"/>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4090C31-8DBF-40BD-A7C1-263EDCAAA75B}">
      <dsp:nvSpPr>
        <dsp:cNvPr id="0" name=""/>
        <dsp:cNvSpPr/>
      </dsp:nvSpPr>
      <dsp:spPr>
        <a:xfrm>
          <a:off x="2038009" y="915868"/>
          <a:ext cx="4192164" cy="304732"/>
        </a:xfrm>
        <a:custGeom>
          <a:avLst/>
          <a:gdLst/>
          <a:ahLst/>
          <a:cxnLst/>
          <a:rect l="0" t="0" r="0" b="0"/>
          <a:pathLst>
            <a:path>
              <a:moveTo>
                <a:pt x="1856482" y="0"/>
              </a:moveTo>
              <a:lnTo>
                <a:pt x="1856482" y="150522"/>
              </a:lnTo>
              <a:lnTo>
                <a:pt x="0" y="150522"/>
              </a:lnTo>
              <a:lnTo>
                <a:pt x="0" y="220879"/>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DF3BD49-1D40-4659-A44A-DD29EDE56D0F}">
      <dsp:nvSpPr>
        <dsp:cNvPr id="0" name=""/>
        <dsp:cNvSpPr/>
      </dsp:nvSpPr>
      <dsp:spPr>
        <a:xfrm>
          <a:off x="3877979" y="12467"/>
          <a:ext cx="4704389" cy="903401"/>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832636-B6F8-4112-968D-33E05148895C}">
      <dsp:nvSpPr>
        <dsp:cNvPr id="0" name=""/>
        <dsp:cNvSpPr/>
      </dsp:nvSpPr>
      <dsp:spPr>
        <a:xfrm>
          <a:off x="3994400" y="123067"/>
          <a:ext cx="4704389" cy="903401"/>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a:latin typeface="Times New Roman" panose="02020603050405020304" pitchFamily="18" charset="0"/>
              <a:cs typeface="Times New Roman" panose="02020603050405020304" pitchFamily="18" charset="0"/>
            </a:rPr>
            <a:t>Luận đề:</a:t>
          </a:r>
        </a:p>
        <a:p>
          <a:pPr marL="0" lvl="0" indent="0" algn="ctr" defTabSz="711200">
            <a:lnSpc>
              <a:spcPct val="10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Sự biến chuyển của thiên nhiên và hồn người ở thời điểm sang thu.</a:t>
          </a:r>
          <a:endParaRPr lang="vi-VN"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4020860" y="149527"/>
        <a:ext cx="4651469" cy="850481"/>
      </dsp:txXfrm>
    </dsp:sp>
    <dsp:sp modelId="{A6289977-5689-44EA-ADC4-D6630D896158}">
      <dsp:nvSpPr>
        <dsp:cNvPr id="0" name=""/>
        <dsp:cNvSpPr/>
      </dsp:nvSpPr>
      <dsp:spPr>
        <a:xfrm>
          <a:off x="637260" y="1220600"/>
          <a:ext cx="2801497" cy="1251304"/>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D087D-A527-42C9-BE42-E1252A29CE1F}">
      <dsp:nvSpPr>
        <dsp:cNvPr id="0" name=""/>
        <dsp:cNvSpPr/>
      </dsp:nvSpPr>
      <dsp:spPr>
        <a:xfrm>
          <a:off x="753682" y="1331201"/>
          <a:ext cx="2801497" cy="1251304"/>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dirty="0" err="1">
              <a:latin typeface="Times New Roman" panose="02020603050405020304" pitchFamily="18" charset="0"/>
              <a:cs typeface="Times New Roman" panose="02020603050405020304" pitchFamily="18" charset="0"/>
            </a:rPr>
            <a:t>Luận</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điểm</a:t>
          </a:r>
          <a:r>
            <a:rPr lang="en-US" sz="1600" b="1" kern="1200" dirty="0">
              <a:latin typeface="Times New Roman" panose="02020603050405020304" pitchFamily="18" charset="0"/>
              <a:cs typeface="Times New Roman" panose="02020603050405020304" pitchFamily="18" charset="0"/>
            </a:rPr>
            <a:t> 1: </a:t>
          </a:r>
        </a:p>
        <a:p>
          <a:pPr marL="0" lvl="0" indent="0" algn="ctr" defTabSz="711200">
            <a:lnSpc>
              <a:spcPct val="100000"/>
            </a:lnSpc>
            <a:spcBef>
              <a:spcPct val="0"/>
            </a:spcBef>
            <a:spcAft>
              <a:spcPct val="35000"/>
            </a:spcAft>
            <a:buNone/>
          </a:pPr>
          <a:r>
            <a:rPr lang="en-US" sz="1600" kern="1200" dirty="0" err="1">
              <a:latin typeface="Times New Roman" panose="02020603050405020304" pitchFamily="18" charset="0"/>
              <a:cs typeface="Times New Roman" panose="02020603050405020304" pitchFamily="18" charset="0"/>
            </a:rPr>
            <a:t>Cảm</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nhận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tinh</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tế</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về</a:t>
          </a:r>
          <a:r>
            <a:rPr lang="en-US" sz="1600" kern="1200">
              <a:latin typeface="Times New Roman" panose="02020603050405020304" pitchFamily="18" charset="0"/>
              <a:cs typeface="Times New Roman" panose="02020603050405020304" pitchFamily="18" charset="0"/>
            </a:rPr>
            <a:t> những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tín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hiệu</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giao</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mùa</a:t>
          </a:r>
          <a:endParaRPr lang="vi-VN" sz="16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790331" y="1367850"/>
        <a:ext cx="2728199" cy="1178006"/>
      </dsp:txXfrm>
    </dsp:sp>
    <dsp:sp modelId="{009CA17C-12EC-4863-8045-9D1BB9DA086E}">
      <dsp:nvSpPr>
        <dsp:cNvPr id="0" name=""/>
        <dsp:cNvSpPr/>
      </dsp:nvSpPr>
      <dsp:spPr>
        <a:xfrm>
          <a:off x="3092" y="2776637"/>
          <a:ext cx="1585316" cy="110539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4BC771-3D5D-43B4-B36F-1F28A822448C}">
      <dsp:nvSpPr>
        <dsp:cNvPr id="0" name=""/>
        <dsp:cNvSpPr/>
      </dsp:nvSpPr>
      <dsp:spPr>
        <a:xfrm>
          <a:off x="119513" y="2887237"/>
          <a:ext cx="1585316" cy="1105393"/>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Lí lẽ 1.1</a:t>
          </a:r>
        </a:p>
        <a:p>
          <a:pPr marL="0" lvl="0" indent="0" algn="ctr" defTabSz="711200">
            <a:lnSpc>
              <a:spcPct val="10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Những tín hiệu giao mùa</a:t>
          </a:r>
          <a:endParaRPr lang="vi-VN"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151889" y="2919613"/>
        <a:ext cx="1520564" cy="1040641"/>
      </dsp:txXfrm>
    </dsp:sp>
    <dsp:sp modelId="{437A87AE-3200-434C-8C61-239044FD95CF}">
      <dsp:nvSpPr>
        <dsp:cNvPr id="0" name=""/>
        <dsp:cNvSpPr/>
      </dsp:nvSpPr>
      <dsp:spPr>
        <a:xfrm>
          <a:off x="82069" y="4186763"/>
          <a:ext cx="1427362" cy="1738324"/>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F92328-5C3A-4EF6-9DCE-076C9721C0F1}">
      <dsp:nvSpPr>
        <dsp:cNvPr id="0" name=""/>
        <dsp:cNvSpPr/>
      </dsp:nvSpPr>
      <dsp:spPr>
        <a:xfrm>
          <a:off x="198490" y="4297363"/>
          <a:ext cx="1427362" cy="1738324"/>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Bằng chứng</a:t>
          </a:r>
        </a:p>
        <a:p>
          <a:pPr marL="0" lvl="0" indent="0" algn="ctr" defTabSz="711200">
            <a:lnSpc>
              <a:spcPct val="100000"/>
            </a:lnSpc>
            <a:spcBef>
              <a:spcPct val="0"/>
            </a:spcBef>
            <a:spcAft>
              <a:spcPct val="35000"/>
            </a:spcAft>
            <a:buNone/>
          </a:pPr>
          <a:r>
            <a:rPr lang="en-US" sz="1600" i="1" kern="1200">
              <a:latin typeface="Times New Roman" panose="02020603050405020304" pitchFamily="18" charset="0"/>
              <a:cs typeface="Times New Roman" panose="02020603050405020304" pitchFamily="18" charset="0"/>
            </a:rPr>
            <a:t>- Hương ổi, gió se, sương chùng chình qua ngõ.</a:t>
          </a:r>
          <a:endParaRPr lang="vi-VN"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40296" y="4339169"/>
        <a:ext cx="1343750" cy="1654712"/>
      </dsp:txXfrm>
    </dsp:sp>
    <dsp:sp modelId="{F54641CD-186C-40A2-9BE3-B6D87DEF1169}">
      <dsp:nvSpPr>
        <dsp:cNvPr id="0" name=""/>
        <dsp:cNvSpPr/>
      </dsp:nvSpPr>
      <dsp:spPr>
        <a:xfrm>
          <a:off x="1880174" y="2776637"/>
          <a:ext cx="2192752" cy="141286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D0D6DA-BF25-4D70-A032-9898D75AC84E}">
      <dsp:nvSpPr>
        <dsp:cNvPr id="0" name=""/>
        <dsp:cNvSpPr/>
      </dsp:nvSpPr>
      <dsp:spPr>
        <a:xfrm>
          <a:off x="1996595" y="2887237"/>
          <a:ext cx="2192752" cy="1412863"/>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Lí lẽ 1.2</a:t>
          </a:r>
        </a:p>
        <a:p>
          <a:pPr marL="0" lvl="0" indent="0" algn="ctr" defTabSz="711200">
            <a:lnSpc>
              <a:spcPct val="10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Những cảm nhận tinh tế của tác giả ở thời khắc giao mùa.</a:t>
          </a:r>
          <a:endParaRPr lang="vi-VN"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037976" y="2928618"/>
        <a:ext cx="2109990" cy="1330101"/>
      </dsp:txXfrm>
    </dsp:sp>
    <dsp:sp modelId="{6735AD74-82E5-48C6-9198-8EAFC6253E35}">
      <dsp:nvSpPr>
        <dsp:cNvPr id="0" name=""/>
        <dsp:cNvSpPr/>
      </dsp:nvSpPr>
      <dsp:spPr>
        <a:xfrm>
          <a:off x="1742274" y="4494233"/>
          <a:ext cx="2468551" cy="1993784"/>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75AB1C-EAE1-4159-B090-EF83144F41A8}">
      <dsp:nvSpPr>
        <dsp:cNvPr id="0" name=""/>
        <dsp:cNvSpPr/>
      </dsp:nvSpPr>
      <dsp:spPr>
        <a:xfrm>
          <a:off x="1858695" y="4604833"/>
          <a:ext cx="2468551" cy="1993784"/>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Bằng chứng</a:t>
          </a:r>
        </a:p>
        <a:p>
          <a:pPr marL="0" lvl="0" indent="0" algn="ctr" defTabSz="711200">
            <a:lnSpc>
              <a:spcPct val="100000"/>
            </a:lnSpc>
            <a:spcBef>
              <a:spcPct val="0"/>
            </a:spcBef>
            <a:spcAft>
              <a:spcPct val="35000"/>
            </a:spcAft>
            <a:buNone/>
          </a:pPr>
          <a:r>
            <a:rPr lang="en-US" sz="1600" i="1" kern="1200">
              <a:latin typeface="Times New Roman" panose="02020603050405020304" pitchFamily="18" charset="0"/>
              <a:cs typeface="Times New Roman" panose="02020603050405020304" pitchFamily="18" charset="0"/>
            </a:rPr>
            <a:t>- Hình như thu đã về.</a:t>
          </a:r>
          <a:endParaRPr lang="vi-VN" sz="1600" kern="1200">
            <a:latin typeface="Times New Roman" panose="02020603050405020304" pitchFamily="18" charset="0"/>
            <a:cs typeface="Times New Roman" panose="02020603050405020304" pitchFamily="18" charset="0"/>
          </a:endParaRPr>
        </a:p>
        <a:p>
          <a:pPr marL="0" lvl="0" indent="0" algn="ctr" defTabSz="711200">
            <a:lnSpc>
              <a:spcPct val="100000"/>
            </a:lnSpc>
            <a:spcBef>
              <a:spcPct val="0"/>
            </a:spcBef>
            <a:spcAft>
              <a:spcPct val="35000"/>
            </a:spcAft>
            <a:buNone/>
          </a:pPr>
          <a:r>
            <a:rPr lang="en-US" sz="1600" i="1" kern="1200">
              <a:latin typeface="Times New Roman" panose="02020603050405020304" pitchFamily="18" charset="0"/>
              <a:cs typeface="Times New Roman" panose="02020603050405020304" pitchFamily="18" charset="0"/>
            </a:rPr>
            <a:t>- Cảm nhận hương ổi, nhận ra gió se, nhìn thấy sương chùng chình qua ngõ,….</a:t>
          </a:r>
          <a:endParaRPr lang="vi-VN"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1917091" y="4663229"/>
        <a:ext cx="2351759" cy="1876992"/>
      </dsp:txXfrm>
    </dsp:sp>
    <dsp:sp modelId="{9874493A-E77C-4D12-83AB-446E23F6FB2A}">
      <dsp:nvSpPr>
        <dsp:cNvPr id="0" name=""/>
        <dsp:cNvSpPr/>
      </dsp:nvSpPr>
      <dsp:spPr>
        <a:xfrm>
          <a:off x="5304900" y="1220600"/>
          <a:ext cx="2176029" cy="1064934"/>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ADFC6-83E9-43E9-8E82-6DB19CDD0D4D}">
      <dsp:nvSpPr>
        <dsp:cNvPr id="0" name=""/>
        <dsp:cNvSpPr/>
      </dsp:nvSpPr>
      <dsp:spPr>
        <a:xfrm>
          <a:off x="5421322" y="1331201"/>
          <a:ext cx="2176029" cy="1064934"/>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a:latin typeface="Times New Roman" panose="02020603050405020304" pitchFamily="18" charset="0"/>
              <a:cs typeface="Times New Roman" panose="02020603050405020304" pitchFamily="18" charset="0"/>
            </a:rPr>
            <a:t>Luận điểm 2: </a:t>
          </a:r>
        </a:p>
        <a:p>
          <a:pPr marL="0" lvl="0" indent="0" algn="ctr" defTabSz="711200">
            <a:lnSpc>
              <a:spcPct val="10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Bức tranh thiên nhiên lúc giao mùa</a:t>
          </a:r>
          <a:endParaRPr lang="vi-VN"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5452513" y="1362392"/>
        <a:ext cx="2113647" cy="1002552"/>
      </dsp:txXfrm>
    </dsp:sp>
    <dsp:sp modelId="{9AEB488C-A53A-4032-BA3F-A8BDFAB10B59}">
      <dsp:nvSpPr>
        <dsp:cNvPr id="0" name=""/>
        <dsp:cNvSpPr/>
      </dsp:nvSpPr>
      <dsp:spPr>
        <a:xfrm>
          <a:off x="4573353" y="2590267"/>
          <a:ext cx="1443917" cy="139996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B24360-6F46-4F29-9A61-A97118B83BB6}">
      <dsp:nvSpPr>
        <dsp:cNvPr id="0" name=""/>
        <dsp:cNvSpPr/>
      </dsp:nvSpPr>
      <dsp:spPr>
        <a:xfrm>
          <a:off x="4689774" y="2700867"/>
          <a:ext cx="1443917" cy="1399962"/>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Lí lẽ 2.1</a:t>
          </a:r>
        </a:p>
        <a:p>
          <a:pPr marL="0" lvl="0" indent="0" algn="ctr" defTabSz="711200">
            <a:lnSpc>
              <a:spcPct val="10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Sự biến chuyển của thiên nhiên rộng lớn.</a:t>
          </a:r>
          <a:endParaRPr lang="vi-VN"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4730777" y="2741870"/>
        <a:ext cx="1361911" cy="1317956"/>
      </dsp:txXfrm>
    </dsp:sp>
    <dsp:sp modelId="{0CD0598D-353D-44E1-87C1-C9A0E3F4CFD1}">
      <dsp:nvSpPr>
        <dsp:cNvPr id="0" name=""/>
        <dsp:cNvSpPr/>
      </dsp:nvSpPr>
      <dsp:spPr>
        <a:xfrm>
          <a:off x="4443668" y="4294962"/>
          <a:ext cx="1703287" cy="1856596"/>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DED6F-B983-4126-90FD-0048A3F18FCB}">
      <dsp:nvSpPr>
        <dsp:cNvPr id="0" name=""/>
        <dsp:cNvSpPr/>
      </dsp:nvSpPr>
      <dsp:spPr>
        <a:xfrm>
          <a:off x="4560089" y="4405562"/>
          <a:ext cx="1703287" cy="1856596"/>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Bằng chứng</a:t>
          </a:r>
        </a:p>
        <a:p>
          <a:pPr marL="0" lvl="0" indent="0" algn="ctr" defTabSz="711200">
            <a:lnSpc>
              <a:spcPct val="100000"/>
            </a:lnSpc>
            <a:spcBef>
              <a:spcPct val="0"/>
            </a:spcBef>
            <a:spcAft>
              <a:spcPct val="35000"/>
            </a:spcAft>
            <a:buNone/>
          </a:pPr>
          <a:r>
            <a:rPr lang="en-US" sz="1600" i="1" kern="1200">
              <a:latin typeface="Times New Roman" panose="02020603050405020304" pitchFamily="18" charset="0"/>
              <a:cs typeface="Times New Roman" panose="02020603050405020304" pitchFamily="18" charset="0"/>
            </a:rPr>
            <a:t>- Sông được lúc dềnh dàng/ Chim bắt đầu vội vã.</a:t>
          </a:r>
          <a:endParaRPr lang="en-US"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4609977" y="4455450"/>
        <a:ext cx="1603511" cy="1756820"/>
      </dsp:txXfrm>
    </dsp:sp>
    <dsp:sp modelId="{69AE6B05-A6FE-456A-8642-0730154CB00C}">
      <dsp:nvSpPr>
        <dsp:cNvPr id="0" name=""/>
        <dsp:cNvSpPr/>
      </dsp:nvSpPr>
      <dsp:spPr>
        <a:xfrm>
          <a:off x="6250113" y="2590267"/>
          <a:ext cx="1962364" cy="1217524"/>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201CF2-C0D4-4089-9B6D-0B605E6DF951}">
      <dsp:nvSpPr>
        <dsp:cNvPr id="0" name=""/>
        <dsp:cNvSpPr/>
      </dsp:nvSpPr>
      <dsp:spPr>
        <a:xfrm>
          <a:off x="6366534" y="2700867"/>
          <a:ext cx="1962364" cy="1217524"/>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Lí lẽ 2.2</a:t>
          </a:r>
        </a:p>
        <a:p>
          <a:pPr marL="0" lvl="0" indent="0" algn="ctr" defTabSz="711200">
            <a:lnSpc>
              <a:spcPct val="10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Hình ảnh đặc sắc của thời điểm lúc giao mùa.</a:t>
          </a:r>
          <a:endParaRPr lang="vi-VN"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6402194" y="2736527"/>
        <a:ext cx="1891044" cy="1146204"/>
      </dsp:txXfrm>
    </dsp:sp>
    <dsp:sp modelId="{5E230F98-DDBF-4AE0-B4D6-67F2B918E3C5}">
      <dsp:nvSpPr>
        <dsp:cNvPr id="0" name=""/>
        <dsp:cNvSpPr/>
      </dsp:nvSpPr>
      <dsp:spPr>
        <a:xfrm>
          <a:off x="6457067" y="4112524"/>
          <a:ext cx="1548455" cy="2046400"/>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18607C-773D-4D9F-97C0-F2582BAD98A2}">
      <dsp:nvSpPr>
        <dsp:cNvPr id="0" name=""/>
        <dsp:cNvSpPr/>
      </dsp:nvSpPr>
      <dsp:spPr>
        <a:xfrm>
          <a:off x="6573488" y="4223124"/>
          <a:ext cx="1548455" cy="2046400"/>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Bằng chứng</a:t>
          </a:r>
        </a:p>
        <a:p>
          <a:pPr marL="0" lvl="0" indent="0" algn="ctr" defTabSz="711200">
            <a:lnSpc>
              <a:spcPct val="100000"/>
            </a:lnSpc>
            <a:spcBef>
              <a:spcPct val="0"/>
            </a:spcBef>
            <a:spcAft>
              <a:spcPct val="35000"/>
            </a:spcAft>
            <a:buNone/>
          </a:pPr>
          <a:r>
            <a:rPr lang="en-US" sz="1600" i="1" kern="1200">
              <a:latin typeface="Times New Roman" panose="02020603050405020304" pitchFamily="18" charset="0"/>
              <a:cs typeface="Times New Roman" panose="02020603050405020304" pitchFamily="18" charset="0"/>
            </a:rPr>
            <a:t>- Có đám mây mùa hạ/ Vắt nửa mình sang thu.</a:t>
          </a:r>
          <a:endParaRPr lang="vi-VN"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6618841" y="4268477"/>
        <a:ext cx="1457749" cy="1955694"/>
      </dsp:txXfrm>
    </dsp:sp>
    <dsp:sp modelId="{F6210BFF-BFB6-4382-A1BD-844FC297F4B4}">
      <dsp:nvSpPr>
        <dsp:cNvPr id="0" name=""/>
        <dsp:cNvSpPr/>
      </dsp:nvSpPr>
      <dsp:spPr>
        <a:xfrm>
          <a:off x="8575147" y="1220600"/>
          <a:ext cx="3247939" cy="1082698"/>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D2FA9-E472-469C-957D-416CED15E31F}">
      <dsp:nvSpPr>
        <dsp:cNvPr id="0" name=""/>
        <dsp:cNvSpPr/>
      </dsp:nvSpPr>
      <dsp:spPr>
        <a:xfrm>
          <a:off x="8691568" y="1331201"/>
          <a:ext cx="3247939" cy="1082698"/>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dirty="0" err="1">
              <a:latin typeface="Times New Roman" panose="02020603050405020304" pitchFamily="18" charset="0"/>
              <a:cs typeface="Times New Roman" panose="02020603050405020304" pitchFamily="18" charset="0"/>
            </a:rPr>
            <a:t>Luận</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điểm</a:t>
          </a:r>
          <a:r>
            <a:rPr lang="en-US" sz="1600" b="1" kern="1200" dirty="0">
              <a:latin typeface="Times New Roman" panose="02020603050405020304" pitchFamily="18" charset="0"/>
              <a:cs typeface="Times New Roman" panose="02020603050405020304" pitchFamily="18" charset="0"/>
            </a:rPr>
            <a:t> 3:</a:t>
          </a:r>
        </a:p>
        <a:p>
          <a:pPr marL="0" lvl="0" indent="0" algn="ctr" defTabSz="711200">
            <a:lnSpc>
              <a:spcPct val="10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Những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suy</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tư</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và</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chiêm</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nghiệm</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của</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tác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giả</a:t>
          </a:r>
          <a:endParaRPr lang="vi-VN" sz="16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8723279" y="1362912"/>
        <a:ext cx="3184517" cy="1019276"/>
      </dsp:txXfrm>
    </dsp:sp>
    <dsp:sp modelId="{C9BA8761-524F-4BA6-908A-607BE923C306}">
      <dsp:nvSpPr>
        <dsp:cNvPr id="0" name=""/>
        <dsp:cNvSpPr/>
      </dsp:nvSpPr>
      <dsp:spPr>
        <a:xfrm>
          <a:off x="8445320" y="2608032"/>
          <a:ext cx="1522900" cy="1269042"/>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7A52A0-01F7-481A-8598-FB77E9741C9E}">
      <dsp:nvSpPr>
        <dsp:cNvPr id="0" name=""/>
        <dsp:cNvSpPr/>
      </dsp:nvSpPr>
      <dsp:spPr>
        <a:xfrm>
          <a:off x="8561741" y="2718632"/>
          <a:ext cx="1522900" cy="1269042"/>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Lí lẽ 3.1</a:t>
          </a:r>
        </a:p>
        <a:p>
          <a:pPr marL="0" lvl="0" indent="0" algn="ctr" defTabSz="711200">
            <a:lnSpc>
              <a:spcPct val="10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Những suy tư của tác giả về mùa thu.</a:t>
          </a:r>
          <a:endParaRPr lang="vi-VN"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8598910" y="2755801"/>
        <a:ext cx="1448562" cy="1194704"/>
      </dsp:txXfrm>
    </dsp:sp>
    <dsp:sp modelId="{65DB5259-6A48-4098-B971-4BFCA5A07164}">
      <dsp:nvSpPr>
        <dsp:cNvPr id="0" name=""/>
        <dsp:cNvSpPr/>
      </dsp:nvSpPr>
      <dsp:spPr>
        <a:xfrm>
          <a:off x="8420822" y="4181806"/>
          <a:ext cx="1571894" cy="1946352"/>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A85E5E-6AD5-44F2-A7A7-E1361881FCE0}">
      <dsp:nvSpPr>
        <dsp:cNvPr id="0" name=""/>
        <dsp:cNvSpPr/>
      </dsp:nvSpPr>
      <dsp:spPr>
        <a:xfrm>
          <a:off x="8537243" y="4292406"/>
          <a:ext cx="1571894" cy="1946352"/>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Bằng chứng</a:t>
          </a:r>
        </a:p>
        <a:p>
          <a:pPr marL="0" lvl="0" indent="0" algn="ctr" defTabSz="711200">
            <a:lnSpc>
              <a:spcPct val="100000"/>
            </a:lnSpc>
            <a:spcBef>
              <a:spcPct val="0"/>
            </a:spcBef>
            <a:spcAft>
              <a:spcPct val="35000"/>
            </a:spcAft>
            <a:buNone/>
          </a:pPr>
          <a:r>
            <a:rPr lang="en-US" sz="1600" i="1" kern="1200">
              <a:latin typeface="Times New Roman" panose="02020603050405020304" pitchFamily="18" charset="0"/>
              <a:cs typeface="Times New Roman" panose="02020603050405020304" pitchFamily="18" charset="0"/>
            </a:rPr>
            <a:t>Vẫn còn bao nhiêu nắng/ Đã vơi dần cơn mưa</a:t>
          </a:r>
          <a:endParaRPr lang="vi-VN" sz="16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8583282" y="4338445"/>
        <a:ext cx="1479816" cy="1854274"/>
      </dsp:txXfrm>
    </dsp:sp>
    <dsp:sp modelId="{0B02850C-6F15-4255-9048-EC3467D1AAF4}">
      <dsp:nvSpPr>
        <dsp:cNvPr id="0" name=""/>
        <dsp:cNvSpPr/>
      </dsp:nvSpPr>
      <dsp:spPr>
        <a:xfrm>
          <a:off x="10201062" y="2608032"/>
          <a:ext cx="1751852" cy="1296507"/>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C22A05-7C4B-4882-9F67-76B54CCA45DD}">
      <dsp:nvSpPr>
        <dsp:cNvPr id="0" name=""/>
        <dsp:cNvSpPr/>
      </dsp:nvSpPr>
      <dsp:spPr>
        <a:xfrm>
          <a:off x="10317483" y="2718632"/>
          <a:ext cx="1751852" cy="1296507"/>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Lí</a:t>
          </a:r>
          <a:r>
            <a:rPr lang="en-US" sz="16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600" b="1" kern="12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lẽ</a:t>
          </a:r>
          <a:r>
            <a:rPr lang="en-US" sz="16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3.2</a:t>
          </a:r>
        </a:p>
        <a:p>
          <a:pPr marL="0" lvl="0" indent="0" algn="ctr" defTabSz="711200">
            <a:lnSpc>
              <a:spcPct val="100000"/>
            </a:lnSpc>
            <a:spcBef>
              <a:spcPct val="0"/>
            </a:spcBef>
            <a:spcAft>
              <a:spcPct val="35000"/>
            </a:spcAft>
            <a:buNone/>
          </a:pPr>
          <a:r>
            <a:rPr lang="en-US" sz="1600" kern="1200" dirty="0" err="1">
              <a:latin typeface="Times New Roman" panose="02020603050405020304" pitchFamily="18" charset="0"/>
              <a:cs typeface="Times New Roman" panose="02020603050405020304" pitchFamily="18" charset="0"/>
            </a:rPr>
            <a:t>Những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suy</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tư</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về</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hồn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người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lúc</a:t>
          </a:r>
          <a:r>
            <a:rPr lang="en-US" sz="1600" kern="1200" dirty="0">
              <a:latin typeface="Times New Roman" panose="02020603050405020304" pitchFamily="18" charset="0"/>
              <a:cs typeface="Times New Roman" panose="02020603050405020304" pitchFamily="18" charset="0"/>
            </a:rPr>
            <a:t> “sang </a:t>
          </a:r>
          <a:r>
            <a:rPr lang="en-US" sz="1600" kern="1200" dirty="0" err="1">
              <a:latin typeface="Times New Roman" panose="02020603050405020304" pitchFamily="18" charset="0"/>
              <a:cs typeface="Times New Roman" panose="02020603050405020304" pitchFamily="18" charset="0"/>
            </a:rPr>
            <a:t>thu</a:t>
          </a:r>
          <a:r>
            <a:rPr lang="en-US" sz="1600" kern="1200" dirty="0">
              <a:latin typeface="Times New Roman" panose="02020603050405020304" pitchFamily="18" charset="0"/>
              <a:cs typeface="Times New Roman" panose="02020603050405020304" pitchFamily="18" charset="0"/>
            </a:rPr>
            <a:t>”.</a:t>
          </a:r>
          <a:endParaRPr lang="vi-VN" sz="16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10355456" y="2756605"/>
        <a:ext cx="1675906" cy="1220561"/>
      </dsp:txXfrm>
    </dsp:sp>
    <dsp:sp modelId="{790D7F40-C790-4925-8D43-21417350AE40}">
      <dsp:nvSpPr>
        <dsp:cNvPr id="0" name=""/>
        <dsp:cNvSpPr/>
      </dsp:nvSpPr>
      <dsp:spPr>
        <a:xfrm>
          <a:off x="10279458" y="4209272"/>
          <a:ext cx="1595061" cy="1850695"/>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7DC2AA-6AEC-4FE9-8318-C7C3938C08DD}">
      <dsp:nvSpPr>
        <dsp:cNvPr id="0" name=""/>
        <dsp:cNvSpPr/>
      </dsp:nvSpPr>
      <dsp:spPr>
        <a:xfrm>
          <a:off x="10395879" y="4319872"/>
          <a:ext cx="1595061" cy="1850695"/>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1" kern="12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Bằng</a:t>
          </a:r>
          <a:r>
            <a:rPr lang="en-US" sz="16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a:t>
          </a:r>
          <a:r>
            <a:rPr lang="en-US" sz="1600" b="1" kern="1200" dirty="0" err="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chứng</a:t>
          </a:r>
          <a:endParaRPr lang="en-US" sz="16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a:p>
          <a:pPr marL="0" lvl="0" indent="0" algn="ctr" defTabSz="711200">
            <a:lnSpc>
              <a:spcPct val="100000"/>
            </a:lnSpc>
            <a:spcBef>
              <a:spcPct val="0"/>
            </a:spcBef>
            <a:spcAft>
              <a:spcPct val="35000"/>
            </a:spcAft>
            <a:buNone/>
          </a:pPr>
          <a:r>
            <a:rPr lang="en-US" sz="1600" i="1" kern="1200" dirty="0" err="1">
              <a:latin typeface="Times New Roman" panose="02020603050405020304" pitchFamily="18" charset="0"/>
              <a:cs typeface="Times New Roman" panose="02020603050405020304" pitchFamily="18" charset="0"/>
            </a:rPr>
            <a:t>Sấm</a:t>
          </a:r>
          <a:r>
            <a:rPr lang="en-US" sz="1600" i="1" kern="1200" dirty="0">
              <a:latin typeface="Times New Roman" panose="02020603050405020304" pitchFamily="18" charset="0"/>
              <a:cs typeface="Times New Roman" panose="02020603050405020304" pitchFamily="18" charset="0"/>
            </a:rPr>
            <a:t> </a:t>
          </a:r>
          <a:r>
            <a:rPr lang="en-US" sz="1600" i="1" kern="1200" dirty="0" err="1">
              <a:latin typeface="Times New Roman" panose="02020603050405020304" pitchFamily="18" charset="0"/>
              <a:cs typeface="Times New Roman" panose="02020603050405020304" pitchFamily="18" charset="0"/>
            </a:rPr>
            <a:t>cũng</a:t>
          </a:r>
          <a:r>
            <a:rPr lang="en-US" sz="1600" i="1" kern="1200" dirty="0">
              <a:latin typeface="Times New Roman" panose="02020603050405020304" pitchFamily="18" charset="0"/>
              <a:cs typeface="Times New Roman" panose="02020603050405020304" pitchFamily="18" charset="0"/>
            </a:rPr>
            <a:t> </a:t>
          </a:r>
          <a:r>
            <a:rPr lang="en-US" sz="1600" i="1" kern="1200" dirty="0" err="1">
              <a:latin typeface="Times New Roman" panose="02020603050405020304" pitchFamily="18" charset="0"/>
              <a:cs typeface="Times New Roman" panose="02020603050405020304" pitchFamily="18" charset="0"/>
            </a:rPr>
            <a:t>bớt</a:t>
          </a:r>
          <a:r>
            <a:rPr lang="en-US" sz="1600" i="1" kern="1200" dirty="0">
              <a:latin typeface="Times New Roman" panose="02020603050405020304" pitchFamily="18" charset="0"/>
              <a:cs typeface="Times New Roman" panose="02020603050405020304" pitchFamily="18" charset="0"/>
            </a:rPr>
            <a:t> </a:t>
          </a:r>
          <a:r>
            <a:rPr lang="en-US" sz="1600" i="1" kern="1200" dirty="0" err="1">
              <a:latin typeface="Times New Roman" panose="02020603050405020304" pitchFamily="18" charset="0"/>
              <a:cs typeface="Times New Roman" panose="02020603050405020304" pitchFamily="18" charset="0"/>
            </a:rPr>
            <a:t>bất</a:t>
          </a:r>
          <a:r>
            <a:rPr lang="en-US" sz="1600" i="1" kern="1200" dirty="0">
              <a:latin typeface="Times New Roman" panose="02020603050405020304" pitchFamily="18" charset="0"/>
              <a:cs typeface="Times New Roman" panose="02020603050405020304" pitchFamily="18" charset="0"/>
            </a:rPr>
            <a:t> </a:t>
          </a:r>
          <a:r>
            <a:rPr lang="en-US" sz="1600" i="1" kern="1200" dirty="0" err="1">
              <a:latin typeface="Times New Roman" panose="02020603050405020304" pitchFamily="18" charset="0"/>
              <a:cs typeface="Times New Roman" panose="02020603050405020304" pitchFamily="18" charset="0"/>
            </a:rPr>
            <a:t>ngỡ</a:t>
          </a:r>
          <a:r>
            <a:rPr lang="en-US" sz="1600" i="1" kern="1200" dirty="0">
              <a:latin typeface="Times New Roman" panose="02020603050405020304" pitchFamily="18" charset="0"/>
              <a:cs typeface="Times New Roman" panose="02020603050405020304" pitchFamily="18" charset="0"/>
            </a:rPr>
            <a:t>/ </a:t>
          </a:r>
          <a:r>
            <a:rPr lang="en-US" sz="1600" i="1" kern="1200" dirty="0" err="1">
              <a:latin typeface="Times New Roman" panose="02020603050405020304" pitchFamily="18" charset="0"/>
              <a:cs typeface="Times New Roman" panose="02020603050405020304" pitchFamily="18" charset="0"/>
            </a:rPr>
            <a:t>Trên</a:t>
          </a:r>
          <a:r>
            <a:rPr lang="en-US" sz="1600" i="1" kern="1200" dirty="0">
              <a:latin typeface="Times New Roman" panose="02020603050405020304" pitchFamily="18" charset="0"/>
              <a:cs typeface="Times New Roman" panose="02020603050405020304" pitchFamily="18" charset="0"/>
            </a:rPr>
            <a:t> </a:t>
          </a:r>
          <a:r>
            <a:rPr lang="en-US" sz="1600" i="1" kern="1200" dirty="0" err="1">
              <a:latin typeface="Times New Roman" panose="02020603050405020304" pitchFamily="18" charset="0"/>
              <a:cs typeface="Times New Roman" panose="02020603050405020304" pitchFamily="18" charset="0"/>
            </a:rPr>
            <a:t>hàng</a:t>
          </a:r>
          <a:r>
            <a:rPr lang="en-US" sz="1600" i="1" kern="1200" dirty="0">
              <a:latin typeface="Times New Roman" panose="02020603050405020304" pitchFamily="18" charset="0"/>
              <a:cs typeface="Times New Roman" panose="02020603050405020304" pitchFamily="18" charset="0"/>
            </a:rPr>
            <a:t> </a:t>
          </a:r>
          <a:r>
            <a:rPr lang="en-US" sz="1600" i="1" kern="1200" dirty="0" err="1">
              <a:latin typeface="Times New Roman" panose="02020603050405020304" pitchFamily="18" charset="0"/>
              <a:cs typeface="Times New Roman" panose="02020603050405020304" pitchFamily="18" charset="0"/>
            </a:rPr>
            <a:t>cây</a:t>
          </a:r>
          <a:r>
            <a:rPr lang="en-US" sz="1600" i="1" kern="1200" dirty="0">
              <a:latin typeface="Times New Roman" panose="02020603050405020304" pitchFamily="18" charset="0"/>
              <a:cs typeface="Times New Roman" panose="02020603050405020304" pitchFamily="18" charset="0"/>
            </a:rPr>
            <a:t> </a:t>
          </a:r>
          <a:r>
            <a:rPr lang="en-US" sz="1600" i="1" kern="1200" dirty="0" err="1">
              <a:latin typeface="Times New Roman" panose="02020603050405020304" pitchFamily="18" charset="0"/>
              <a:cs typeface="Times New Roman" panose="02020603050405020304" pitchFamily="18" charset="0"/>
            </a:rPr>
            <a:t>đứng</a:t>
          </a:r>
          <a:r>
            <a:rPr lang="en-US" sz="1600" i="1" kern="1200" dirty="0">
              <a:latin typeface="Times New Roman" panose="02020603050405020304" pitchFamily="18" charset="0"/>
              <a:cs typeface="Times New Roman" panose="02020603050405020304" pitchFamily="18" charset="0"/>
            </a:rPr>
            <a:t> </a:t>
          </a:r>
          <a:r>
            <a:rPr lang="en-US" sz="1600" i="1" kern="1200" dirty="0" err="1">
              <a:latin typeface="Times New Roman" panose="02020603050405020304" pitchFamily="18" charset="0"/>
              <a:cs typeface="Times New Roman" panose="02020603050405020304" pitchFamily="18" charset="0"/>
            </a:rPr>
            <a:t>tuổi</a:t>
          </a:r>
          <a:r>
            <a:rPr lang="en-US" sz="1600" i="1" kern="1200" dirty="0">
              <a:latin typeface="Times New Roman" panose="02020603050405020304" pitchFamily="18" charset="0"/>
              <a:cs typeface="Times New Roman" panose="02020603050405020304" pitchFamily="18" charset="0"/>
            </a:rPr>
            <a:t>.</a:t>
          </a:r>
          <a:endParaRPr lang="vi-VN" sz="16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10442597" y="4366590"/>
        <a:ext cx="1501625" cy="17572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B3018-2185-48BD-B6EE-764D99D9FA78}" type="datetimeFigureOut">
              <a:rPr lang="en-US" smtClean="0"/>
              <a:t>11/16/2023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81EB2-852F-4F80-9A5F-C8E97BCEB6CE}" type="slidenum">
              <a:rPr lang="en-US" smtClean="0"/>
              <a:t>‹#›</a:t>
            </a:fld>
            <a:endParaRPr lang="en-US"/>
          </a:p>
        </p:txBody>
      </p:sp>
    </p:spTree>
    <p:extLst>
      <p:ext uri="{BB962C8B-B14F-4D97-AF65-F5344CB8AC3E}">
        <p14:creationId xmlns:p14="http://schemas.microsoft.com/office/powerpoint/2010/main" val="204715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125FD-DE76-0746-8A36-B6BBCBCD4F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57B29A-09B5-E84E-130E-D9204A2AE0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40991D-355C-42A8-4D47-0F5E191B9664}"/>
              </a:ext>
            </a:extLst>
          </p:cNvPr>
          <p:cNvSpPr>
            <a:spLocks noGrp="1"/>
          </p:cNvSpPr>
          <p:nvPr>
            <p:ph type="dt" sz="half" idx="10"/>
          </p:nvPr>
        </p:nvSpPr>
        <p:spPr/>
        <p:txBody>
          <a:bodyPr/>
          <a:lstStyle/>
          <a:p>
            <a:fld id="{1EC1C959-4EA6-4B8A-9C43-71D6F4530A68}" type="datetimeFigureOut">
              <a:rPr lang="en-US" smtClean="0"/>
              <a:t>11/16/2023</a:t>
            </a:fld>
            <a:endParaRPr lang="en-US"/>
          </a:p>
        </p:txBody>
      </p:sp>
      <p:sp>
        <p:nvSpPr>
          <p:cNvPr id="5" name="Footer Placeholder 4">
            <a:extLst>
              <a:ext uri="{FF2B5EF4-FFF2-40B4-BE49-F238E27FC236}">
                <a16:creationId xmlns:a16="http://schemas.microsoft.com/office/drawing/2014/main" id="{873ADECE-2003-ED4A-7C4A-686D0CA57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4D82A-F20B-E9E0-02DD-143B83806F8F}"/>
              </a:ext>
            </a:extLst>
          </p:cNvPr>
          <p:cNvSpPr>
            <a:spLocks noGrp="1"/>
          </p:cNvSpPr>
          <p:nvPr>
            <p:ph type="sldNum" sz="quarter" idx="12"/>
          </p:nvPr>
        </p:nvSpPr>
        <p:spPr/>
        <p:txBody>
          <a:bodyPr/>
          <a:lstStyle/>
          <a:p>
            <a:fld id="{E47473FD-0810-4FBE-8E85-3AB32F9F6896}" type="slidenum">
              <a:rPr lang="en-US" smtClean="0"/>
              <a:t>‹#›</a:t>
            </a:fld>
            <a:endParaRPr lang="en-US"/>
          </a:p>
        </p:txBody>
      </p:sp>
    </p:spTree>
    <p:extLst>
      <p:ext uri="{BB962C8B-B14F-4D97-AF65-F5344CB8AC3E}">
        <p14:creationId xmlns:p14="http://schemas.microsoft.com/office/powerpoint/2010/main" val="910078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7B6C-4744-2EB5-6A4C-271FBFCE47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758927-DEED-5C29-7059-13CBD50D3C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FCF39-9D37-3D60-EB4A-C4457A31E7F3}"/>
              </a:ext>
            </a:extLst>
          </p:cNvPr>
          <p:cNvSpPr>
            <a:spLocks noGrp="1"/>
          </p:cNvSpPr>
          <p:nvPr>
            <p:ph type="dt" sz="half" idx="10"/>
          </p:nvPr>
        </p:nvSpPr>
        <p:spPr/>
        <p:txBody>
          <a:bodyPr/>
          <a:lstStyle/>
          <a:p>
            <a:fld id="{1EC1C959-4EA6-4B8A-9C43-71D6F4530A68}" type="datetimeFigureOut">
              <a:rPr lang="en-US" smtClean="0"/>
              <a:t>11/16/2023</a:t>
            </a:fld>
            <a:endParaRPr lang="en-US"/>
          </a:p>
        </p:txBody>
      </p:sp>
      <p:sp>
        <p:nvSpPr>
          <p:cNvPr id="5" name="Footer Placeholder 4">
            <a:extLst>
              <a:ext uri="{FF2B5EF4-FFF2-40B4-BE49-F238E27FC236}">
                <a16:creationId xmlns:a16="http://schemas.microsoft.com/office/drawing/2014/main" id="{9479CA57-8019-C697-C7E9-515544CA4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095541-F5E0-51FF-7259-0E76FB387123}"/>
              </a:ext>
            </a:extLst>
          </p:cNvPr>
          <p:cNvSpPr>
            <a:spLocks noGrp="1"/>
          </p:cNvSpPr>
          <p:nvPr>
            <p:ph type="sldNum" sz="quarter" idx="12"/>
          </p:nvPr>
        </p:nvSpPr>
        <p:spPr/>
        <p:txBody>
          <a:bodyPr/>
          <a:lstStyle/>
          <a:p>
            <a:fld id="{E47473FD-0810-4FBE-8E85-3AB32F9F6896}" type="slidenum">
              <a:rPr lang="en-US" smtClean="0"/>
              <a:t>‹#›</a:t>
            </a:fld>
            <a:endParaRPr lang="en-US"/>
          </a:p>
        </p:txBody>
      </p:sp>
    </p:spTree>
    <p:extLst>
      <p:ext uri="{BB962C8B-B14F-4D97-AF65-F5344CB8AC3E}">
        <p14:creationId xmlns:p14="http://schemas.microsoft.com/office/powerpoint/2010/main" val="1501087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AB1F9F-B4BD-10E8-C89F-516BBEFCB7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CB5E41-5B60-CA00-C3D0-58B5784936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DE78A9-202E-AEB9-6163-8F863EC6DDE2}"/>
              </a:ext>
            </a:extLst>
          </p:cNvPr>
          <p:cNvSpPr>
            <a:spLocks noGrp="1"/>
          </p:cNvSpPr>
          <p:nvPr>
            <p:ph type="dt" sz="half" idx="10"/>
          </p:nvPr>
        </p:nvSpPr>
        <p:spPr/>
        <p:txBody>
          <a:bodyPr/>
          <a:lstStyle/>
          <a:p>
            <a:fld id="{1EC1C959-4EA6-4B8A-9C43-71D6F4530A68}" type="datetimeFigureOut">
              <a:rPr lang="en-US" smtClean="0"/>
              <a:t>11/16/2023</a:t>
            </a:fld>
            <a:endParaRPr lang="en-US"/>
          </a:p>
        </p:txBody>
      </p:sp>
      <p:sp>
        <p:nvSpPr>
          <p:cNvPr id="5" name="Footer Placeholder 4">
            <a:extLst>
              <a:ext uri="{FF2B5EF4-FFF2-40B4-BE49-F238E27FC236}">
                <a16:creationId xmlns:a16="http://schemas.microsoft.com/office/drawing/2014/main" id="{ABF87C15-04DB-084E-58D5-52696EB46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7E31F9-E74A-189C-5A6C-7CAE91257004}"/>
              </a:ext>
            </a:extLst>
          </p:cNvPr>
          <p:cNvSpPr>
            <a:spLocks noGrp="1"/>
          </p:cNvSpPr>
          <p:nvPr>
            <p:ph type="sldNum" sz="quarter" idx="12"/>
          </p:nvPr>
        </p:nvSpPr>
        <p:spPr/>
        <p:txBody>
          <a:bodyPr/>
          <a:lstStyle/>
          <a:p>
            <a:fld id="{E47473FD-0810-4FBE-8E85-3AB32F9F6896}" type="slidenum">
              <a:rPr lang="en-US" smtClean="0"/>
              <a:t>‹#›</a:t>
            </a:fld>
            <a:endParaRPr lang="en-US"/>
          </a:p>
        </p:txBody>
      </p:sp>
    </p:spTree>
    <p:extLst>
      <p:ext uri="{BB962C8B-B14F-4D97-AF65-F5344CB8AC3E}">
        <p14:creationId xmlns:p14="http://schemas.microsoft.com/office/powerpoint/2010/main" val="1093931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37733" y="1579765"/>
            <a:ext cx="9786800" cy="2786000"/>
          </a:xfrm>
          <a:prstGeom prst="rect">
            <a:avLst/>
          </a:prstGeom>
        </p:spPr>
        <p:txBody>
          <a:bodyPr spcFirstLastPara="1" wrap="square" lIns="91425" tIns="91425" rIns="91425" bIns="91425" anchor="ctr" anchorCtr="0">
            <a:noAutofit/>
          </a:bodyPr>
          <a:lstStyle>
            <a:lvl1pPr lvl="0" algn="r">
              <a:lnSpc>
                <a:spcPct val="70000"/>
              </a:lnSpc>
              <a:spcBef>
                <a:spcPts val="0"/>
              </a:spcBef>
              <a:spcAft>
                <a:spcPts val="0"/>
              </a:spcAft>
              <a:buSzPts val="5200"/>
              <a:buNone/>
              <a:defRPr sz="113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6139733" y="4362700"/>
            <a:ext cx="5084800" cy="546000"/>
          </a:xfrm>
          <a:prstGeom prst="rect">
            <a:avLst/>
          </a:prstGeom>
          <a:solidFill>
            <a:schemeClr val="accent4"/>
          </a:solidFill>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378330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33"/>
        <p:cNvGrpSpPr/>
        <p:nvPr/>
      </p:nvGrpSpPr>
      <p:grpSpPr>
        <a:xfrm>
          <a:off x="0" y="0"/>
          <a:ext cx="0" cy="0"/>
          <a:chOff x="0" y="0"/>
          <a:chExt cx="0" cy="0"/>
        </a:xfrm>
      </p:grpSpPr>
      <p:sp>
        <p:nvSpPr>
          <p:cNvPr id="34" name="Google Shape;34;p5"/>
          <p:cNvSpPr txBox="1">
            <a:spLocks noGrp="1"/>
          </p:cNvSpPr>
          <p:nvPr>
            <p:ph type="subTitle" idx="1"/>
          </p:nvPr>
        </p:nvSpPr>
        <p:spPr>
          <a:xfrm>
            <a:off x="1562800" y="2849001"/>
            <a:ext cx="3876800" cy="580000"/>
          </a:xfrm>
          <a:prstGeom prst="rect">
            <a:avLst/>
          </a:prstGeom>
          <a:solidFill>
            <a:schemeClr val="accent1"/>
          </a:solidFill>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Fredoka"/>
              <a:buNone/>
              <a:defRPr sz="2800" b="1">
                <a:solidFill>
                  <a:schemeClr val="lt1"/>
                </a:solidFill>
                <a:latin typeface="Fredoka"/>
                <a:ea typeface="Fredoka"/>
                <a:cs typeface="Fredoka"/>
                <a:sym typeface="Fredoka"/>
              </a:defRPr>
            </a:lvl1pPr>
            <a:lvl2pPr lvl="1" algn="ctr">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2pPr>
            <a:lvl3pPr lvl="2" algn="ctr">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3pPr>
            <a:lvl4pPr lvl="3" algn="ctr">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4pPr>
            <a:lvl5pPr lvl="4" algn="ctr">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5pPr>
            <a:lvl6pPr lvl="5" algn="ctr">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6pPr>
            <a:lvl7pPr lvl="6" algn="ctr">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7pPr>
            <a:lvl8pPr lvl="7" algn="ctr">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8pPr>
            <a:lvl9pPr lvl="8" algn="ctr">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9pPr>
          </a:lstStyle>
          <a:p>
            <a:endParaRPr/>
          </a:p>
        </p:txBody>
      </p:sp>
      <p:sp>
        <p:nvSpPr>
          <p:cNvPr id="35" name="Google Shape;35;p5"/>
          <p:cNvSpPr txBox="1">
            <a:spLocks noGrp="1"/>
          </p:cNvSpPr>
          <p:nvPr>
            <p:ph type="subTitle" idx="2"/>
          </p:nvPr>
        </p:nvSpPr>
        <p:spPr>
          <a:xfrm>
            <a:off x="6752400" y="2849001"/>
            <a:ext cx="3876800" cy="5800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800" b="1">
                <a:solidFill>
                  <a:schemeClr val="lt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9pPr>
          </a:lstStyle>
          <a:p>
            <a:endParaRPr/>
          </a:p>
        </p:txBody>
      </p:sp>
      <p:sp>
        <p:nvSpPr>
          <p:cNvPr id="36" name="Google Shape;36;p5"/>
          <p:cNvSpPr txBox="1">
            <a:spLocks noGrp="1"/>
          </p:cNvSpPr>
          <p:nvPr>
            <p:ph type="subTitle" idx="3"/>
          </p:nvPr>
        </p:nvSpPr>
        <p:spPr>
          <a:xfrm>
            <a:off x="1562800" y="3450143"/>
            <a:ext cx="3876800" cy="202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7" name="Google Shape;37;p5"/>
          <p:cNvSpPr txBox="1">
            <a:spLocks noGrp="1"/>
          </p:cNvSpPr>
          <p:nvPr>
            <p:ph type="subTitle" idx="4"/>
          </p:nvPr>
        </p:nvSpPr>
        <p:spPr>
          <a:xfrm>
            <a:off x="6752400" y="3450143"/>
            <a:ext cx="3876800" cy="202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8" name="Google Shape;38;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9" name="Google Shape;39;p5"/>
          <p:cNvGrpSpPr/>
          <p:nvPr/>
        </p:nvGrpSpPr>
        <p:grpSpPr>
          <a:xfrm>
            <a:off x="-960749" y="5647209"/>
            <a:ext cx="7056527" cy="2137873"/>
            <a:chOff x="-720562" y="4235406"/>
            <a:chExt cx="5292395" cy="1603405"/>
          </a:xfrm>
        </p:grpSpPr>
        <p:grpSp>
          <p:nvGrpSpPr>
            <p:cNvPr id="40" name="Google Shape;40;p5"/>
            <p:cNvGrpSpPr/>
            <p:nvPr/>
          </p:nvGrpSpPr>
          <p:grpSpPr>
            <a:xfrm flipH="1">
              <a:off x="839022" y="4419390"/>
              <a:ext cx="1377051" cy="531769"/>
              <a:chOff x="6746101" y="5089142"/>
              <a:chExt cx="2460778" cy="950266"/>
            </a:xfrm>
          </p:grpSpPr>
          <p:sp>
            <p:nvSpPr>
              <p:cNvPr id="41" name="Google Shape;41;p5"/>
              <p:cNvSpPr/>
              <p:nvPr/>
            </p:nvSpPr>
            <p:spPr>
              <a:xfrm rot="6022982">
                <a:off x="7318332" y="5183358"/>
                <a:ext cx="242293" cy="311368"/>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5"/>
              <p:cNvSpPr/>
              <p:nvPr/>
            </p:nvSpPr>
            <p:spPr>
              <a:xfrm rot="6022982">
                <a:off x="7533257" y="5203950"/>
                <a:ext cx="343490" cy="335802"/>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5"/>
              <p:cNvSpPr/>
              <p:nvPr/>
            </p:nvSpPr>
            <p:spPr>
              <a:xfrm rot="6022982">
                <a:off x="7767234" y="5226883"/>
                <a:ext cx="429151" cy="324079"/>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5"/>
              <p:cNvSpPr/>
              <p:nvPr/>
            </p:nvSpPr>
            <p:spPr>
              <a:xfrm rot="6022982">
                <a:off x="8064389" y="5269671"/>
                <a:ext cx="391158" cy="295902"/>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5"/>
              <p:cNvSpPr/>
              <p:nvPr/>
            </p:nvSpPr>
            <p:spPr>
              <a:xfrm rot="6022982">
                <a:off x="8366338" y="5251832"/>
                <a:ext cx="391229" cy="295831"/>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5"/>
              <p:cNvSpPr/>
              <p:nvPr/>
            </p:nvSpPr>
            <p:spPr>
              <a:xfrm rot="6022982">
                <a:off x="8424736" y="5536655"/>
                <a:ext cx="280286" cy="401904"/>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5"/>
              <p:cNvSpPr/>
              <p:nvPr/>
            </p:nvSpPr>
            <p:spPr>
              <a:xfrm rot="6022982">
                <a:off x="8058043" y="5598003"/>
                <a:ext cx="331909" cy="361014"/>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5"/>
              <p:cNvSpPr/>
              <p:nvPr/>
            </p:nvSpPr>
            <p:spPr>
              <a:xfrm rot="6022982">
                <a:off x="7699849" y="5635762"/>
                <a:ext cx="421383" cy="332836"/>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5"/>
              <p:cNvSpPr/>
              <p:nvPr/>
            </p:nvSpPr>
            <p:spPr>
              <a:xfrm rot="6022982">
                <a:off x="7484775" y="5532205"/>
                <a:ext cx="335722" cy="34258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rot="6022982">
                <a:off x="7199810" y="5462413"/>
                <a:ext cx="302673" cy="253105"/>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rot="6022982">
                <a:off x="7561799" y="4473601"/>
                <a:ext cx="428162" cy="2015379"/>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rot="6022982">
                <a:off x="8788384" y="5160385"/>
                <a:ext cx="308534" cy="48071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 name="Google Shape;53;p5"/>
            <p:cNvGrpSpPr/>
            <p:nvPr/>
          </p:nvGrpSpPr>
          <p:grpSpPr>
            <a:xfrm rot="10065313" flipH="1">
              <a:off x="-692745" y="4846505"/>
              <a:ext cx="1102992" cy="380627"/>
              <a:chOff x="4586700" y="3008575"/>
              <a:chExt cx="1065750" cy="367775"/>
            </a:xfrm>
          </p:grpSpPr>
          <p:sp>
            <p:nvSpPr>
              <p:cNvPr id="54" name="Google Shape;54;p5"/>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5"/>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 name="Google Shape;56;p5"/>
            <p:cNvGrpSpPr/>
            <p:nvPr/>
          </p:nvGrpSpPr>
          <p:grpSpPr>
            <a:xfrm rot="2188604">
              <a:off x="1979025" y="4655638"/>
              <a:ext cx="1665226" cy="762941"/>
              <a:chOff x="-2353813" y="170553"/>
              <a:chExt cx="2077588" cy="951798"/>
            </a:xfrm>
          </p:grpSpPr>
          <p:sp>
            <p:nvSpPr>
              <p:cNvPr id="57" name="Google Shape;57;p5"/>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5"/>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5"/>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5"/>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5"/>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5"/>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 name="Google Shape;63;p5"/>
            <p:cNvGrpSpPr/>
            <p:nvPr/>
          </p:nvGrpSpPr>
          <p:grpSpPr>
            <a:xfrm flipH="1">
              <a:off x="3792450" y="4849560"/>
              <a:ext cx="779383" cy="268954"/>
              <a:chOff x="4586700" y="3008575"/>
              <a:chExt cx="1065750" cy="367775"/>
            </a:xfrm>
          </p:grpSpPr>
          <p:sp>
            <p:nvSpPr>
              <p:cNvPr id="64" name="Google Shape;64;p5"/>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5"/>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 name="Google Shape;66;p5"/>
            <p:cNvGrpSpPr/>
            <p:nvPr/>
          </p:nvGrpSpPr>
          <p:grpSpPr>
            <a:xfrm rot="-8424930" flipH="1">
              <a:off x="3206827" y="4691837"/>
              <a:ext cx="833205" cy="690961"/>
              <a:chOff x="4593250" y="3554450"/>
              <a:chExt cx="530825" cy="440225"/>
            </a:xfrm>
          </p:grpSpPr>
          <p:sp>
            <p:nvSpPr>
              <p:cNvPr id="67" name="Google Shape;67;p5"/>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5"/>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5"/>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5"/>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5"/>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 name="Google Shape;73;p5"/>
            <p:cNvGrpSpPr/>
            <p:nvPr/>
          </p:nvGrpSpPr>
          <p:grpSpPr>
            <a:xfrm flipH="1">
              <a:off x="1632817" y="4798252"/>
              <a:ext cx="917669" cy="477511"/>
              <a:chOff x="721375" y="3644650"/>
              <a:chExt cx="866625" cy="450950"/>
            </a:xfrm>
          </p:grpSpPr>
          <p:sp>
            <p:nvSpPr>
              <p:cNvPr id="74" name="Google Shape;74;p5"/>
              <p:cNvSpPr/>
              <p:nvPr/>
            </p:nvSpPr>
            <p:spPr>
              <a:xfrm>
                <a:off x="952475" y="3644650"/>
                <a:ext cx="635525" cy="450950"/>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5"/>
              <p:cNvSpPr/>
              <p:nvPr/>
            </p:nvSpPr>
            <p:spPr>
              <a:xfrm>
                <a:off x="721375" y="3702025"/>
                <a:ext cx="859050" cy="360700"/>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5"/>
              <p:cNvSpPr/>
              <p:nvPr/>
            </p:nvSpPr>
            <p:spPr>
              <a:xfrm>
                <a:off x="1320000" y="3911150"/>
                <a:ext cx="113350" cy="32550"/>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5"/>
              <p:cNvSpPr/>
              <p:nvPr/>
            </p:nvSpPr>
            <p:spPr>
              <a:xfrm>
                <a:off x="1197050" y="3831450"/>
                <a:ext cx="179825" cy="20750"/>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5"/>
              <p:cNvSpPr/>
              <p:nvPr/>
            </p:nvSpPr>
            <p:spPr>
              <a:xfrm>
                <a:off x="1090275" y="3743700"/>
                <a:ext cx="228725" cy="30050"/>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5"/>
              <p:cNvSpPr/>
              <p:nvPr/>
            </p:nvSpPr>
            <p:spPr>
              <a:xfrm>
                <a:off x="1069250" y="3773375"/>
                <a:ext cx="58575" cy="221850"/>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5"/>
              <p:cNvSpPr/>
              <p:nvPr/>
            </p:nvSpPr>
            <p:spPr>
              <a:xfrm>
                <a:off x="1198425" y="3846725"/>
                <a:ext cx="50300" cy="168825"/>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1323100" y="3935250"/>
                <a:ext cx="50325" cy="95450"/>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 name="Google Shape;82;p5"/>
            <p:cNvGrpSpPr/>
            <p:nvPr/>
          </p:nvGrpSpPr>
          <p:grpSpPr>
            <a:xfrm flipH="1">
              <a:off x="2617159" y="4708041"/>
              <a:ext cx="665230" cy="551690"/>
              <a:chOff x="4593250" y="3554450"/>
              <a:chExt cx="530825" cy="440225"/>
            </a:xfrm>
          </p:grpSpPr>
          <p:sp>
            <p:nvSpPr>
              <p:cNvPr id="83" name="Google Shape;83;p5"/>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5"/>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5"/>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5"/>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5"/>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5"/>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5"/>
            <p:cNvGrpSpPr/>
            <p:nvPr/>
          </p:nvGrpSpPr>
          <p:grpSpPr>
            <a:xfrm rot="-3058909" flipH="1">
              <a:off x="1019461" y="4776312"/>
              <a:ext cx="1015967" cy="667826"/>
              <a:chOff x="1506700" y="3966175"/>
              <a:chExt cx="674775" cy="443550"/>
            </a:xfrm>
          </p:grpSpPr>
          <p:sp>
            <p:nvSpPr>
              <p:cNvPr id="90" name="Google Shape;90;p5"/>
              <p:cNvSpPr/>
              <p:nvPr/>
            </p:nvSpPr>
            <p:spPr>
              <a:xfrm>
                <a:off x="1506700" y="3966175"/>
                <a:ext cx="674775" cy="296475"/>
              </a:xfrm>
              <a:custGeom>
                <a:avLst/>
                <a:gdLst/>
                <a:ahLst/>
                <a:cxnLst/>
                <a:rect l="l" t="t" r="r" b="b"/>
                <a:pathLst>
                  <a:path w="26991" h="11859" extrusionOk="0">
                    <a:moveTo>
                      <a:pt x="21229" y="1"/>
                    </a:moveTo>
                    <a:cubicBezTo>
                      <a:pt x="20583" y="1"/>
                      <a:pt x="19935" y="28"/>
                      <a:pt x="19289" y="79"/>
                    </a:cubicBezTo>
                    <a:cubicBezTo>
                      <a:pt x="16685" y="299"/>
                      <a:pt x="14123" y="933"/>
                      <a:pt x="11698" y="1925"/>
                    </a:cubicBezTo>
                    <a:cubicBezTo>
                      <a:pt x="9273" y="2917"/>
                      <a:pt x="6999" y="4281"/>
                      <a:pt x="4988" y="5948"/>
                    </a:cubicBezTo>
                    <a:cubicBezTo>
                      <a:pt x="2990" y="7615"/>
                      <a:pt x="1254" y="9599"/>
                      <a:pt x="0" y="11859"/>
                    </a:cubicBezTo>
                    <a:cubicBezTo>
                      <a:pt x="1888" y="10109"/>
                      <a:pt x="3831" y="8538"/>
                      <a:pt x="5911" y="7188"/>
                    </a:cubicBezTo>
                    <a:cubicBezTo>
                      <a:pt x="7978" y="5824"/>
                      <a:pt x="10168" y="4681"/>
                      <a:pt x="12442" y="3744"/>
                    </a:cubicBezTo>
                    <a:cubicBezTo>
                      <a:pt x="14715" y="2807"/>
                      <a:pt x="17071" y="2090"/>
                      <a:pt x="19510" y="1608"/>
                    </a:cubicBezTo>
                    <a:cubicBezTo>
                      <a:pt x="21934" y="1112"/>
                      <a:pt x="24428" y="864"/>
                      <a:pt x="26991" y="795"/>
                    </a:cubicBezTo>
                    <a:cubicBezTo>
                      <a:pt x="25136" y="246"/>
                      <a:pt x="23188" y="1"/>
                      <a:pt x="2122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5"/>
              <p:cNvSpPr/>
              <p:nvPr/>
            </p:nvSpPr>
            <p:spPr>
              <a:xfrm>
                <a:off x="1676175" y="3997750"/>
                <a:ext cx="290375" cy="411975"/>
              </a:xfrm>
              <a:custGeom>
                <a:avLst/>
                <a:gdLst/>
                <a:ahLst/>
                <a:cxnLst/>
                <a:rect l="l" t="t" r="r" b="b"/>
                <a:pathLst>
                  <a:path w="11615" h="16479" extrusionOk="0">
                    <a:moveTo>
                      <a:pt x="11615" y="1"/>
                    </a:moveTo>
                    <a:lnTo>
                      <a:pt x="11615" y="1"/>
                    </a:lnTo>
                    <a:cubicBezTo>
                      <a:pt x="10333" y="951"/>
                      <a:pt x="9038" y="2150"/>
                      <a:pt x="7812" y="3459"/>
                    </a:cubicBezTo>
                    <a:cubicBezTo>
                      <a:pt x="6600" y="4782"/>
                      <a:pt x="5428" y="6214"/>
                      <a:pt x="4395" y="7689"/>
                    </a:cubicBezTo>
                    <a:cubicBezTo>
                      <a:pt x="3348" y="9177"/>
                      <a:pt x="2425" y="10692"/>
                      <a:pt x="1667" y="12194"/>
                    </a:cubicBezTo>
                    <a:cubicBezTo>
                      <a:pt x="909" y="13696"/>
                      <a:pt x="317" y="15156"/>
                      <a:pt x="0" y="16479"/>
                    </a:cubicBezTo>
                    <a:cubicBezTo>
                      <a:pt x="689" y="15018"/>
                      <a:pt x="1433" y="13585"/>
                      <a:pt x="2260" y="12153"/>
                    </a:cubicBezTo>
                    <a:cubicBezTo>
                      <a:pt x="3086" y="10720"/>
                      <a:pt x="3996" y="9314"/>
                      <a:pt x="4974" y="7923"/>
                    </a:cubicBezTo>
                    <a:cubicBezTo>
                      <a:pt x="5952" y="6531"/>
                      <a:pt x="6999" y="5167"/>
                      <a:pt x="8115" y="3858"/>
                    </a:cubicBezTo>
                    <a:cubicBezTo>
                      <a:pt x="9217" y="2536"/>
                      <a:pt x="10388" y="1254"/>
                      <a:pt x="1161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5"/>
              <p:cNvSpPr/>
              <p:nvPr/>
            </p:nvSpPr>
            <p:spPr>
              <a:xfrm>
                <a:off x="1526325" y="3997750"/>
                <a:ext cx="448500" cy="370300"/>
              </a:xfrm>
              <a:custGeom>
                <a:avLst/>
                <a:gdLst/>
                <a:ahLst/>
                <a:cxnLst/>
                <a:rect l="l" t="t" r="r" b="b"/>
                <a:pathLst>
                  <a:path w="17940" h="14812" extrusionOk="0">
                    <a:moveTo>
                      <a:pt x="17939" y="1"/>
                    </a:moveTo>
                    <a:lnTo>
                      <a:pt x="17939" y="1"/>
                    </a:lnTo>
                    <a:cubicBezTo>
                      <a:pt x="16231" y="662"/>
                      <a:pt x="14426" y="1613"/>
                      <a:pt x="12662" y="2687"/>
                    </a:cubicBezTo>
                    <a:cubicBezTo>
                      <a:pt x="10899" y="3790"/>
                      <a:pt x="9177" y="5030"/>
                      <a:pt x="7565" y="6366"/>
                    </a:cubicBezTo>
                    <a:cubicBezTo>
                      <a:pt x="5953" y="7689"/>
                      <a:pt x="4465" y="9108"/>
                      <a:pt x="3156" y="10541"/>
                    </a:cubicBezTo>
                    <a:cubicBezTo>
                      <a:pt x="1874" y="11987"/>
                      <a:pt x="758" y="13448"/>
                      <a:pt x="1" y="14812"/>
                    </a:cubicBezTo>
                    <a:cubicBezTo>
                      <a:pt x="1213" y="13393"/>
                      <a:pt x="2481" y="12015"/>
                      <a:pt x="3845" y="10678"/>
                    </a:cubicBezTo>
                    <a:cubicBezTo>
                      <a:pt x="5195" y="9342"/>
                      <a:pt x="6642" y="8047"/>
                      <a:pt x="8143" y="6793"/>
                    </a:cubicBezTo>
                    <a:cubicBezTo>
                      <a:pt x="9659" y="5539"/>
                      <a:pt x="11243" y="4341"/>
                      <a:pt x="12869" y="3211"/>
                    </a:cubicBezTo>
                    <a:cubicBezTo>
                      <a:pt x="14509" y="2081"/>
                      <a:pt x="16190" y="1020"/>
                      <a:pt x="1793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5"/>
            <p:cNvGrpSpPr/>
            <p:nvPr/>
          </p:nvGrpSpPr>
          <p:grpSpPr>
            <a:xfrm rot="429" flipH="1">
              <a:off x="-32331" y="4625874"/>
              <a:ext cx="1665187" cy="762961"/>
              <a:chOff x="-2353813" y="170553"/>
              <a:chExt cx="2077588" cy="951798"/>
            </a:xfrm>
          </p:grpSpPr>
          <p:sp>
            <p:nvSpPr>
              <p:cNvPr id="94" name="Google Shape;94;p5"/>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5"/>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5"/>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5"/>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5"/>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5"/>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5"/>
            <p:cNvGrpSpPr/>
            <p:nvPr/>
          </p:nvGrpSpPr>
          <p:grpSpPr>
            <a:xfrm rot="-5279100" flipH="1">
              <a:off x="-35854" y="4562141"/>
              <a:ext cx="1017531" cy="843861"/>
              <a:chOff x="4593250" y="3554450"/>
              <a:chExt cx="530825" cy="440225"/>
            </a:xfrm>
          </p:grpSpPr>
          <p:sp>
            <p:nvSpPr>
              <p:cNvPr id="101" name="Google Shape;101;p5"/>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5"/>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5"/>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5"/>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5"/>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5"/>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7" name="Google Shape;107;p5"/>
          <p:cNvSpPr/>
          <p:nvPr/>
        </p:nvSpPr>
        <p:spPr>
          <a:xfrm flipH="1">
            <a:off x="9063800" y="5672701"/>
            <a:ext cx="3232699" cy="1286801"/>
          </a:xfrm>
          <a:custGeom>
            <a:avLst/>
            <a:gdLst/>
            <a:ahLst/>
            <a:cxnLst/>
            <a:rect l="l" t="t" r="r" b="b"/>
            <a:pathLst>
              <a:path w="21419" h="8526" extrusionOk="0">
                <a:moveTo>
                  <a:pt x="2238" y="1"/>
                </a:moveTo>
                <a:cubicBezTo>
                  <a:pt x="1721" y="1"/>
                  <a:pt x="1205" y="72"/>
                  <a:pt x="707" y="220"/>
                </a:cubicBezTo>
                <a:cubicBezTo>
                  <a:pt x="469" y="291"/>
                  <a:pt x="231" y="383"/>
                  <a:pt x="1" y="488"/>
                </a:cubicBezTo>
                <a:lnTo>
                  <a:pt x="1" y="8525"/>
                </a:lnTo>
                <a:lnTo>
                  <a:pt x="20562" y="8525"/>
                </a:lnTo>
                <a:cubicBezTo>
                  <a:pt x="20892" y="8525"/>
                  <a:pt x="21126" y="8404"/>
                  <a:pt x="21418" y="8245"/>
                </a:cubicBezTo>
                <a:lnTo>
                  <a:pt x="21414" y="8245"/>
                </a:lnTo>
                <a:cubicBezTo>
                  <a:pt x="21385" y="7317"/>
                  <a:pt x="21347" y="6364"/>
                  <a:pt x="21122" y="5474"/>
                </a:cubicBezTo>
                <a:cubicBezTo>
                  <a:pt x="21092" y="5361"/>
                  <a:pt x="21063" y="5257"/>
                  <a:pt x="21030" y="5148"/>
                </a:cubicBezTo>
                <a:cubicBezTo>
                  <a:pt x="21025" y="5123"/>
                  <a:pt x="21017" y="5106"/>
                  <a:pt x="21009" y="5081"/>
                </a:cubicBezTo>
                <a:cubicBezTo>
                  <a:pt x="20942" y="4868"/>
                  <a:pt x="20858" y="4659"/>
                  <a:pt x="20762" y="4454"/>
                </a:cubicBezTo>
                <a:cubicBezTo>
                  <a:pt x="20599" y="4116"/>
                  <a:pt x="20382" y="3794"/>
                  <a:pt x="20123" y="3518"/>
                </a:cubicBezTo>
                <a:lnTo>
                  <a:pt x="20106" y="3497"/>
                </a:lnTo>
                <a:cubicBezTo>
                  <a:pt x="19847" y="3221"/>
                  <a:pt x="19546" y="2987"/>
                  <a:pt x="19220" y="2820"/>
                </a:cubicBezTo>
                <a:cubicBezTo>
                  <a:pt x="19216" y="2816"/>
                  <a:pt x="19207" y="2812"/>
                  <a:pt x="19203" y="2807"/>
                </a:cubicBezTo>
                <a:cubicBezTo>
                  <a:pt x="18923" y="2665"/>
                  <a:pt x="18622" y="2573"/>
                  <a:pt x="18317" y="2544"/>
                </a:cubicBezTo>
                <a:lnTo>
                  <a:pt x="18300" y="2544"/>
                </a:lnTo>
                <a:cubicBezTo>
                  <a:pt x="18292" y="2540"/>
                  <a:pt x="18283" y="2540"/>
                  <a:pt x="18275" y="2540"/>
                </a:cubicBezTo>
                <a:cubicBezTo>
                  <a:pt x="18217" y="2536"/>
                  <a:pt x="18159" y="2533"/>
                  <a:pt x="18101" y="2533"/>
                </a:cubicBezTo>
                <a:cubicBezTo>
                  <a:pt x="17990" y="2533"/>
                  <a:pt x="17877" y="2542"/>
                  <a:pt x="17765" y="2561"/>
                </a:cubicBezTo>
                <a:cubicBezTo>
                  <a:pt x="17644" y="2582"/>
                  <a:pt x="17531" y="2607"/>
                  <a:pt x="17414" y="2644"/>
                </a:cubicBezTo>
                <a:cubicBezTo>
                  <a:pt x="17410" y="2649"/>
                  <a:pt x="17402" y="2649"/>
                  <a:pt x="17397" y="2653"/>
                </a:cubicBezTo>
                <a:cubicBezTo>
                  <a:pt x="17092" y="2749"/>
                  <a:pt x="16800" y="2899"/>
                  <a:pt x="16515" y="3062"/>
                </a:cubicBezTo>
                <a:cubicBezTo>
                  <a:pt x="16507" y="3067"/>
                  <a:pt x="16503" y="3071"/>
                  <a:pt x="16494" y="3071"/>
                </a:cubicBezTo>
                <a:cubicBezTo>
                  <a:pt x="16198" y="3238"/>
                  <a:pt x="15909" y="3418"/>
                  <a:pt x="15613" y="3560"/>
                </a:cubicBezTo>
                <a:cubicBezTo>
                  <a:pt x="15608" y="3564"/>
                  <a:pt x="15600" y="3564"/>
                  <a:pt x="15596" y="3568"/>
                </a:cubicBezTo>
                <a:cubicBezTo>
                  <a:pt x="15307" y="3706"/>
                  <a:pt x="15015" y="3815"/>
                  <a:pt x="14714" y="3848"/>
                </a:cubicBezTo>
                <a:lnTo>
                  <a:pt x="14693" y="3848"/>
                </a:lnTo>
                <a:cubicBezTo>
                  <a:pt x="14633" y="3854"/>
                  <a:pt x="14572" y="3857"/>
                  <a:pt x="14510" y="3857"/>
                </a:cubicBezTo>
                <a:cubicBezTo>
                  <a:pt x="14438" y="3857"/>
                  <a:pt x="14366" y="3853"/>
                  <a:pt x="14292" y="3844"/>
                </a:cubicBezTo>
                <a:cubicBezTo>
                  <a:pt x="14120" y="3823"/>
                  <a:pt x="13961" y="3773"/>
                  <a:pt x="13811" y="3710"/>
                </a:cubicBezTo>
                <a:cubicBezTo>
                  <a:pt x="13803" y="3706"/>
                  <a:pt x="13798" y="3702"/>
                  <a:pt x="13790" y="3698"/>
                </a:cubicBezTo>
                <a:cubicBezTo>
                  <a:pt x="13468" y="3556"/>
                  <a:pt x="13180" y="3326"/>
                  <a:pt x="12908" y="3067"/>
                </a:cubicBezTo>
                <a:cubicBezTo>
                  <a:pt x="12900" y="3062"/>
                  <a:pt x="12896" y="3054"/>
                  <a:pt x="12887" y="3050"/>
                </a:cubicBezTo>
                <a:cubicBezTo>
                  <a:pt x="12641" y="2812"/>
                  <a:pt x="12407" y="2552"/>
                  <a:pt x="12168" y="2314"/>
                </a:cubicBezTo>
                <a:cubicBezTo>
                  <a:pt x="12131" y="2272"/>
                  <a:pt x="12089" y="2231"/>
                  <a:pt x="12047" y="2193"/>
                </a:cubicBezTo>
                <a:cubicBezTo>
                  <a:pt x="12039" y="2185"/>
                  <a:pt x="12030" y="2180"/>
                  <a:pt x="12026" y="2172"/>
                </a:cubicBezTo>
                <a:cubicBezTo>
                  <a:pt x="11763" y="1930"/>
                  <a:pt x="11462" y="1704"/>
                  <a:pt x="11144" y="1553"/>
                </a:cubicBezTo>
                <a:cubicBezTo>
                  <a:pt x="11136" y="1549"/>
                  <a:pt x="11132" y="1549"/>
                  <a:pt x="11123" y="1545"/>
                </a:cubicBezTo>
                <a:cubicBezTo>
                  <a:pt x="10878" y="1431"/>
                  <a:pt x="10624" y="1363"/>
                  <a:pt x="10374" y="1363"/>
                </a:cubicBezTo>
                <a:cubicBezTo>
                  <a:pt x="10329" y="1363"/>
                  <a:pt x="10285" y="1365"/>
                  <a:pt x="10241" y="1369"/>
                </a:cubicBezTo>
                <a:cubicBezTo>
                  <a:pt x="10233" y="1369"/>
                  <a:pt x="10229" y="1374"/>
                  <a:pt x="10220" y="1374"/>
                </a:cubicBezTo>
                <a:cubicBezTo>
                  <a:pt x="10087" y="1390"/>
                  <a:pt x="9953" y="1428"/>
                  <a:pt x="9823" y="1491"/>
                </a:cubicBezTo>
                <a:cubicBezTo>
                  <a:pt x="9644" y="1578"/>
                  <a:pt x="9489" y="1712"/>
                  <a:pt x="9343" y="1859"/>
                </a:cubicBezTo>
                <a:cubicBezTo>
                  <a:pt x="9334" y="1863"/>
                  <a:pt x="9326" y="1871"/>
                  <a:pt x="9322" y="1879"/>
                </a:cubicBezTo>
                <a:cubicBezTo>
                  <a:pt x="9038" y="2159"/>
                  <a:pt x="8787" y="2481"/>
                  <a:pt x="8440" y="2636"/>
                </a:cubicBezTo>
                <a:cubicBezTo>
                  <a:pt x="8431" y="2636"/>
                  <a:pt x="8427" y="2640"/>
                  <a:pt x="8419" y="2644"/>
                </a:cubicBezTo>
                <a:cubicBezTo>
                  <a:pt x="8390" y="2657"/>
                  <a:pt x="8360" y="2665"/>
                  <a:pt x="8331" y="2678"/>
                </a:cubicBezTo>
                <a:cubicBezTo>
                  <a:pt x="8220" y="2713"/>
                  <a:pt x="8110" y="2729"/>
                  <a:pt x="8002" y="2729"/>
                </a:cubicBezTo>
                <a:cubicBezTo>
                  <a:pt x="7831" y="2729"/>
                  <a:pt x="7664" y="2689"/>
                  <a:pt x="7499" y="2619"/>
                </a:cubicBezTo>
                <a:cubicBezTo>
                  <a:pt x="7495" y="2615"/>
                  <a:pt x="7487" y="2615"/>
                  <a:pt x="7478" y="2611"/>
                </a:cubicBezTo>
                <a:cubicBezTo>
                  <a:pt x="7169" y="2473"/>
                  <a:pt x="6877" y="2231"/>
                  <a:pt x="6596" y="1976"/>
                </a:cubicBezTo>
                <a:cubicBezTo>
                  <a:pt x="6588" y="1971"/>
                  <a:pt x="6584" y="1963"/>
                  <a:pt x="6580" y="1959"/>
                </a:cubicBezTo>
                <a:cubicBezTo>
                  <a:pt x="6413" y="1804"/>
                  <a:pt x="6254" y="1650"/>
                  <a:pt x="6099" y="1503"/>
                </a:cubicBezTo>
                <a:cubicBezTo>
                  <a:pt x="6032" y="1441"/>
                  <a:pt x="5961" y="1378"/>
                  <a:pt x="5890" y="1319"/>
                </a:cubicBezTo>
                <a:cubicBezTo>
                  <a:pt x="5873" y="1307"/>
                  <a:pt x="5861" y="1294"/>
                  <a:pt x="5848" y="1286"/>
                </a:cubicBezTo>
                <a:cubicBezTo>
                  <a:pt x="4832" y="452"/>
                  <a:pt x="3534" y="1"/>
                  <a:pt x="223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53796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dk2"/>
        </a:solidFill>
        <a:effectLst/>
      </p:bgPr>
    </p:bg>
    <p:spTree>
      <p:nvGrpSpPr>
        <p:cNvPr id="1" name="Shape 176"/>
        <p:cNvGrpSpPr/>
        <p:nvPr/>
      </p:nvGrpSpPr>
      <p:grpSpPr>
        <a:xfrm>
          <a:off x="0" y="0"/>
          <a:ext cx="0" cy="0"/>
          <a:chOff x="0" y="0"/>
          <a:chExt cx="0" cy="0"/>
        </a:xfrm>
      </p:grpSpPr>
      <p:sp>
        <p:nvSpPr>
          <p:cNvPr id="177" name="Google Shape;177;p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8" name="Google Shape;178;p7"/>
          <p:cNvSpPr txBox="1">
            <a:spLocks noGrp="1"/>
          </p:cNvSpPr>
          <p:nvPr>
            <p:ph type="body" idx="1"/>
          </p:nvPr>
        </p:nvSpPr>
        <p:spPr>
          <a:xfrm>
            <a:off x="960000" y="1536633"/>
            <a:ext cx="4429600" cy="11056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solidFill>
                  <a:srgbClr val="434343"/>
                </a:solidFill>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0"/>
              </a:spcBef>
              <a:spcAft>
                <a:spcPts val="0"/>
              </a:spcAft>
              <a:buSzPts val="1400"/>
              <a:buChar char="■"/>
              <a:defRPr>
                <a:solidFill>
                  <a:srgbClr val="434343"/>
                </a:solidFill>
              </a:defRPr>
            </a:lvl3pPr>
            <a:lvl4pPr marL="2438339" lvl="3" indent="-423323" rtl="0">
              <a:lnSpc>
                <a:spcPct val="115000"/>
              </a:lnSpc>
              <a:spcBef>
                <a:spcPts val="0"/>
              </a:spcBef>
              <a:spcAft>
                <a:spcPts val="0"/>
              </a:spcAft>
              <a:buSzPts val="1400"/>
              <a:buChar char="●"/>
              <a:defRPr>
                <a:solidFill>
                  <a:srgbClr val="434343"/>
                </a:solidFill>
              </a:defRPr>
            </a:lvl4pPr>
            <a:lvl5pPr marL="3047924" lvl="4" indent="-423323" rtl="0">
              <a:lnSpc>
                <a:spcPct val="115000"/>
              </a:lnSpc>
              <a:spcBef>
                <a:spcPts val="0"/>
              </a:spcBef>
              <a:spcAft>
                <a:spcPts val="0"/>
              </a:spcAft>
              <a:buSzPts val="1400"/>
              <a:buChar char="○"/>
              <a:defRPr>
                <a:solidFill>
                  <a:srgbClr val="434343"/>
                </a:solidFill>
              </a:defRPr>
            </a:lvl5pPr>
            <a:lvl6pPr marL="3657509" lvl="5" indent="-423323" rtl="0">
              <a:lnSpc>
                <a:spcPct val="115000"/>
              </a:lnSpc>
              <a:spcBef>
                <a:spcPts val="0"/>
              </a:spcBef>
              <a:spcAft>
                <a:spcPts val="0"/>
              </a:spcAft>
              <a:buSzPts val="1400"/>
              <a:buChar char="■"/>
              <a:defRPr>
                <a:solidFill>
                  <a:srgbClr val="434343"/>
                </a:solidFill>
              </a:defRPr>
            </a:lvl6pPr>
            <a:lvl7pPr marL="4267093" lvl="6" indent="-423323" rtl="0">
              <a:lnSpc>
                <a:spcPct val="115000"/>
              </a:lnSpc>
              <a:spcBef>
                <a:spcPts val="0"/>
              </a:spcBef>
              <a:spcAft>
                <a:spcPts val="0"/>
              </a:spcAft>
              <a:buSzPts val="1400"/>
              <a:buChar char="●"/>
              <a:defRPr>
                <a:solidFill>
                  <a:srgbClr val="434343"/>
                </a:solidFill>
              </a:defRPr>
            </a:lvl7pPr>
            <a:lvl8pPr marL="4876678" lvl="7" indent="-423323" rtl="0">
              <a:lnSpc>
                <a:spcPct val="115000"/>
              </a:lnSpc>
              <a:spcBef>
                <a:spcPts val="0"/>
              </a:spcBef>
              <a:spcAft>
                <a:spcPts val="0"/>
              </a:spcAft>
              <a:buSzPts val="1400"/>
              <a:buChar char="○"/>
              <a:defRPr>
                <a:solidFill>
                  <a:srgbClr val="434343"/>
                </a:solidFill>
              </a:defRPr>
            </a:lvl8pPr>
            <a:lvl9pPr marL="5486263" lvl="8" indent="-423323" rtl="0">
              <a:lnSpc>
                <a:spcPct val="115000"/>
              </a:lnSpc>
              <a:spcBef>
                <a:spcPts val="0"/>
              </a:spcBef>
              <a:spcAft>
                <a:spcPts val="0"/>
              </a:spcAft>
              <a:buSzPts val="1400"/>
              <a:buChar char="■"/>
              <a:defRPr>
                <a:solidFill>
                  <a:srgbClr val="434343"/>
                </a:solidFill>
              </a:defRPr>
            </a:lvl9pPr>
          </a:lstStyle>
          <a:p>
            <a:endParaRPr/>
          </a:p>
        </p:txBody>
      </p:sp>
    </p:spTree>
    <p:extLst>
      <p:ext uri="{BB962C8B-B14F-4D97-AF65-F5344CB8AC3E}">
        <p14:creationId xmlns:p14="http://schemas.microsoft.com/office/powerpoint/2010/main" val="1717518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2"/>
        </a:solidFill>
        <a:effectLst/>
      </p:bgPr>
    </p:bg>
    <p:spTree>
      <p:nvGrpSpPr>
        <p:cNvPr id="1" name="Shape 179"/>
        <p:cNvGrpSpPr/>
        <p:nvPr/>
      </p:nvGrpSpPr>
      <p:grpSpPr>
        <a:xfrm>
          <a:off x="0" y="0"/>
          <a:ext cx="0" cy="0"/>
          <a:chOff x="0" y="0"/>
          <a:chExt cx="0" cy="0"/>
        </a:xfrm>
      </p:grpSpPr>
      <p:sp>
        <p:nvSpPr>
          <p:cNvPr id="180" name="Google Shape;180;p8"/>
          <p:cNvSpPr txBox="1">
            <a:spLocks noGrp="1"/>
          </p:cNvSpPr>
          <p:nvPr>
            <p:ph type="title"/>
          </p:nvPr>
        </p:nvSpPr>
        <p:spPr>
          <a:xfrm>
            <a:off x="1104433" y="1095100"/>
            <a:ext cx="6990000" cy="33724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6000"/>
              <a:buNone/>
              <a:defRPr sz="11066">
                <a:solidFill>
                  <a:schemeClr val="lt2"/>
                </a:solidFill>
              </a:defRPr>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3355206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dk2"/>
        </a:solidFill>
        <a:effectLst/>
      </p:bgPr>
    </p:bg>
    <p:spTree>
      <p:nvGrpSpPr>
        <p:cNvPr id="1" name="Shape 184"/>
        <p:cNvGrpSpPr/>
        <p:nvPr/>
      </p:nvGrpSpPr>
      <p:grpSpPr>
        <a:xfrm>
          <a:off x="0" y="0"/>
          <a:ext cx="0" cy="0"/>
          <a:chOff x="0" y="0"/>
          <a:chExt cx="0" cy="0"/>
        </a:xfrm>
      </p:grpSpPr>
      <p:sp>
        <p:nvSpPr>
          <p:cNvPr id="185" name="Google Shape;185;p10"/>
          <p:cNvSpPr txBox="1">
            <a:spLocks noGrp="1"/>
          </p:cNvSpPr>
          <p:nvPr>
            <p:ph type="title"/>
          </p:nvPr>
        </p:nvSpPr>
        <p:spPr>
          <a:xfrm>
            <a:off x="1669633" y="4430267"/>
            <a:ext cx="6070800" cy="1714400"/>
          </a:xfrm>
          <a:prstGeom prst="rect">
            <a:avLst/>
          </a:prstGeom>
          <a:solidFill>
            <a:schemeClr val="accent1"/>
          </a:solidFill>
        </p:spPr>
        <p:txBody>
          <a:bodyPr spcFirstLastPara="1" wrap="square" lIns="91425" tIns="91425" rIns="91425" bIns="91425" anchor="ctr" anchorCtr="0">
            <a:noAutofit/>
          </a:bodyPr>
          <a:lstStyle>
            <a:lvl1pPr lvl="0" algn="ctr" rtl="0">
              <a:lnSpc>
                <a:spcPct val="90000"/>
              </a:lnSpc>
              <a:spcBef>
                <a:spcPts val="0"/>
              </a:spcBef>
              <a:spcAft>
                <a:spcPts val="0"/>
              </a:spcAft>
              <a:buSzPts val="35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61637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2"/>
        </a:solidFill>
        <a:effectLst/>
      </p:bgPr>
    </p:bg>
    <p:spTree>
      <p:nvGrpSpPr>
        <p:cNvPr id="1" name="Shape 186"/>
        <p:cNvGrpSpPr/>
        <p:nvPr/>
      </p:nvGrpSpPr>
      <p:grpSpPr>
        <a:xfrm>
          <a:off x="0" y="0"/>
          <a:ext cx="0" cy="0"/>
          <a:chOff x="0" y="0"/>
          <a:chExt cx="0" cy="0"/>
        </a:xfrm>
      </p:grpSpPr>
      <p:sp>
        <p:nvSpPr>
          <p:cNvPr id="187" name="Google Shape;187;p11"/>
          <p:cNvSpPr txBox="1">
            <a:spLocks noGrp="1"/>
          </p:cNvSpPr>
          <p:nvPr>
            <p:ph type="title" hasCustomPrompt="1"/>
          </p:nvPr>
        </p:nvSpPr>
        <p:spPr>
          <a:xfrm>
            <a:off x="953467" y="2077967"/>
            <a:ext cx="102852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solidFill>
                  <a:schemeClr val="lt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88" name="Google Shape;188;p11"/>
          <p:cNvSpPr txBox="1">
            <a:spLocks noGrp="1"/>
          </p:cNvSpPr>
          <p:nvPr>
            <p:ph type="subTitle" idx="1"/>
          </p:nvPr>
        </p:nvSpPr>
        <p:spPr>
          <a:xfrm>
            <a:off x="3986600" y="4207967"/>
            <a:ext cx="4218800" cy="4156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solidFill>
                  <a:schemeClr val="lt1"/>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2278818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9"/>
        <p:cNvGrpSpPr/>
        <p:nvPr/>
      </p:nvGrpSpPr>
      <p:grpSpPr>
        <a:xfrm>
          <a:off x="0" y="0"/>
          <a:ext cx="0" cy="0"/>
          <a:chOff x="0" y="0"/>
          <a:chExt cx="0" cy="0"/>
        </a:xfrm>
      </p:grpSpPr>
    </p:spTree>
    <p:extLst>
      <p:ext uri="{BB962C8B-B14F-4D97-AF65-F5344CB8AC3E}">
        <p14:creationId xmlns:p14="http://schemas.microsoft.com/office/powerpoint/2010/main" val="554684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dk2"/>
        </a:solidFill>
        <a:effectLst/>
      </p:bgPr>
    </p:bg>
    <p:spTree>
      <p:nvGrpSpPr>
        <p:cNvPr id="1" name="Shape 190"/>
        <p:cNvGrpSpPr/>
        <p:nvPr/>
      </p:nvGrpSpPr>
      <p:grpSpPr>
        <a:xfrm>
          <a:off x="0" y="0"/>
          <a:ext cx="0" cy="0"/>
          <a:chOff x="0" y="0"/>
          <a:chExt cx="0" cy="0"/>
        </a:xfrm>
      </p:grpSpPr>
      <p:sp>
        <p:nvSpPr>
          <p:cNvPr id="191" name="Google Shape;191;p13"/>
          <p:cNvSpPr txBox="1">
            <a:spLocks noGrp="1"/>
          </p:cNvSpPr>
          <p:nvPr>
            <p:ph type="subTitle" idx="1"/>
          </p:nvPr>
        </p:nvSpPr>
        <p:spPr>
          <a:xfrm>
            <a:off x="960000" y="2681092"/>
            <a:ext cx="3115200" cy="1008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2" name="Google Shape;192;p13"/>
          <p:cNvSpPr txBox="1">
            <a:spLocks noGrp="1"/>
          </p:cNvSpPr>
          <p:nvPr>
            <p:ph type="subTitle" idx="2"/>
          </p:nvPr>
        </p:nvSpPr>
        <p:spPr>
          <a:xfrm>
            <a:off x="4538400" y="2681091"/>
            <a:ext cx="3115200" cy="1008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3" name="Google Shape;193;p13"/>
          <p:cNvSpPr txBox="1">
            <a:spLocks noGrp="1"/>
          </p:cNvSpPr>
          <p:nvPr>
            <p:ph type="subTitle" idx="3"/>
          </p:nvPr>
        </p:nvSpPr>
        <p:spPr>
          <a:xfrm>
            <a:off x="8116800" y="2681092"/>
            <a:ext cx="3115200" cy="1008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4" name="Google Shape;194;p13"/>
          <p:cNvSpPr txBox="1">
            <a:spLocks noGrp="1"/>
          </p:cNvSpPr>
          <p:nvPr>
            <p:ph type="subTitle" idx="4"/>
          </p:nvPr>
        </p:nvSpPr>
        <p:spPr>
          <a:xfrm>
            <a:off x="2752467" y="4866797"/>
            <a:ext cx="3115200" cy="1008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5" name="Google Shape;195;p13"/>
          <p:cNvSpPr txBox="1">
            <a:spLocks noGrp="1"/>
          </p:cNvSpPr>
          <p:nvPr>
            <p:ph type="subTitle" idx="5"/>
          </p:nvPr>
        </p:nvSpPr>
        <p:spPr>
          <a:xfrm>
            <a:off x="6330867" y="4866797"/>
            <a:ext cx="3115200" cy="1008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6" name="Google Shape;196;p1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7" name="Google Shape;197;p13"/>
          <p:cNvSpPr txBox="1">
            <a:spLocks noGrp="1"/>
          </p:cNvSpPr>
          <p:nvPr>
            <p:ph type="subTitle" idx="6"/>
          </p:nvPr>
        </p:nvSpPr>
        <p:spPr>
          <a:xfrm>
            <a:off x="953467" y="2136567"/>
            <a:ext cx="3115200" cy="5740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800" b="1">
                <a:solidFill>
                  <a:schemeClr val="lt1"/>
                </a:solidFill>
                <a:latin typeface="Fredoka"/>
                <a:ea typeface="Fredoka"/>
                <a:cs typeface="Fredoka"/>
                <a:sym typeface="Fredoka"/>
              </a:defRPr>
            </a:lvl1pPr>
            <a:lvl2pPr lvl="1"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2pPr>
            <a:lvl3pPr lvl="2"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3pPr>
            <a:lvl4pPr lvl="3"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4pPr>
            <a:lvl5pPr lvl="4"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5pPr>
            <a:lvl6pPr lvl="5"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6pPr>
            <a:lvl7pPr lvl="6"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7pPr>
            <a:lvl8pPr lvl="7"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8pPr>
            <a:lvl9pPr lvl="8"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9pPr>
          </a:lstStyle>
          <a:p>
            <a:endParaRPr/>
          </a:p>
        </p:txBody>
      </p:sp>
      <p:sp>
        <p:nvSpPr>
          <p:cNvPr id="198" name="Google Shape;198;p13"/>
          <p:cNvSpPr txBox="1">
            <a:spLocks noGrp="1"/>
          </p:cNvSpPr>
          <p:nvPr>
            <p:ph type="subTitle" idx="7"/>
          </p:nvPr>
        </p:nvSpPr>
        <p:spPr>
          <a:xfrm>
            <a:off x="4538400" y="2136567"/>
            <a:ext cx="3115200" cy="5740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800" b="1">
                <a:solidFill>
                  <a:schemeClr val="lt1"/>
                </a:solidFill>
                <a:latin typeface="Fredoka"/>
                <a:ea typeface="Fredoka"/>
                <a:cs typeface="Fredoka"/>
                <a:sym typeface="Fredoka"/>
              </a:defRPr>
            </a:lvl1pPr>
            <a:lvl2pPr lvl="1"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2pPr>
            <a:lvl3pPr lvl="2"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3pPr>
            <a:lvl4pPr lvl="3"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4pPr>
            <a:lvl5pPr lvl="4"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5pPr>
            <a:lvl6pPr lvl="5"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6pPr>
            <a:lvl7pPr lvl="6"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7pPr>
            <a:lvl8pPr lvl="7"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8pPr>
            <a:lvl9pPr lvl="8"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9pPr>
          </a:lstStyle>
          <a:p>
            <a:endParaRPr/>
          </a:p>
        </p:txBody>
      </p:sp>
      <p:sp>
        <p:nvSpPr>
          <p:cNvPr id="199" name="Google Shape;199;p13"/>
          <p:cNvSpPr txBox="1">
            <a:spLocks noGrp="1"/>
          </p:cNvSpPr>
          <p:nvPr>
            <p:ph type="subTitle" idx="8"/>
          </p:nvPr>
        </p:nvSpPr>
        <p:spPr>
          <a:xfrm>
            <a:off x="8123333" y="2136567"/>
            <a:ext cx="3115200" cy="5740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800" b="1">
                <a:solidFill>
                  <a:schemeClr val="lt1"/>
                </a:solidFill>
                <a:latin typeface="Fredoka"/>
                <a:ea typeface="Fredoka"/>
                <a:cs typeface="Fredoka"/>
                <a:sym typeface="Fredoka"/>
              </a:defRPr>
            </a:lvl1pPr>
            <a:lvl2pPr lvl="1"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2pPr>
            <a:lvl3pPr lvl="2"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3pPr>
            <a:lvl4pPr lvl="3"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4pPr>
            <a:lvl5pPr lvl="4"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5pPr>
            <a:lvl6pPr lvl="5"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6pPr>
            <a:lvl7pPr lvl="6"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7pPr>
            <a:lvl8pPr lvl="7"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8pPr>
            <a:lvl9pPr lvl="8"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9pPr>
          </a:lstStyle>
          <a:p>
            <a:endParaRPr/>
          </a:p>
        </p:txBody>
      </p:sp>
      <p:sp>
        <p:nvSpPr>
          <p:cNvPr id="200" name="Google Shape;200;p13"/>
          <p:cNvSpPr txBox="1">
            <a:spLocks noGrp="1"/>
          </p:cNvSpPr>
          <p:nvPr>
            <p:ph type="subTitle" idx="9"/>
          </p:nvPr>
        </p:nvSpPr>
        <p:spPr>
          <a:xfrm>
            <a:off x="2745933" y="4240667"/>
            <a:ext cx="3115200" cy="5740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800" b="1">
                <a:solidFill>
                  <a:schemeClr val="lt1"/>
                </a:solidFill>
                <a:latin typeface="Fredoka"/>
                <a:ea typeface="Fredoka"/>
                <a:cs typeface="Fredoka"/>
                <a:sym typeface="Fredoka"/>
              </a:defRPr>
            </a:lvl1pPr>
            <a:lvl2pPr lvl="1"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2pPr>
            <a:lvl3pPr lvl="2"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3pPr>
            <a:lvl4pPr lvl="3"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4pPr>
            <a:lvl5pPr lvl="4"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5pPr>
            <a:lvl6pPr lvl="5"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6pPr>
            <a:lvl7pPr lvl="6"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7pPr>
            <a:lvl8pPr lvl="7"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8pPr>
            <a:lvl9pPr lvl="8"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9pPr>
          </a:lstStyle>
          <a:p>
            <a:endParaRPr/>
          </a:p>
        </p:txBody>
      </p:sp>
      <p:sp>
        <p:nvSpPr>
          <p:cNvPr id="201" name="Google Shape;201;p13"/>
          <p:cNvSpPr txBox="1">
            <a:spLocks noGrp="1"/>
          </p:cNvSpPr>
          <p:nvPr>
            <p:ph type="subTitle" idx="13"/>
          </p:nvPr>
        </p:nvSpPr>
        <p:spPr>
          <a:xfrm>
            <a:off x="6330867" y="4240667"/>
            <a:ext cx="3115200" cy="5740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800" b="1">
                <a:solidFill>
                  <a:schemeClr val="lt1"/>
                </a:solidFill>
                <a:latin typeface="Fredoka"/>
                <a:ea typeface="Fredoka"/>
                <a:cs typeface="Fredoka"/>
                <a:sym typeface="Fredoka"/>
              </a:defRPr>
            </a:lvl1pPr>
            <a:lvl2pPr lvl="1"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2pPr>
            <a:lvl3pPr lvl="2"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3pPr>
            <a:lvl4pPr lvl="3"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4pPr>
            <a:lvl5pPr lvl="4"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5pPr>
            <a:lvl6pPr lvl="5"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6pPr>
            <a:lvl7pPr lvl="6"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7pPr>
            <a:lvl8pPr lvl="7"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8pPr>
            <a:lvl9pPr lvl="8"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9pPr>
          </a:lstStyle>
          <a:p>
            <a:endParaRPr/>
          </a:p>
        </p:txBody>
      </p:sp>
      <p:grpSp>
        <p:nvGrpSpPr>
          <p:cNvPr id="202" name="Google Shape;202;p13"/>
          <p:cNvGrpSpPr/>
          <p:nvPr/>
        </p:nvGrpSpPr>
        <p:grpSpPr>
          <a:xfrm>
            <a:off x="-432692" y="3614785"/>
            <a:ext cx="2495125" cy="3512404"/>
            <a:chOff x="-324519" y="2711088"/>
            <a:chExt cx="1871344" cy="2634303"/>
          </a:xfrm>
        </p:grpSpPr>
        <p:grpSp>
          <p:nvGrpSpPr>
            <p:cNvPr id="203" name="Google Shape;203;p13"/>
            <p:cNvGrpSpPr/>
            <p:nvPr/>
          </p:nvGrpSpPr>
          <p:grpSpPr>
            <a:xfrm rot="-6844416">
              <a:off x="-619206" y="3553119"/>
              <a:ext cx="2460718" cy="950243"/>
              <a:chOff x="6746101" y="5089142"/>
              <a:chExt cx="2460778" cy="950266"/>
            </a:xfrm>
          </p:grpSpPr>
          <p:sp>
            <p:nvSpPr>
              <p:cNvPr id="204" name="Google Shape;204;p13"/>
              <p:cNvSpPr/>
              <p:nvPr/>
            </p:nvSpPr>
            <p:spPr>
              <a:xfrm rot="6022982">
                <a:off x="7318332" y="5183358"/>
                <a:ext cx="242293" cy="311368"/>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13"/>
              <p:cNvSpPr/>
              <p:nvPr/>
            </p:nvSpPr>
            <p:spPr>
              <a:xfrm rot="6022982">
                <a:off x="7533257" y="5203950"/>
                <a:ext cx="343490" cy="335802"/>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rot="6022982">
                <a:off x="7767234" y="5226883"/>
                <a:ext cx="429151" cy="324079"/>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rot="6022982">
                <a:off x="8064389" y="5269671"/>
                <a:ext cx="391158" cy="295902"/>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rot="6022982">
                <a:off x="8366338" y="5251832"/>
                <a:ext cx="391229" cy="295831"/>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rot="6022982">
                <a:off x="8424736" y="5536655"/>
                <a:ext cx="280286" cy="401904"/>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rot="6022982">
                <a:off x="8058043" y="5598003"/>
                <a:ext cx="331909" cy="361014"/>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rot="6022982">
                <a:off x="7699849" y="5635762"/>
                <a:ext cx="421383" cy="332836"/>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rot="6022982">
                <a:off x="7484775" y="5532205"/>
                <a:ext cx="335722" cy="34258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rot="6022982">
                <a:off x="7199810" y="5462413"/>
                <a:ext cx="302673" cy="253105"/>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rot="6022982">
                <a:off x="7561799" y="4473601"/>
                <a:ext cx="428162" cy="2015379"/>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rot="6022982">
                <a:off x="8788384" y="5160385"/>
                <a:ext cx="308534" cy="48071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 name="Google Shape;216;p13"/>
            <p:cNvGrpSpPr/>
            <p:nvPr/>
          </p:nvGrpSpPr>
          <p:grpSpPr>
            <a:xfrm>
              <a:off x="-4" y="4237800"/>
              <a:ext cx="1031765" cy="855709"/>
              <a:chOff x="4593250" y="3554450"/>
              <a:chExt cx="530825" cy="440225"/>
            </a:xfrm>
          </p:grpSpPr>
          <p:sp>
            <p:nvSpPr>
              <p:cNvPr id="217" name="Google Shape;217;p13"/>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13"/>
            <p:cNvGrpSpPr/>
            <p:nvPr/>
          </p:nvGrpSpPr>
          <p:grpSpPr>
            <a:xfrm rot="-765711">
              <a:off x="641092" y="4608610"/>
              <a:ext cx="866628" cy="450952"/>
              <a:chOff x="721375" y="3644650"/>
              <a:chExt cx="866625" cy="450950"/>
            </a:xfrm>
          </p:grpSpPr>
          <p:sp>
            <p:nvSpPr>
              <p:cNvPr id="224" name="Google Shape;224;p13"/>
              <p:cNvSpPr/>
              <p:nvPr/>
            </p:nvSpPr>
            <p:spPr>
              <a:xfrm>
                <a:off x="952475" y="3644650"/>
                <a:ext cx="635525" cy="450950"/>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21375" y="3702025"/>
                <a:ext cx="859050" cy="360700"/>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1320000" y="3911150"/>
                <a:ext cx="113350" cy="32550"/>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1197050" y="3831450"/>
                <a:ext cx="179825" cy="20750"/>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1090275" y="3743700"/>
                <a:ext cx="228725" cy="30050"/>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1069250" y="3773375"/>
                <a:ext cx="58575" cy="221850"/>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1198425" y="3846725"/>
                <a:ext cx="50300" cy="168825"/>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3"/>
              <p:cNvSpPr/>
              <p:nvPr/>
            </p:nvSpPr>
            <p:spPr>
              <a:xfrm>
                <a:off x="1323100" y="3935250"/>
                <a:ext cx="50325" cy="95450"/>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557752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1D82-B8E2-6F2D-673C-F259483CC5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F6B2FB-33FE-8EBB-9226-BAAE53928F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317DF-0062-1711-16B4-3F2591AA7AF0}"/>
              </a:ext>
            </a:extLst>
          </p:cNvPr>
          <p:cNvSpPr>
            <a:spLocks noGrp="1"/>
          </p:cNvSpPr>
          <p:nvPr>
            <p:ph type="dt" sz="half" idx="10"/>
          </p:nvPr>
        </p:nvSpPr>
        <p:spPr/>
        <p:txBody>
          <a:bodyPr/>
          <a:lstStyle/>
          <a:p>
            <a:fld id="{1EC1C959-4EA6-4B8A-9C43-71D6F4530A68}" type="datetimeFigureOut">
              <a:rPr lang="en-US" smtClean="0"/>
              <a:t>11/16/2023</a:t>
            </a:fld>
            <a:endParaRPr lang="en-US"/>
          </a:p>
        </p:txBody>
      </p:sp>
      <p:sp>
        <p:nvSpPr>
          <p:cNvPr id="5" name="Footer Placeholder 4">
            <a:extLst>
              <a:ext uri="{FF2B5EF4-FFF2-40B4-BE49-F238E27FC236}">
                <a16:creationId xmlns:a16="http://schemas.microsoft.com/office/drawing/2014/main" id="{F30CA1F9-67BE-85FD-7908-590A8B4E61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A98CB-11B5-5FF2-AD54-5DDC7532B554}"/>
              </a:ext>
            </a:extLst>
          </p:cNvPr>
          <p:cNvSpPr>
            <a:spLocks noGrp="1"/>
          </p:cNvSpPr>
          <p:nvPr>
            <p:ph type="sldNum" sz="quarter" idx="12"/>
          </p:nvPr>
        </p:nvSpPr>
        <p:spPr/>
        <p:txBody>
          <a:bodyPr/>
          <a:lstStyle/>
          <a:p>
            <a:fld id="{E47473FD-0810-4FBE-8E85-3AB32F9F6896}" type="slidenum">
              <a:rPr lang="en-US" smtClean="0"/>
              <a:t>‹#›</a:t>
            </a:fld>
            <a:endParaRPr lang="en-US"/>
          </a:p>
        </p:txBody>
      </p:sp>
    </p:spTree>
    <p:extLst>
      <p:ext uri="{BB962C8B-B14F-4D97-AF65-F5344CB8AC3E}">
        <p14:creationId xmlns:p14="http://schemas.microsoft.com/office/powerpoint/2010/main" val="3793448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232"/>
        <p:cNvGrpSpPr/>
        <p:nvPr/>
      </p:nvGrpSpPr>
      <p:grpSpPr>
        <a:xfrm>
          <a:off x="0" y="0"/>
          <a:ext cx="0" cy="0"/>
          <a:chOff x="0" y="0"/>
          <a:chExt cx="0" cy="0"/>
        </a:xfrm>
      </p:grpSpPr>
      <p:sp>
        <p:nvSpPr>
          <p:cNvPr id="233" name="Google Shape;233;p14"/>
          <p:cNvSpPr txBox="1">
            <a:spLocks noGrp="1"/>
          </p:cNvSpPr>
          <p:nvPr>
            <p:ph type="title"/>
          </p:nvPr>
        </p:nvSpPr>
        <p:spPr>
          <a:xfrm>
            <a:off x="4909167" y="3681067"/>
            <a:ext cx="6085200" cy="783200"/>
          </a:xfrm>
          <a:prstGeom prst="rect">
            <a:avLst/>
          </a:prstGeom>
          <a:solidFill>
            <a:schemeClr val="accent1"/>
          </a:solidFill>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34" name="Google Shape;234;p14"/>
          <p:cNvSpPr txBox="1">
            <a:spLocks noGrp="1"/>
          </p:cNvSpPr>
          <p:nvPr>
            <p:ph type="subTitle" idx="1"/>
          </p:nvPr>
        </p:nvSpPr>
        <p:spPr>
          <a:xfrm>
            <a:off x="4266367" y="1088833"/>
            <a:ext cx="6972000" cy="232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2745881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dk2"/>
        </a:solidFill>
        <a:effectLst/>
      </p:bgPr>
    </p:bg>
    <p:spTree>
      <p:nvGrpSpPr>
        <p:cNvPr id="1" name="Shape 259"/>
        <p:cNvGrpSpPr/>
        <p:nvPr/>
      </p:nvGrpSpPr>
      <p:grpSpPr>
        <a:xfrm>
          <a:off x="0" y="0"/>
          <a:ext cx="0" cy="0"/>
          <a:chOff x="0" y="0"/>
          <a:chExt cx="0" cy="0"/>
        </a:xfrm>
      </p:grpSpPr>
      <p:sp>
        <p:nvSpPr>
          <p:cNvPr id="260" name="Google Shape;260;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1" name="Google Shape;261;p16"/>
          <p:cNvSpPr/>
          <p:nvPr/>
        </p:nvSpPr>
        <p:spPr>
          <a:xfrm>
            <a:off x="-2106097" y="6267428"/>
            <a:ext cx="5684100" cy="1276821"/>
          </a:xfrm>
          <a:custGeom>
            <a:avLst/>
            <a:gdLst/>
            <a:ahLst/>
            <a:cxnLst/>
            <a:rect l="l" t="t" r="r" b="b"/>
            <a:pathLst>
              <a:path w="85634" h="19236" extrusionOk="0">
                <a:moveTo>
                  <a:pt x="37436" y="0"/>
                </a:moveTo>
                <a:cubicBezTo>
                  <a:pt x="37165" y="0"/>
                  <a:pt x="36895" y="2"/>
                  <a:pt x="36624" y="4"/>
                </a:cubicBezTo>
                <a:lnTo>
                  <a:pt x="36620" y="4"/>
                </a:lnTo>
                <a:cubicBezTo>
                  <a:pt x="24281" y="126"/>
                  <a:pt x="11967" y="2872"/>
                  <a:pt x="615" y="8038"/>
                </a:cubicBezTo>
                <a:cubicBezTo>
                  <a:pt x="406" y="8134"/>
                  <a:pt x="201" y="8226"/>
                  <a:pt x="0" y="8322"/>
                </a:cubicBezTo>
                <a:lnTo>
                  <a:pt x="0" y="19236"/>
                </a:lnTo>
                <a:lnTo>
                  <a:pt x="85634" y="19060"/>
                </a:lnTo>
                <a:lnTo>
                  <a:pt x="85634" y="14270"/>
                </a:lnTo>
                <a:cubicBezTo>
                  <a:pt x="82524" y="12277"/>
                  <a:pt x="79309" y="10483"/>
                  <a:pt x="76003" y="8895"/>
                </a:cubicBezTo>
                <a:cubicBezTo>
                  <a:pt x="68726" y="5388"/>
                  <a:pt x="61027" y="2872"/>
                  <a:pt x="53160" y="1430"/>
                </a:cubicBezTo>
                <a:cubicBezTo>
                  <a:pt x="52541" y="1317"/>
                  <a:pt x="51923" y="1212"/>
                  <a:pt x="51304" y="1112"/>
                </a:cubicBezTo>
                <a:cubicBezTo>
                  <a:pt x="49682" y="849"/>
                  <a:pt x="48052" y="631"/>
                  <a:pt x="46418" y="464"/>
                </a:cubicBezTo>
                <a:cubicBezTo>
                  <a:pt x="45243" y="343"/>
                  <a:pt x="44065" y="243"/>
                  <a:pt x="42886" y="172"/>
                </a:cubicBezTo>
                <a:cubicBezTo>
                  <a:pt x="42869" y="167"/>
                  <a:pt x="42857" y="167"/>
                  <a:pt x="42840" y="167"/>
                </a:cubicBezTo>
                <a:cubicBezTo>
                  <a:pt x="42012" y="113"/>
                  <a:pt x="41185" y="75"/>
                  <a:pt x="40357" y="50"/>
                </a:cubicBezTo>
                <a:cubicBezTo>
                  <a:pt x="39383" y="18"/>
                  <a:pt x="38408" y="0"/>
                  <a:pt x="3743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16"/>
          <p:cNvSpPr/>
          <p:nvPr/>
        </p:nvSpPr>
        <p:spPr>
          <a:xfrm flipH="1">
            <a:off x="7944593" y="141565"/>
            <a:ext cx="2099176" cy="617449"/>
          </a:xfrm>
          <a:custGeom>
            <a:avLst/>
            <a:gdLst/>
            <a:ahLst/>
            <a:cxnLst/>
            <a:rect l="l" t="t" r="r" b="b"/>
            <a:pathLst>
              <a:path w="12508" h="3350" extrusionOk="0">
                <a:moveTo>
                  <a:pt x="4500" y="1"/>
                </a:moveTo>
                <a:cubicBezTo>
                  <a:pt x="3685" y="1"/>
                  <a:pt x="2893" y="552"/>
                  <a:pt x="2613" y="1322"/>
                </a:cubicBezTo>
                <a:cubicBezTo>
                  <a:pt x="2538" y="1535"/>
                  <a:pt x="2496" y="1761"/>
                  <a:pt x="2388" y="1958"/>
                </a:cubicBezTo>
                <a:cubicBezTo>
                  <a:pt x="2284" y="2145"/>
                  <a:pt x="2096" y="2310"/>
                  <a:pt x="1883" y="2310"/>
                </a:cubicBezTo>
                <a:cubicBezTo>
                  <a:pt x="1873" y="2310"/>
                  <a:pt x="1863" y="2309"/>
                  <a:pt x="1852" y="2309"/>
                </a:cubicBezTo>
                <a:cubicBezTo>
                  <a:pt x="1635" y="2296"/>
                  <a:pt x="1468" y="2116"/>
                  <a:pt x="1259" y="2037"/>
                </a:cubicBezTo>
                <a:cubicBezTo>
                  <a:pt x="1184" y="2008"/>
                  <a:pt x="1105" y="1995"/>
                  <a:pt x="1025" y="1995"/>
                </a:cubicBezTo>
                <a:cubicBezTo>
                  <a:pt x="761" y="1995"/>
                  <a:pt x="490" y="2142"/>
                  <a:pt x="323" y="2355"/>
                </a:cubicBezTo>
                <a:cubicBezTo>
                  <a:pt x="105" y="2630"/>
                  <a:pt x="26" y="2994"/>
                  <a:pt x="1" y="3345"/>
                </a:cubicBezTo>
                <a:lnTo>
                  <a:pt x="105" y="3349"/>
                </a:lnTo>
                <a:lnTo>
                  <a:pt x="12507" y="3349"/>
                </a:lnTo>
                <a:cubicBezTo>
                  <a:pt x="12411" y="3178"/>
                  <a:pt x="12219" y="3040"/>
                  <a:pt x="12022" y="2998"/>
                </a:cubicBezTo>
                <a:cubicBezTo>
                  <a:pt x="11947" y="2982"/>
                  <a:pt x="11872" y="2976"/>
                  <a:pt x="11797" y="2976"/>
                </a:cubicBezTo>
                <a:cubicBezTo>
                  <a:pt x="11554" y="2976"/>
                  <a:pt x="11313" y="3045"/>
                  <a:pt x="11073" y="3103"/>
                </a:cubicBezTo>
                <a:cubicBezTo>
                  <a:pt x="10897" y="3148"/>
                  <a:pt x="10711" y="3186"/>
                  <a:pt x="10530" y="3186"/>
                </a:cubicBezTo>
                <a:cubicBezTo>
                  <a:pt x="10393" y="3186"/>
                  <a:pt x="10259" y="3165"/>
                  <a:pt x="10133" y="3107"/>
                </a:cubicBezTo>
                <a:cubicBezTo>
                  <a:pt x="9748" y="2936"/>
                  <a:pt x="9569" y="2497"/>
                  <a:pt x="9255" y="2221"/>
                </a:cubicBezTo>
                <a:cubicBezTo>
                  <a:pt x="9028" y="2021"/>
                  <a:pt x="8726" y="1917"/>
                  <a:pt x="8425" y="1917"/>
                </a:cubicBezTo>
                <a:cubicBezTo>
                  <a:pt x="8235" y="1917"/>
                  <a:pt x="8044" y="1959"/>
                  <a:pt x="7872" y="2045"/>
                </a:cubicBezTo>
                <a:cubicBezTo>
                  <a:pt x="7627" y="2169"/>
                  <a:pt x="7387" y="2384"/>
                  <a:pt x="7122" y="2384"/>
                </a:cubicBezTo>
                <a:cubicBezTo>
                  <a:pt x="7092" y="2384"/>
                  <a:pt x="7062" y="2381"/>
                  <a:pt x="7031" y="2375"/>
                </a:cubicBezTo>
                <a:cubicBezTo>
                  <a:pt x="6630" y="2296"/>
                  <a:pt x="6542" y="1778"/>
                  <a:pt x="6417" y="1389"/>
                </a:cubicBezTo>
                <a:cubicBezTo>
                  <a:pt x="6158" y="599"/>
                  <a:pt x="5368" y="14"/>
                  <a:pt x="4536" y="1"/>
                </a:cubicBezTo>
                <a:cubicBezTo>
                  <a:pt x="4524" y="1"/>
                  <a:pt x="4512" y="1"/>
                  <a:pt x="450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58922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dk2"/>
        </a:solidFill>
        <a:effectLst/>
      </p:bgPr>
    </p:bg>
    <p:spTree>
      <p:nvGrpSpPr>
        <p:cNvPr id="1" name="Shape 263"/>
        <p:cNvGrpSpPr/>
        <p:nvPr/>
      </p:nvGrpSpPr>
      <p:grpSpPr>
        <a:xfrm>
          <a:off x="0" y="0"/>
          <a:ext cx="0" cy="0"/>
          <a:chOff x="0" y="0"/>
          <a:chExt cx="0" cy="0"/>
        </a:xfrm>
      </p:grpSpPr>
      <p:sp>
        <p:nvSpPr>
          <p:cNvPr id="264" name="Google Shape;264;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65" name="Google Shape;265;p17"/>
          <p:cNvGrpSpPr/>
          <p:nvPr/>
        </p:nvGrpSpPr>
        <p:grpSpPr>
          <a:xfrm>
            <a:off x="38116" y="419085"/>
            <a:ext cx="862560" cy="2666953"/>
            <a:chOff x="-1600200" y="721967"/>
            <a:chExt cx="713409" cy="2205795"/>
          </a:xfrm>
        </p:grpSpPr>
        <p:sp>
          <p:nvSpPr>
            <p:cNvPr id="266" name="Google Shape;266;p17"/>
            <p:cNvSpPr/>
            <p:nvPr/>
          </p:nvSpPr>
          <p:spPr>
            <a:xfrm flipH="1">
              <a:off x="-1330200" y="721967"/>
              <a:ext cx="262627" cy="452238"/>
            </a:xfrm>
            <a:custGeom>
              <a:avLst/>
              <a:gdLst/>
              <a:ahLst/>
              <a:cxnLst/>
              <a:rect l="l" t="t" r="r" b="b"/>
              <a:pathLst>
                <a:path w="20761" h="35750" extrusionOk="0">
                  <a:moveTo>
                    <a:pt x="9607" y="0"/>
                  </a:moveTo>
                  <a:cubicBezTo>
                    <a:pt x="9570" y="0"/>
                    <a:pt x="9530" y="29"/>
                    <a:pt x="9519" y="86"/>
                  </a:cubicBezTo>
                  <a:cubicBezTo>
                    <a:pt x="9314" y="2314"/>
                    <a:pt x="9337" y="4588"/>
                    <a:pt x="9291" y="6817"/>
                  </a:cubicBezTo>
                  <a:cubicBezTo>
                    <a:pt x="9269" y="7885"/>
                    <a:pt x="9223" y="8954"/>
                    <a:pt x="9223" y="10023"/>
                  </a:cubicBezTo>
                  <a:cubicBezTo>
                    <a:pt x="9223" y="10842"/>
                    <a:pt x="9109" y="11751"/>
                    <a:pt x="9223" y="12593"/>
                  </a:cubicBezTo>
                  <a:cubicBezTo>
                    <a:pt x="9087" y="13525"/>
                    <a:pt x="9109" y="14503"/>
                    <a:pt x="9087" y="15458"/>
                  </a:cubicBezTo>
                  <a:cubicBezTo>
                    <a:pt x="9041" y="16504"/>
                    <a:pt x="8996" y="17550"/>
                    <a:pt x="8950" y="18596"/>
                  </a:cubicBezTo>
                  <a:cubicBezTo>
                    <a:pt x="8882" y="20574"/>
                    <a:pt x="8700" y="22598"/>
                    <a:pt x="8746" y="24599"/>
                  </a:cubicBezTo>
                  <a:cubicBezTo>
                    <a:pt x="8746" y="24622"/>
                    <a:pt x="8723" y="24622"/>
                    <a:pt x="8723" y="24622"/>
                  </a:cubicBezTo>
                  <a:cubicBezTo>
                    <a:pt x="7245" y="26418"/>
                    <a:pt x="5789" y="28215"/>
                    <a:pt x="4334" y="30034"/>
                  </a:cubicBezTo>
                  <a:cubicBezTo>
                    <a:pt x="3606" y="30921"/>
                    <a:pt x="2879" y="31808"/>
                    <a:pt x="2174" y="32695"/>
                  </a:cubicBezTo>
                  <a:cubicBezTo>
                    <a:pt x="1469" y="33581"/>
                    <a:pt x="718" y="34468"/>
                    <a:pt x="104" y="35423"/>
                  </a:cubicBezTo>
                  <a:cubicBezTo>
                    <a:pt x="0" y="35580"/>
                    <a:pt x="148" y="35750"/>
                    <a:pt x="305" y="35750"/>
                  </a:cubicBezTo>
                  <a:cubicBezTo>
                    <a:pt x="354" y="35750"/>
                    <a:pt x="403" y="35734"/>
                    <a:pt x="446" y="35696"/>
                  </a:cubicBezTo>
                  <a:cubicBezTo>
                    <a:pt x="1264" y="34900"/>
                    <a:pt x="1969" y="33968"/>
                    <a:pt x="2697" y="33081"/>
                  </a:cubicBezTo>
                  <a:cubicBezTo>
                    <a:pt x="3402" y="32194"/>
                    <a:pt x="4129" y="31307"/>
                    <a:pt x="4857" y="30421"/>
                  </a:cubicBezTo>
                  <a:cubicBezTo>
                    <a:pt x="6290" y="28647"/>
                    <a:pt x="7745" y="26873"/>
                    <a:pt x="9155" y="25077"/>
                  </a:cubicBezTo>
                  <a:cubicBezTo>
                    <a:pt x="11088" y="26487"/>
                    <a:pt x="12975" y="27942"/>
                    <a:pt x="14840" y="29443"/>
                  </a:cubicBezTo>
                  <a:cubicBezTo>
                    <a:pt x="15749" y="30193"/>
                    <a:pt x="16659" y="30944"/>
                    <a:pt x="17546" y="31694"/>
                  </a:cubicBezTo>
                  <a:cubicBezTo>
                    <a:pt x="18001" y="32081"/>
                    <a:pt x="18456" y="32467"/>
                    <a:pt x="18910" y="32854"/>
                  </a:cubicBezTo>
                  <a:cubicBezTo>
                    <a:pt x="19365" y="33240"/>
                    <a:pt x="19797" y="33695"/>
                    <a:pt x="20275" y="34013"/>
                  </a:cubicBezTo>
                  <a:cubicBezTo>
                    <a:pt x="20324" y="34046"/>
                    <a:pt x="20373" y="34061"/>
                    <a:pt x="20419" y="34061"/>
                  </a:cubicBezTo>
                  <a:cubicBezTo>
                    <a:pt x="20624" y="34061"/>
                    <a:pt x="20761" y="33772"/>
                    <a:pt x="20593" y="33604"/>
                  </a:cubicBezTo>
                  <a:cubicBezTo>
                    <a:pt x="20207" y="33127"/>
                    <a:pt x="19684" y="32740"/>
                    <a:pt x="19206" y="32331"/>
                  </a:cubicBezTo>
                  <a:cubicBezTo>
                    <a:pt x="18774" y="31944"/>
                    <a:pt x="18342" y="31580"/>
                    <a:pt x="17910" y="31194"/>
                  </a:cubicBezTo>
                  <a:cubicBezTo>
                    <a:pt x="16977" y="30398"/>
                    <a:pt x="16022" y="29625"/>
                    <a:pt x="15067" y="28851"/>
                  </a:cubicBezTo>
                  <a:cubicBezTo>
                    <a:pt x="13203" y="27351"/>
                    <a:pt x="11292" y="25895"/>
                    <a:pt x="9360" y="24485"/>
                  </a:cubicBezTo>
                  <a:cubicBezTo>
                    <a:pt x="9337" y="24463"/>
                    <a:pt x="9291" y="24440"/>
                    <a:pt x="9269" y="24440"/>
                  </a:cubicBezTo>
                  <a:cubicBezTo>
                    <a:pt x="9473" y="22530"/>
                    <a:pt x="9451" y="20574"/>
                    <a:pt x="9519" y="18664"/>
                  </a:cubicBezTo>
                  <a:cubicBezTo>
                    <a:pt x="9564" y="17663"/>
                    <a:pt x="9610" y="16640"/>
                    <a:pt x="9655" y="15617"/>
                  </a:cubicBezTo>
                  <a:cubicBezTo>
                    <a:pt x="9701" y="14707"/>
                    <a:pt x="9814" y="13752"/>
                    <a:pt x="9769" y="12820"/>
                  </a:cubicBezTo>
                  <a:cubicBezTo>
                    <a:pt x="9928" y="11979"/>
                    <a:pt x="9837" y="11046"/>
                    <a:pt x="9837" y="10205"/>
                  </a:cubicBezTo>
                  <a:cubicBezTo>
                    <a:pt x="9837" y="9068"/>
                    <a:pt x="9837" y="7954"/>
                    <a:pt x="9837" y="6817"/>
                  </a:cubicBezTo>
                  <a:cubicBezTo>
                    <a:pt x="9814" y="4588"/>
                    <a:pt x="9860" y="2314"/>
                    <a:pt x="9678" y="86"/>
                  </a:cubicBezTo>
                  <a:cubicBezTo>
                    <a:pt x="9678" y="29"/>
                    <a:pt x="9644" y="0"/>
                    <a:pt x="9607" y="0"/>
                  </a:cubicBezTo>
                  <a:close/>
                </a:path>
              </a:pathLst>
            </a:custGeom>
            <a:solidFill>
              <a:srgbClr val="FFFF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7"/>
            <p:cNvSpPr/>
            <p:nvPr/>
          </p:nvSpPr>
          <p:spPr>
            <a:xfrm flipH="1">
              <a:off x="-1378128" y="1132138"/>
              <a:ext cx="344915" cy="99821"/>
            </a:xfrm>
            <a:custGeom>
              <a:avLst/>
              <a:gdLst/>
              <a:ahLst/>
              <a:cxnLst/>
              <a:rect l="l" t="t" r="r" b="b"/>
              <a:pathLst>
                <a:path w="27266" h="7891" extrusionOk="0">
                  <a:moveTo>
                    <a:pt x="18632" y="1"/>
                  </a:moveTo>
                  <a:cubicBezTo>
                    <a:pt x="12381" y="1"/>
                    <a:pt x="6044" y="760"/>
                    <a:pt x="1" y="1955"/>
                  </a:cubicBezTo>
                  <a:cubicBezTo>
                    <a:pt x="114" y="3934"/>
                    <a:pt x="114" y="5912"/>
                    <a:pt x="23" y="7890"/>
                  </a:cubicBezTo>
                  <a:cubicBezTo>
                    <a:pt x="8869" y="7640"/>
                    <a:pt x="18397" y="6776"/>
                    <a:pt x="27266" y="6503"/>
                  </a:cubicBezTo>
                  <a:cubicBezTo>
                    <a:pt x="27129" y="4479"/>
                    <a:pt x="26493" y="2296"/>
                    <a:pt x="25856" y="363"/>
                  </a:cubicBezTo>
                  <a:cubicBezTo>
                    <a:pt x="23476" y="115"/>
                    <a:pt x="21060" y="1"/>
                    <a:pt x="18632"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7"/>
            <p:cNvSpPr/>
            <p:nvPr/>
          </p:nvSpPr>
          <p:spPr>
            <a:xfrm flipH="1">
              <a:off x="-1378128" y="1168763"/>
              <a:ext cx="344624" cy="63199"/>
            </a:xfrm>
            <a:custGeom>
              <a:avLst/>
              <a:gdLst/>
              <a:ahLst/>
              <a:cxnLst/>
              <a:rect l="l" t="t" r="r" b="b"/>
              <a:pathLst>
                <a:path w="27243" h="4996" extrusionOk="0">
                  <a:moveTo>
                    <a:pt x="21033" y="0"/>
                  </a:moveTo>
                  <a:cubicBezTo>
                    <a:pt x="14887" y="0"/>
                    <a:pt x="8716" y="834"/>
                    <a:pt x="2706" y="2176"/>
                  </a:cubicBezTo>
                  <a:cubicBezTo>
                    <a:pt x="1842" y="2358"/>
                    <a:pt x="933" y="2562"/>
                    <a:pt x="69" y="2835"/>
                  </a:cubicBezTo>
                  <a:cubicBezTo>
                    <a:pt x="46" y="3540"/>
                    <a:pt x="23" y="4268"/>
                    <a:pt x="0" y="4995"/>
                  </a:cubicBezTo>
                  <a:cubicBezTo>
                    <a:pt x="8869" y="4745"/>
                    <a:pt x="18397" y="3881"/>
                    <a:pt x="27243" y="3608"/>
                  </a:cubicBezTo>
                  <a:cubicBezTo>
                    <a:pt x="27175" y="2517"/>
                    <a:pt x="26947" y="1357"/>
                    <a:pt x="26652" y="243"/>
                  </a:cubicBezTo>
                  <a:cubicBezTo>
                    <a:pt x="24784" y="78"/>
                    <a:pt x="22910" y="0"/>
                    <a:pt x="2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7"/>
            <p:cNvSpPr/>
            <p:nvPr/>
          </p:nvSpPr>
          <p:spPr>
            <a:xfrm flipH="1">
              <a:off x="-1600200" y="1187144"/>
              <a:ext cx="713409" cy="1274614"/>
            </a:xfrm>
            <a:custGeom>
              <a:avLst/>
              <a:gdLst/>
              <a:ahLst/>
              <a:cxnLst/>
              <a:rect l="l" t="t" r="r" b="b"/>
              <a:pathLst>
                <a:path w="56396" h="100760" extrusionOk="0">
                  <a:moveTo>
                    <a:pt x="30031" y="0"/>
                  </a:moveTo>
                  <a:cubicBezTo>
                    <a:pt x="23025" y="0"/>
                    <a:pt x="16063" y="890"/>
                    <a:pt x="9801" y="3588"/>
                  </a:cubicBezTo>
                  <a:cubicBezTo>
                    <a:pt x="5344" y="5521"/>
                    <a:pt x="1069" y="9000"/>
                    <a:pt x="250" y="13775"/>
                  </a:cubicBezTo>
                  <a:cubicBezTo>
                    <a:pt x="0" y="15253"/>
                    <a:pt x="91" y="16754"/>
                    <a:pt x="205" y="18255"/>
                  </a:cubicBezTo>
                  <a:cubicBezTo>
                    <a:pt x="1524" y="38152"/>
                    <a:pt x="3366" y="58027"/>
                    <a:pt x="5731" y="77833"/>
                  </a:cubicBezTo>
                  <a:cubicBezTo>
                    <a:pt x="6254" y="82086"/>
                    <a:pt x="6799" y="86406"/>
                    <a:pt x="8732" y="90227"/>
                  </a:cubicBezTo>
                  <a:cubicBezTo>
                    <a:pt x="11097" y="94934"/>
                    <a:pt x="15531" y="98527"/>
                    <a:pt x="20602" y="99891"/>
                  </a:cubicBezTo>
                  <a:cubicBezTo>
                    <a:pt x="22926" y="100512"/>
                    <a:pt x="25358" y="100760"/>
                    <a:pt x="27846" y="100760"/>
                  </a:cubicBezTo>
                  <a:cubicBezTo>
                    <a:pt x="34826" y="100760"/>
                    <a:pt x="42241" y="98808"/>
                    <a:pt x="48914" y="97685"/>
                  </a:cubicBezTo>
                  <a:lnTo>
                    <a:pt x="48891" y="97685"/>
                  </a:lnTo>
                  <a:cubicBezTo>
                    <a:pt x="52347" y="93933"/>
                    <a:pt x="55122" y="89385"/>
                    <a:pt x="55940" y="84360"/>
                  </a:cubicBezTo>
                  <a:cubicBezTo>
                    <a:pt x="56395" y="81654"/>
                    <a:pt x="56259" y="78879"/>
                    <a:pt x="56122" y="76128"/>
                  </a:cubicBezTo>
                  <a:cubicBezTo>
                    <a:pt x="55349" y="59755"/>
                    <a:pt x="54599" y="43383"/>
                    <a:pt x="53825" y="27010"/>
                  </a:cubicBezTo>
                  <a:cubicBezTo>
                    <a:pt x="53644" y="23303"/>
                    <a:pt x="52643" y="19324"/>
                    <a:pt x="52575" y="15617"/>
                  </a:cubicBezTo>
                  <a:cubicBezTo>
                    <a:pt x="52529" y="13116"/>
                    <a:pt x="52165" y="10614"/>
                    <a:pt x="51506" y="8204"/>
                  </a:cubicBezTo>
                  <a:cubicBezTo>
                    <a:pt x="51256" y="7317"/>
                    <a:pt x="50983" y="6430"/>
                    <a:pt x="50460" y="5680"/>
                  </a:cubicBezTo>
                  <a:cubicBezTo>
                    <a:pt x="50005" y="5020"/>
                    <a:pt x="49391" y="4475"/>
                    <a:pt x="48754" y="3974"/>
                  </a:cubicBezTo>
                  <a:cubicBezTo>
                    <a:pt x="47231" y="2769"/>
                    <a:pt x="45548" y="1086"/>
                    <a:pt x="43615" y="882"/>
                  </a:cubicBezTo>
                  <a:cubicBezTo>
                    <a:pt x="39189" y="379"/>
                    <a:pt x="34601" y="0"/>
                    <a:pt x="300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7"/>
            <p:cNvSpPr/>
            <p:nvPr/>
          </p:nvSpPr>
          <p:spPr>
            <a:xfrm flipH="1">
              <a:off x="-1516487" y="1187359"/>
              <a:ext cx="568997" cy="1273476"/>
            </a:xfrm>
            <a:custGeom>
              <a:avLst/>
              <a:gdLst/>
              <a:ahLst/>
              <a:cxnLst/>
              <a:rect l="l" t="t" r="r" b="b"/>
              <a:pathLst>
                <a:path w="44980" h="100670" extrusionOk="0">
                  <a:moveTo>
                    <a:pt x="26378" y="1"/>
                  </a:moveTo>
                  <a:cubicBezTo>
                    <a:pt x="29448" y="4480"/>
                    <a:pt x="31427" y="9642"/>
                    <a:pt x="32564" y="14941"/>
                  </a:cubicBezTo>
                  <a:cubicBezTo>
                    <a:pt x="34042" y="21763"/>
                    <a:pt x="34156" y="28789"/>
                    <a:pt x="34406" y="35725"/>
                  </a:cubicBezTo>
                  <a:cubicBezTo>
                    <a:pt x="34633" y="42888"/>
                    <a:pt x="34838" y="50051"/>
                    <a:pt x="35111" y="57214"/>
                  </a:cubicBezTo>
                  <a:cubicBezTo>
                    <a:pt x="35361" y="64263"/>
                    <a:pt x="35656" y="71335"/>
                    <a:pt x="35816" y="78408"/>
                  </a:cubicBezTo>
                  <a:cubicBezTo>
                    <a:pt x="35952" y="84297"/>
                    <a:pt x="35884" y="90596"/>
                    <a:pt x="33155" y="95985"/>
                  </a:cubicBezTo>
                  <a:cubicBezTo>
                    <a:pt x="32837" y="96645"/>
                    <a:pt x="32473" y="97304"/>
                    <a:pt x="32063" y="97918"/>
                  </a:cubicBezTo>
                  <a:cubicBezTo>
                    <a:pt x="31889" y="98172"/>
                    <a:pt x="32135" y="98415"/>
                    <a:pt x="32377" y="98415"/>
                  </a:cubicBezTo>
                  <a:cubicBezTo>
                    <a:pt x="32482" y="98415"/>
                    <a:pt x="32586" y="98369"/>
                    <a:pt x="32655" y="98259"/>
                  </a:cubicBezTo>
                  <a:cubicBezTo>
                    <a:pt x="36020" y="93211"/>
                    <a:pt x="36611" y="86912"/>
                    <a:pt x="36589" y="81000"/>
                  </a:cubicBezTo>
                  <a:cubicBezTo>
                    <a:pt x="36543" y="73973"/>
                    <a:pt x="36179" y="66924"/>
                    <a:pt x="35975" y="59897"/>
                  </a:cubicBezTo>
                  <a:cubicBezTo>
                    <a:pt x="35770" y="52621"/>
                    <a:pt x="35520" y="45321"/>
                    <a:pt x="35270" y="38022"/>
                  </a:cubicBezTo>
                  <a:cubicBezTo>
                    <a:pt x="35020" y="30950"/>
                    <a:pt x="34974" y="23832"/>
                    <a:pt x="33746" y="16851"/>
                  </a:cubicBezTo>
                  <a:cubicBezTo>
                    <a:pt x="32700" y="10870"/>
                    <a:pt x="30699" y="4890"/>
                    <a:pt x="27038" y="1"/>
                  </a:cubicBezTo>
                  <a:close/>
                  <a:moveTo>
                    <a:pt x="34815" y="455"/>
                  </a:moveTo>
                  <a:cubicBezTo>
                    <a:pt x="38067" y="4549"/>
                    <a:pt x="39772" y="9665"/>
                    <a:pt x="40636" y="14804"/>
                  </a:cubicBezTo>
                  <a:cubicBezTo>
                    <a:pt x="41205" y="18170"/>
                    <a:pt x="41387" y="21603"/>
                    <a:pt x="41569" y="25014"/>
                  </a:cubicBezTo>
                  <a:cubicBezTo>
                    <a:pt x="41751" y="28562"/>
                    <a:pt x="41910" y="32109"/>
                    <a:pt x="42069" y="35679"/>
                  </a:cubicBezTo>
                  <a:cubicBezTo>
                    <a:pt x="42433" y="42797"/>
                    <a:pt x="42729" y="49915"/>
                    <a:pt x="43070" y="57032"/>
                  </a:cubicBezTo>
                  <a:cubicBezTo>
                    <a:pt x="43433" y="64172"/>
                    <a:pt x="43729" y="71313"/>
                    <a:pt x="44047" y="78453"/>
                  </a:cubicBezTo>
                  <a:cubicBezTo>
                    <a:pt x="44320" y="84661"/>
                    <a:pt x="44389" y="91551"/>
                    <a:pt x="40477" y="96781"/>
                  </a:cubicBezTo>
                  <a:cubicBezTo>
                    <a:pt x="40000" y="97395"/>
                    <a:pt x="39545" y="97987"/>
                    <a:pt x="38976" y="98510"/>
                  </a:cubicBezTo>
                  <a:cubicBezTo>
                    <a:pt x="38931" y="98555"/>
                    <a:pt x="38908" y="98601"/>
                    <a:pt x="38931" y="98646"/>
                  </a:cubicBezTo>
                  <a:cubicBezTo>
                    <a:pt x="39090" y="98601"/>
                    <a:pt x="39272" y="98578"/>
                    <a:pt x="39431" y="98532"/>
                  </a:cubicBezTo>
                  <a:cubicBezTo>
                    <a:pt x="44093" y="94234"/>
                    <a:pt x="44980" y="87799"/>
                    <a:pt x="44889" y="81728"/>
                  </a:cubicBezTo>
                  <a:cubicBezTo>
                    <a:pt x="44843" y="78135"/>
                    <a:pt x="44593" y="74542"/>
                    <a:pt x="44457" y="70949"/>
                  </a:cubicBezTo>
                  <a:cubicBezTo>
                    <a:pt x="44298" y="67311"/>
                    <a:pt x="44138" y="63672"/>
                    <a:pt x="43979" y="60034"/>
                  </a:cubicBezTo>
                  <a:cubicBezTo>
                    <a:pt x="43638" y="52757"/>
                    <a:pt x="43320" y="45458"/>
                    <a:pt x="43001" y="38181"/>
                  </a:cubicBezTo>
                  <a:cubicBezTo>
                    <a:pt x="42865" y="34497"/>
                    <a:pt x="42683" y="30836"/>
                    <a:pt x="42547" y="27152"/>
                  </a:cubicBezTo>
                  <a:cubicBezTo>
                    <a:pt x="42410" y="23650"/>
                    <a:pt x="42251" y="20148"/>
                    <a:pt x="41819" y="16669"/>
                  </a:cubicBezTo>
                  <a:cubicBezTo>
                    <a:pt x="41114" y="10961"/>
                    <a:pt x="39545" y="5208"/>
                    <a:pt x="36066" y="569"/>
                  </a:cubicBezTo>
                  <a:cubicBezTo>
                    <a:pt x="35634" y="524"/>
                    <a:pt x="35224" y="478"/>
                    <a:pt x="34815" y="455"/>
                  </a:cubicBezTo>
                  <a:close/>
                  <a:moveTo>
                    <a:pt x="12348" y="1251"/>
                  </a:moveTo>
                  <a:lnTo>
                    <a:pt x="12348" y="1251"/>
                  </a:lnTo>
                  <a:cubicBezTo>
                    <a:pt x="12143" y="1297"/>
                    <a:pt x="11939" y="1342"/>
                    <a:pt x="11711" y="1388"/>
                  </a:cubicBezTo>
                  <a:cubicBezTo>
                    <a:pt x="9483" y="6277"/>
                    <a:pt x="8505" y="11643"/>
                    <a:pt x="8232" y="17033"/>
                  </a:cubicBezTo>
                  <a:cubicBezTo>
                    <a:pt x="7845" y="24514"/>
                    <a:pt x="8687" y="31950"/>
                    <a:pt x="9301" y="39386"/>
                  </a:cubicBezTo>
                  <a:cubicBezTo>
                    <a:pt x="9938" y="46867"/>
                    <a:pt x="10642" y="54326"/>
                    <a:pt x="11302" y="61785"/>
                  </a:cubicBezTo>
                  <a:cubicBezTo>
                    <a:pt x="11620" y="65514"/>
                    <a:pt x="11893" y="69243"/>
                    <a:pt x="12280" y="72973"/>
                  </a:cubicBezTo>
                  <a:cubicBezTo>
                    <a:pt x="12621" y="76475"/>
                    <a:pt x="12825" y="79999"/>
                    <a:pt x="13508" y="83456"/>
                  </a:cubicBezTo>
                  <a:cubicBezTo>
                    <a:pt x="14645" y="89163"/>
                    <a:pt x="17283" y="95121"/>
                    <a:pt x="22558" y="98123"/>
                  </a:cubicBezTo>
                  <a:cubicBezTo>
                    <a:pt x="23149" y="98464"/>
                    <a:pt x="23763" y="98714"/>
                    <a:pt x="24400" y="98942"/>
                  </a:cubicBezTo>
                  <a:cubicBezTo>
                    <a:pt x="24432" y="98953"/>
                    <a:pt x="24463" y="98958"/>
                    <a:pt x="24493" y="98958"/>
                  </a:cubicBezTo>
                  <a:cubicBezTo>
                    <a:pt x="24759" y="98958"/>
                    <a:pt x="24914" y="98541"/>
                    <a:pt x="24628" y="98419"/>
                  </a:cubicBezTo>
                  <a:cubicBezTo>
                    <a:pt x="22058" y="97259"/>
                    <a:pt x="19875" y="95462"/>
                    <a:pt x="18238" y="93166"/>
                  </a:cubicBezTo>
                  <a:cubicBezTo>
                    <a:pt x="16464" y="90710"/>
                    <a:pt x="15350" y="87890"/>
                    <a:pt x="14645" y="84979"/>
                  </a:cubicBezTo>
                  <a:cubicBezTo>
                    <a:pt x="13849" y="81637"/>
                    <a:pt x="13530" y="78203"/>
                    <a:pt x="13235" y="74792"/>
                  </a:cubicBezTo>
                  <a:cubicBezTo>
                    <a:pt x="12894" y="71108"/>
                    <a:pt x="12598" y="67447"/>
                    <a:pt x="12280" y="63786"/>
                  </a:cubicBezTo>
                  <a:cubicBezTo>
                    <a:pt x="11620" y="56486"/>
                    <a:pt x="11006" y="49187"/>
                    <a:pt x="10370" y="41887"/>
                  </a:cubicBezTo>
                  <a:cubicBezTo>
                    <a:pt x="9733" y="34633"/>
                    <a:pt x="8823" y="27334"/>
                    <a:pt x="8869" y="20034"/>
                  </a:cubicBezTo>
                  <a:cubicBezTo>
                    <a:pt x="8914" y="13599"/>
                    <a:pt x="9869" y="7186"/>
                    <a:pt x="12348" y="1251"/>
                  </a:cubicBezTo>
                  <a:close/>
                  <a:moveTo>
                    <a:pt x="20603" y="114"/>
                  </a:moveTo>
                  <a:cubicBezTo>
                    <a:pt x="20330" y="137"/>
                    <a:pt x="20057" y="160"/>
                    <a:pt x="19807" y="183"/>
                  </a:cubicBezTo>
                  <a:cubicBezTo>
                    <a:pt x="20148" y="6300"/>
                    <a:pt x="20784" y="12417"/>
                    <a:pt x="21307" y="18511"/>
                  </a:cubicBezTo>
                  <a:cubicBezTo>
                    <a:pt x="21853" y="25014"/>
                    <a:pt x="22376" y="31518"/>
                    <a:pt x="22922" y="38022"/>
                  </a:cubicBezTo>
                  <a:cubicBezTo>
                    <a:pt x="23991" y="51029"/>
                    <a:pt x="25037" y="64036"/>
                    <a:pt x="26128" y="77020"/>
                  </a:cubicBezTo>
                  <a:cubicBezTo>
                    <a:pt x="26447" y="80682"/>
                    <a:pt x="26742" y="84320"/>
                    <a:pt x="27061" y="87958"/>
                  </a:cubicBezTo>
                  <a:cubicBezTo>
                    <a:pt x="27356" y="91619"/>
                    <a:pt x="27561" y="95281"/>
                    <a:pt x="28039" y="98919"/>
                  </a:cubicBezTo>
                  <a:cubicBezTo>
                    <a:pt x="28050" y="99047"/>
                    <a:pt x="28163" y="99115"/>
                    <a:pt x="28270" y="99115"/>
                  </a:cubicBezTo>
                  <a:cubicBezTo>
                    <a:pt x="28373" y="99115"/>
                    <a:pt x="28471" y="99052"/>
                    <a:pt x="28471" y="98919"/>
                  </a:cubicBezTo>
                  <a:cubicBezTo>
                    <a:pt x="28357" y="95667"/>
                    <a:pt x="28016" y="92415"/>
                    <a:pt x="27766" y="89163"/>
                  </a:cubicBezTo>
                  <a:cubicBezTo>
                    <a:pt x="27493" y="85912"/>
                    <a:pt x="27243" y="82660"/>
                    <a:pt x="26992" y="79408"/>
                  </a:cubicBezTo>
                  <a:lnTo>
                    <a:pt x="26970" y="79408"/>
                  </a:lnTo>
                  <a:cubicBezTo>
                    <a:pt x="26469" y="72905"/>
                    <a:pt x="25924" y="66401"/>
                    <a:pt x="25423" y="59920"/>
                  </a:cubicBezTo>
                  <a:cubicBezTo>
                    <a:pt x="24400" y="46913"/>
                    <a:pt x="23331" y="33906"/>
                    <a:pt x="22285" y="20899"/>
                  </a:cubicBezTo>
                  <a:cubicBezTo>
                    <a:pt x="21717" y="13986"/>
                    <a:pt x="21330" y="7027"/>
                    <a:pt x="20603" y="114"/>
                  </a:cubicBezTo>
                  <a:close/>
                  <a:moveTo>
                    <a:pt x="5321" y="3457"/>
                  </a:moveTo>
                  <a:lnTo>
                    <a:pt x="5321" y="3457"/>
                  </a:lnTo>
                  <a:cubicBezTo>
                    <a:pt x="5208" y="3503"/>
                    <a:pt x="5094" y="3548"/>
                    <a:pt x="5003" y="3594"/>
                  </a:cubicBezTo>
                  <a:cubicBezTo>
                    <a:pt x="4616" y="3753"/>
                    <a:pt x="4230" y="3935"/>
                    <a:pt x="3843" y="4117"/>
                  </a:cubicBezTo>
                  <a:cubicBezTo>
                    <a:pt x="1001" y="7937"/>
                    <a:pt x="0" y="13031"/>
                    <a:pt x="0" y="17783"/>
                  </a:cubicBezTo>
                  <a:cubicBezTo>
                    <a:pt x="0" y="21649"/>
                    <a:pt x="523" y="25492"/>
                    <a:pt x="955" y="29335"/>
                  </a:cubicBezTo>
                  <a:cubicBezTo>
                    <a:pt x="1387" y="33224"/>
                    <a:pt x="1797" y="37112"/>
                    <a:pt x="2229" y="41001"/>
                  </a:cubicBezTo>
                  <a:cubicBezTo>
                    <a:pt x="3116" y="48800"/>
                    <a:pt x="3957" y="56623"/>
                    <a:pt x="4844" y="64423"/>
                  </a:cubicBezTo>
                  <a:cubicBezTo>
                    <a:pt x="5276" y="68288"/>
                    <a:pt x="5731" y="72131"/>
                    <a:pt x="6140" y="75997"/>
                  </a:cubicBezTo>
                  <a:cubicBezTo>
                    <a:pt x="6527" y="79545"/>
                    <a:pt x="6981" y="83092"/>
                    <a:pt x="7959" y="86526"/>
                  </a:cubicBezTo>
                  <a:cubicBezTo>
                    <a:pt x="8801" y="89573"/>
                    <a:pt x="10074" y="92506"/>
                    <a:pt x="12007" y="95030"/>
                  </a:cubicBezTo>
                  <a:cubicBezTo>
                    <a:pt x="13712" y="97282"/>
                    <a:pt x="15964" y="99328"/>
                    <a:pt x="18624" y="100374"/>
                  </a:cubicBezTo>
                  <a:cubicBezTo>
                    <a:pt x="18715" y="100397"/>
                    <a:pt x="18829" y="100442"/>
                    <a:pt x="18943" y="100488"/>
                  </a:cubicBezTo>
                  <a:cubicBezTo>
                    <a:pt x="19534" y="100556"/>
                    <a:pt x="20148" y="100624"/>
                    <a:pt x="20739" y="100670"/>
                  </a:cubicBezTo>
                  <a:cubicBezTo>
                    <a:pt x="14963" y="98737"/>
                    <a:pt x="11052" y="93666"/>
                    <a:pt x="9142" y="88072"/>
                  </a:cubicBezTo>
                  <a:cubicBezTo>
                    <a:pt x="8005" y="84752"/>
                    <a:pt x="7459" y="81273"/>
                    <a:pt x="7050" y="77794"/>
                  </a:cubicBezTo>
                  <a:cubicBezTo>
                    <a:pt x="6595" y="74110"/>
                    <a:pt x="6231" y="70403"/>
                    <a:pt x="5822" y="66697"/>
                  </a:cubicBezTo>
                  <a:cubicBezTo>
                    <a:pt x="5003" y="59124"/>
                    <a:pt x="4139" y="51529"/>
                    <a:pt x="3297" y="43957"/>
                  </a:cubicBezTo>
                  <a:cubicBezTo>
                    <a:pt x="2888" y="40159"/>
                    <a:pt x="2479" y="36384"/>
                    <a:pt x="2047" y="32587"/>
                  </a:cubicBezTo>
                  <a:cubicBezTo>
                    <a:pt x="1615" y="28858"/>
                    <a:pt x="1160" y="25105"/>
                    <a:pt x="864" y="21353"/>
                  </a:cubicBezTo>
                  <a:cubicBezTo>
                    <a:pt x="409" y="15168"/>
                    <a:pt x="978" y="8255"/>
                    <a:pt x="5321" y="345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7"/>
            <p:cNvSpPr/>
            <p:nvPr/>
          </p:nvSpPr>
          <p:spPr>
            <a:xfrm flipH="1">
              <a:off x="-1507876" y="2409042"/>
              <a:ext cx="365914" cy="129422"/>
            </a:xfrm>
            <a:custGeom>
              <a:avLst/>
              <a:gdLst/>
              <a:ahLst/>
              <a:cxnLst/>
              <a:rect l="l" t="t" r="r" b="b"/>
              <a:pathLst>
                <a:path w="28926" h="10231" extrusionOk="0">
                  <a:moveTo>
                    <a:pt x="19623" y="1"/>
                  </a:moveTo>
                  <a:cubicBezTo>
                    <a:pt x="12980" y="1"/>
                    <a:pt x="6273" y="1031"/>
                    <a:pt x="0" y="3079"/>
                  </a:cubicBezTo>
                  <a:cubicBezTo>
                    <a:pt x="205" y="5421"/>
                    <a:pt x="546" y="7740"/>
                    <a:pt x="1024" y="10014"/>
                  </a:cubicBezTo>
                  <a:cubicBezTo>
                    <a:pt x="2439" y="10166"/>
                    <a:pt x="3865" y="10230"/>
                    <a:pt x="5294" y="10230"/>
                  </a:cubicBezTo>
                  <a:cubicBezTo>
                    <a:pt x="9215" y="10230"/>
                    <a:pt x="13166" y="9747"/>
                    <a:pt x="17033" y="9264"/>
                  </a:cubicBezTo>
                  <a:cubicBezTo>
                    <a:pt x="21103" y="8741"/>
                    <a:pt x="25196" y="8354"/>
                    <a:pt x="28926" y="6649"/>
                  </a:cubicBezTo>
                  <a:cubicBezTo>
                    <a:pt x="28857" y="4830"/>
                    <a:pt x="28766" y="2806"/>
                    <a:pt x="28675" y="1009"/>
                  </a:cubicBezTo>
                  <a:cubicBezTo>
                    <a:pt x="27266" y="441"/>
                    <a:pt x="25742" y="282"/>
                    <a:pt x="24241" y="168"/>
                  </a:cubicBezTo>
                  <a:cubicBezTo>
                    <a:pt x="22710" y="56"/>
                    <a:pt x="21168" y="1"/>
                    <a:pt x="196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7"/>
            <p:cNvSpPr/>
            <p:nvPr/>
          </p:nvSpPr>
          <p:spPr>
            <a:xfrm flipH="1">
              <a:off x="-1507877" y="2486049"/>
              <a:ext cx="353264" cy="52422"/>
            </a:xfrm>
            <a:custGeom>
              <a:avLst/>
              <a:gdLst/>
              <a:ahLst/>
              <a:cxnLst/>
              <a:rect l="l" t="t" r="r" b="b"/>
              <a:pathLst>
                <a:path w="27926" h="4144" extrusionOk="0">
                  <a:moveTo>
                    <a:pt x="23459" y="0"/>
                  </a:moveTo>
                  <a:cubicBezTo>
                    <a:pt x="23067" y="0"/>
                    <a:pt x="22675" y="7"/>
                    <a:pt x="22286" y="16"/>
                  </a:cubicBezTo>
                  <a:cubicBezTo>
                    <a:pt x="16760" y="130"/>
                    <a:pt x="11212" y="539"/>
                    <a:pt x="5822" y="1744"/>
                  </a:cubicBezTo>
                  <a:cubicBezTo>
                    <a:pt x="4549" y="2040"/>
                    <a:pt x="3298" y="2358"/>
                    <a:pt x="2116" y="2858"/>
                  </a:cubicBezTo>
                  <a:cubicBezTo>
                    <a:pt x="1570" y="3086"/>
                    <a:pt x="706" y="3404"/>
                    <a:pt x="1" y="3813"/>
                  </a:cubicBezTo>
                  <a:cubicBezTo>
                    <a:pt x="24" y="3859"/>
                    <a:pt x="24" y="3904"/>
                    <a:pt x="24" y="3927"/>
                  </a:cubicBezTo>
                  <a:cubicBezTo>
                    <a:pt x="1433" y="4079"/>
                    <a:pt x="2856" y="4143"/>
                    <a:pt x="4284" y="4143"/>
                  </a:cubicBezTo>
                  <a:cubicBezTo>
                    <a:pt x="8203" y="4143"/>
                    <a:pt x="12166" y="3660"/>
                    <a:pt x="16033" y="3177"/>
                  </a:cubicBezTo>
                  <a:cubicBezTo>
                    <a:pt x="20103" y="2654"/>
                    <a:pt x="24196" y="2267"/>
                    <a:pt x="27926" y="562"/>
                  </a:cubicBezTo>
                  <a:lnTo>
                    <a:pt x="27926" y="493"/>
                  </a:lnTo>
                  <a:cubicBezTo>
                    <a:pt x="26499" y="96"/>
                    <a:pt x="24972" y="0"/>
                    <a:pt x="23459"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7"/>
            <p:cNvSpPr/>
            <p:nvPr/>
          </p:nvSpPr>
          <p:spPr>
            <a:xfrm flipH="1">
              <a:off x="-1334142" y="2492286"/>
              <a:ext cx="15711" cy="207700"/>
            </a:xfrm>
            <a:custGeom>
              <a:avLst/>
              <a:gdLst/>
              <a:ahLst/>
              <a:cxnLst/>
              <a:rect l="l" t="t" r="r" b="b"/>
              <a:pathLst>
                <a:path w="1242" h="16419" extrusionOk="0">
                  <a:moveTo>
                    <a:pt x="810" y="0"/>
                  </a:moveTo>
                  <a:cubicBezTo>
                    <a:pt x="605" y="23"/>
                    <a:pt x="400" y="46"/>
                    <a:pt x="196" y="69"/>
                  </a:cubicBezTo>
                  <a:cubicBezTo>
                    <a:pt x="241" y="342"/>
                    <a:pt x="264" y="614"/>
                    <a:pt x="309" y="865"/>
                  </a:cubicBezTo>
                  <a:cubicBezTo>
                    <a:pt x="378" y="1570"/>
                    <a:pt x="446" y="2274"/>
                    <a:pt x="491" y="2957"/>
                  </a:cubicBezTo>
                  <a:cubicBezTo>
                    <a:pt x="491" y="2979"/>
                    <a:pt x="491" y="2979"/>
                    <a:pt x="491" y="3002"/>
                  </a:cubicBezTo>
                  <a:cubicBezTo>
                    <a:pt x="605" y="4480"/>
                    <a:pt x="673" y="5958"/>
                    <a:pt x="673" y="7436"/>
                  </a:cubicBezTo>
                  <a:cubicBezTo>
                    <a:pt x="673" y="8892"/>
                    <a:pt x="605" y="10347"/>
                    <a:pt x="491" y="11802"/>
                  </a:cubicBezTo>
                  <a:cubicBezTo>
                    <a:pt x="355" y="13281"/>
                    <a:pt x="127" y="14759"/>
                    <a:pt x="14" y="16237"/>
                  </a:cubicBezTo>
                  <a:cubicBezTo>
                    <a:pt x="1" y="16354"/>
                    <a:pt x="99" y="16419"/>
                    <a:pt x="195" y="16419"/>
                  </a:cubicBezTo>
                  <a:cubicBezTo>
                    <a:pt x="266" y="16419"/>
                    <a:pt x="335" y="16383"/>
                    <a:pt x="355" y="16305"/>
                  </a:cubicBezTo>
                  <a:cubicBezTo>
                    <a:pt x="719" y="14850"/>
                    <a:pt x="878" y="13371"/>
                    <a:pt x="1014" y="11893"/>
                  </a:cubicBezTo>
                  <a:cubicBezTo>
                    <a:pt x="1128" y="10415"/>
                    <a:pt x="1219" y="8914"/>
                    <a:pt x="1219" y="7436"/>
                  </a:cubicBezTo>
                  <a:cubicBezTo>
                    <a:pt x="1242" y="5936"/>
                    <a:pt x="1196" y="4435"/>
                    <a:pt x="1082" y="2957"/>
                  </a:cubicBezTo>
                  <a:cubicBezTo>
                    <a:pt x="1082" y="2957"/>
                    <a:pt x="1082" y="2934"/>
                    <a:pt x="1082" y="2934"/>
                  </a:cubicBezTo>
                  <a:cubicBezTo>
                    <a:pt x="991" y="1979"/>
                    <a:pt x="946" y="978"/>
                    <a:pt x="810" y="0"/>
                  </a:cubicBezTo>
                  <a:close/>
                </a:path>
              </a:pathLst>
            </a:custGeom>
            <a:solidFill>
              <a:srgbClr val="FFFF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7"/>
            <p:cNvSpPr/>
            <p:nvPr/>
          </p:nvSpPr>
          <p:spPr>
            <a:xfrm flipH="1">
              <a:off x="-1388797" y="2652814"/>
              <a:ext cx="140972" cy="274948"/>
            </a:xfrm>
            <a:custGeom>
              <a:avLst/>
              <a:gdLst/>
              <a:ahLst/>
              <a:cxnLst/>
              <a:rect l="l" t="t" r="r" b="b"/>
              <a:pathLst>
                <a:path w="11144" h="21735" extrusionOk="0">
                  <a:moveTo>
                    <a:pt x="10370" y="0"/>
                  </a:moveTo>
                  <a:lnTo>
                    <a:pt x="10370" y="0"/>
                  </a:lnTo>
                  <a:cubicBezTo>
                    <a:pt x="8710" y="228"/>
                    <a:pt x="7027" y="455"/>
                    <a:pt x="5367" y="660"/>
                  </a:cubicBezTo>
                  <a:cubicBezTo>
                    <a:pt x="4594" y="773"/>
                    <a:pt x="3707" y="887"/>
                    <a:pt x="3025" y="1251"/>
                  </a:cubicBezTo>
                  <a:cubicBezTo>
                    <a:pt x="2480" y="7952"/>
                    <a:pt x="1481" y="14631"/>
                    <a:pt x="5" y="21196"/>
                  </a:cubicBezTo>
                  <a:lnTo>
                    <a:pt x="5" y="21196"/>
                  </a:lnTo>
                  <a:cubicBezTo>
                    <a:pt x="4" y="21195"/>
                    <a:pt x="2" y="21194"/>
                    <a:pt x="1" y="21194"/>
                  </a:cubicBezTo>
                  <a:lnTo>
                    <a:pt x="1" y="21217"/>
                  </a:lnTo>
                  <a:cubicBezTo>
                    <a:pt x="2" y="21210"/>
                    <a:pt x="4" y="21203"/>
                    <a:pt x="5" y="21196"/>
                  </a:cubicBezTo>
                  <a:lnTo>
                    <a:pt x="5" y="21196"/>
                  </a:lnTo>
                  <a:cubicBezTo>
                    <a:pt x="964" y="21589"/>
                    <a:pt x="2030" y="21735"/>
                    <a:pt x="3077" y="21735"/>
                  </a:cubicBezTo>
                  <a:cubicBezTo>
                    <a:pt x="3296" y="21735"/>
                    <a:pt x="3514" y="21729"/>
                    <a:pt x="3730" y="21717"/>
                  </a:cubicBezTo>
                  <a:cubicBezTo>
                    <a:pt x="4867" y="21671"/>
                    <a:pt x="6004" y="21535"/>
                    <a:pt x="7141" y="21398"/>
                  </a:cubicBezTo>
                  <a:cubicBezTo>
                    <a:pt x="8687" y="17555"/>
                    <a:pt x="9392" y="13417"/>
                    <a:pt x="10074" y="9324"/>
                  </a:cubicBezTo>
                  <a:cubicBezTo>
                    <a:pt x="10597" y="6254"/>
                    <a:pt x="11143" y="3002"/>
                    <a:pt x="10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5" name="Google Shape;275;p17"/>
          <p:cNvGrpSpPr/>
          <p:nvPr/>
        </p:nvGrpSpPr>
        <p:grpSpPr>
          <a:xfrm rot="-572344" flipH="1">
            <a:off x="1564" y="-118312"/>
            <a:ext cx="1903912" cy="872232"/>
            <a:chOff x="-2353813" y="170553"/>
            <a:chExt cx="2077588" cy="951798"/>
          </a:xfrm>
        </p:grpSpPr>
        <p:sp>
          <p:nvSpPr>
            <p:cNvPr id="276" name="Google Shape;276;p17"/>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7"/>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7"/>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7"/>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7"/>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7"/>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2" name="Google Shape;282;p17"/>
          <p:cNvGrpSpPr/>
          <p:nvPr/>
        </p:nvGrpSpPr>
        <p:grpSpPr>
          <a:xfrm>
            <a:off x="11309286" y="3627700"/>
            <a:ext cx="2022140" cy="3230179"/>
            <a:chOff x="1369600" y="1217925"/>
            <a:chExt cx="433675" cy="692775"/>
          </a:xfrm>
        </p:grpSpPr>
        <p:sp>
          <p:nvSpPr>
            <p:cNvPr id="283" name="Google Shape;283;p17"/>
            <p:cNvSpPr/>
            <p:nvPr/>
          </p:nvSpPr>
          <p:spPr>
            <a:xfrm>
              <a:off x="1500625" y="1308675"/>
              <a:ext cx="87375" cy="602025"/>
            </a:xfrm>
            <a:custGeom>
              <a:avLst/>
              <a:gdLst/>
              <a:ahLst/>
              <a:cxnLst/>
              <a:rect l="l" t="t" r="r" b="b"/>
              <a:pathLst>
                <a:path w="3495" h="24081" extrusionOk="0">
                  <a:moveTo>
                    <a:pt x="1910" y="1"/>
                  </a:moveTo>
                  <a:cubicBezTo>
                    <a:pt x="1883" y="1"/>
                    <a:pt x="1855" y="15"/>
                    <a:pt x="1842" y="29"/>
                  </a:cubicBezTo>
                  <a:cubicBezTo>
                    <a:pt x="1828" y="29"/>
                    <a:pt x="1814" y="29"/>
                    <a:pt x="1814" y="42"/>
                  </a:cubicBezTo>
                  <a:cubicBezTo>
                    <a:pt x="1745" y="111"/>
                    <a:pt x="1773" y="70"/>
                    <a:pt x="1759" y="153"/>
                  </a:cubicBezTo>
                  <a:cubicBezTo>
                    <a:pt x="1759" y="263"/>
                    <a:pt x="1773" y="359"/>
                    <a:pt x="1773" y="442"/>
                  </a:cubicBezTo>
                  <a:cubicBezTo>
                    <a:pt x="1718" y="1365"/>
                    <a:pt x="1842" y="2261"/>
                    <a:pt x="1924" y="3115"/>
                  </a:cubicBezTo>
                  <a:cubicBezTo>
                    <a:pt x="1979" y="3666"/>
                    <a:pt x="1924" y="4644"/>
                    <a:pt x="2007" y="5250"/>
                  </a:cubicBezTo>
                  <a:cubicBezTo>
                    <a:pt x="2034" y="5788"/>
                    <a:pt x="1938" y="6325"/>
                    <a:pt x="1952" y="6862"/>
                  </a:cubicBezTo>
                  <a:cubicBezTo>
                    <a:pt x="2007" y="7138"/>
                    <a:pt x="1938" y="7468"/>
                    <a:pt x="1952" y="7854"/>
                  </a:cubicBezTo>
                  <a:cubicBezTo>
                    <a:pt x="1966" y="8006"/>
                    <a:pt x="1910" y="8336"/>
                    <a:pt x="1952" y="8571"/>
                  </a:cubicBezTo>
                  <a:cubicBezTo>
                    <a:pt x="1993" y="9163"/>
                    <a:pt x="2282" y="9576"/>
                    <a:pt x="2324" y="10141"/>
                  </a:cubicBezTo>
                  <a:cubicBezTo>
                    <a:pt x="2351" y="10582"/>
                    <a:pt x="2365" y="11230"/>
                    <a:pt x="2296" y="11753"/>
                  </a:cubicBezTo>
                  <a:cubicBezTo>
                    <a:pt x="2200" y="12236"/>
                    <a:pt x="1952" y="12814"/>
                    <a:pt x="1718" y="13352"/>
                  </a:cubicBezTo>
                  <a:cubicBezTo>
                    <a:pt x="1525" y="13820"/>
                    <a:pt x="1222" y="14247"/>
                    <a:pt x="1056" y="14729"/>
                  </a:cubicBezTo>
                  <a:cubicBezTo>
                    <a:pt x="767" y="15597"/>
                    <a:pt x="684" y="16507"/>
                    <a:pt x="505" y="17402"/>
                  </a:cubicBezTo>
                  <a:cubicBezTo>
                    <a:pt x="354" y="18091"/>
                    <a:pt x="243" y="18780"/>
                    <a:pt x="174" y="19469"/>
                  </a:cubicBezTo>
                  <a:cubicBezTo>
                    <a:pt x="133" y="19758"/>
                    <a:pt x="50" y="20034"/>
                    <a:pt x="37" y="20323"/>
                  </a:cubicBezTo>
                  <a:cubicBezTo>
                    <a:pt x="23" y="21439"/>
                    <a:pt x="78" y="22555"/>
                    <a:pt x="23" y="23657"/>
                  </a:cubicBezTo>
                  <a:cubicBezTo>
                    <a:pt x="0" y="24010"/>
                    <a:pt x="80" y="24081"/>
                    <a:pt x="236" y="24081"/>
                  </a:cubicBezTo>
                  <a:cubicBezTo>
                    <a:pt x="339" y="24081"/>
                    <a:pt x="476" y="24050"/>
                    <a:pt x="638" y="24050"/>
                  </a:cubicBezTo>
                  <a:cubicBezTo>
                    <a:pt x="679" y="24050"/>
                    <a:pt x="722" y="24052"/>
                    <a:pt x="767" y="24057"/>
                  </a:cubicBezTo>
                  <a:cubicBezTo>
                    <a:pt x="820" y="24064"/>
                    <a:pt x="872" y="24066"/>
                    <a:pt x="924" y="24066"/>
                  </a:cubicBezTo>
                  <a:cubicBezTo>
                    <a:pt x="1088" y="24066"/>
                    <a:pt x="1247" y="24040"/>
                    <a:pt x="1414" y="24029"/>
                  </a:cubicBezTo>
                  <a:cubicBezTo>
                    <a:pt x="1428" y="24025"/>
                    <a:pt x="1436" y="24023"/>
                    <a:pt x="1439" y="24023"/>
                  </a:cubicBezTo>
                  <a:cubicBezTo>
                    <a:pt x="1447" y="24023"/>
                    <a:pt x="1437" y="24029"/>
                    <a:pt x="1428" y="24029"/>
                  </a:cubicBezTo>
                  <a:cubicBezTo>
                    <a:pt x="1456" y="24029"/>
                    <a:pt x="1483" y="24029"/>
                    <a:pt x="1511" y="24016"/>
                  </a:cubicBezTo>
                  <a:cubicBezTo>
                    <a:pt x="1525" y="24016"/>
                    <a:pt x="1552" y="24016"/>
                    <a:pt x="1552" y="24002"/>
                  </a:cubicBezTo>
                  <a:cubicBezTo>
                    <a:pt x="1566" y="24002"/>
                    <a:pt x="1580" y="24002"/>
                    <a:pt x="1594" y="23988"/>
                  </a:cubicBezTo>
                  <a:cubicBezTo>
                    <a:pt x="1690" y="23947"/>
                    <a:pt x="1731" y="23836"/>
                    <a:pt x="1731" y="23740"/>
                  </a:cubicBezTo>
                  <a:cubicBezTo>
                    <a:pt x="1676" y="23024"/>
                    <a:pt x="1704" y="22114"/>
                    <a:pt x="1676" y="21301"/>
                  </a:cubicBezTo>
                  <a:cubicBezTo>
                    <a:pt x="1718" y="20819"/>
                    <a:pt x="1745" y="20337"/>
                    <a:pt x="1759" y="19855"/>
                  </a:cubicBezTo>
                  <a:cubicBezTo>
                    <a:pt x="1786" y="19056"/>
                    <a:pt x="1676" y="18353"/>
                    <a:pt x="1800" y="17512"/>
                  </a:cubicBezTo>
                  <a:cubicBezTo>
                    <a:pt x="1828" y="16906"/>
                    <a:pt x="1938" y="16465"/>
                    <a:pt x="2117" y="15914"/>
                  </a:cubicBezTo>
                  <a:cubicBezTo>
                    <a:pt x="2365" y="14729"/>
                    <a:pt x="2847" y="13531"/>
                    <a:pt x="3206" y="12291"/>
                  </a:cubicBezTo>
                  <a:cubicBezTo>
                    <a:pt x="3316" y="11850"/>
                    <a:pt x="3385" y="11560"/>
                    <a:pt x="3467" y="11120"/>
                  </a:cubicBezTo>
                  <a:cubicBezTo>
                    <a:pt x="3495" y="10789"/>
                    <a:pt x="3481" y="10444"/>
                    <a:pt x="3426" y="10114"/>
                  </a:cubicBezTo>
                  <a:cubicBezTo>
                    <a:pt x="3398" y="9811"/>
                    <a:pt x="3247" y="9521"/>
                    <a:pt x="3164" y="9204"/>
                  </a:cubicBezTo>
                  <a:cubicBezTo>
                    <a:pt x="3109" y="9039"/>
                    <a:pt x="3026" y="8943"/>
                    <a:pt x="3026" y="8832"/>
                  </a:cubicBezTo>
                  <a:cubicBezTo>
                    <a:pt x="3013" y="8543"/>
                    <a:pt x="2902" y="8088"/>
                    <a:pt x="2889" y="7923"/>
                  </a:cubicBezTo>
                  <a:cubicBezTo>
                    <a:pt x="2889" y="7592"/>
                    <a:pt x="2971" y="7262"/>
                    <a:pt x="2999" y="6931"/>
                  </a:cubicBezTo>
                  <a:cubicBezTo>
                    <a:pt x="3040" y="6421"/>
                    <a:pt x="2861" y="5925"/>
                    <a:pt x="2820" y="5416"/>
                  </a:cubicBezTo>
                  <a:cubicBezTo>
                    <a:pt x="2834" y="4782"/>
                    <a:pt x="2530" y="3914"/>
                    <a:pt x="2434" y="3184"/>
                  </a:cubicBezTo>
                  <a:cubicBezTo>
                    <a:pt x="2393" y="2881"/>
                    <a:pt x="2406" y="2564"/>
                    <a:pt x="2379" y="2233"/>
                  </a:cubicBezTo>
                  <a:cubicBezTo>
                    <a:pt x="2310" y="1861"/>
                    <a:pt x="2131" y="1337"/>
                    <a:pt x="2117" y="1062"/>
                  </a:cubicBezTo>
                  <a:cubicBezTo>
                    <a:pt x="2131" y="717"/>
                    <a:pt x="1979" y="345"/>
                    <a:pt x="2007" y="125"/>
                  </a:cubicBezTo>
                  <a:cubicBezTo>
                    <a:pt x="2021" y="111"/>
                    <a:pt x="2007" y="84"/>
                    <a:pt x="1993" y="70"/>
                  </a:cubicBezTo>
                  <a:cubicBezTo>
                    <a:pt x="1979" y="29"/>
                    <a:pt x="1952" y="1"/>
                    <a:pt x="1910"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17"/>
            <p:cNvSpPr/>
            <p:nvPr/>
          </p:nvSpPr>
          <p:spPr>
            <a:xfrm>
              <a:off x="1483725" y="1264850"/>
              <a:ext cx="131800" cy="51550"/>
            </a:xfrm>
            <a:custGeom>
              <a:avLst/>
              <a:gdLst/>
              <a:ahLst/>
              <a:cxnLst/>
              <a:rect l="l" t="t" r="r" b="b"/>
              <a:pathLst>
                <a:path w="5272" h="2062" extrusionOk="0">
                  <a:moveTo>
                    <a:pt x="4760" y="0"/>
                  </a:moveTo>
                  <a:cubicBezTo>
                    <a:pt x="4690" y="0"/>
                    <a:pt x="4639" y="8"/>
                    <a:pt x="4588" y="8"/>
                  </a:cubicBezTo>
                  <a:cubicBezTo>
                    <a:pt x="4569" y="8"/>
                    <a:pt x="4550" y="7"/>
                    <a:pt x="4529" y="4"/>
                  </a:cubicBezTo>
                  <a:cubicBezTo>
                    <a:pt x="3840" y="73"/>
                    <a:pt x="3275" y="721"/>
                    <a:pt x="2931" y="1286"/>
                  </a:cubicBezTo>
                  <a:cubicBezTo>
                    <a:pt x="2821" y="1465"/>
                    <a:pt x="2724" y="1658"/>
                    <a:pt x="2642" y="1850"/>
                  </a:cubicBezTo>
                  <a:cubicBezTo>
                    <a:pt x="2573" y="1506"/>
                    <a:pt x="2462" y="1175"/>
                    <a:pt x="2283" y="872"/>
                  </a:cubicBezTo>
                  <a:cubicBezTo>
                    <a:pt x="2187" y="707"/>
                    <a:pt x="1980" y="555"/>
                    <a:pt x="1898" y="486"/>
                  </a:cubicBezTo>
                  <a:cubicBezTo>
                    <a:pt x="1663" y="307"/>
                    <a:pt x="1333" y="252"/>
                    <a:pt x="1057" y="156"/>
                  </a:cubicBezTo>
                  <a:cubicBezTo>
                    <a:pt x="893" y="119"/>
                    <a:pt x="777" y="107"/>
                    <a:pt x="670" y="107"/>
                  </a:cubicBezTo>
                  <a:cubicBezTo>
                    <a:pt x="535" y="107"/>
                    <a:pt x="415" y="127"/>
                    <a:pt x="230" y="142"/>
                  </a:cubicBezTo>
                  <a:cubicBezTo>
                    <a:pt x="148" y="156"/>
                    <a:pt x="38" y="156"/>
                    <a:pt x="10" y="238"/>
                  </a:cubicBezTo>
                  <a:cubicBezTo>
                    <a:pt x="10" y="332"/>
                    <a:pt x="58" y="355"/>
                    <a:pt x="120" y="355"/>
                  </a:cubicBezTo>
                  <a:cubicBezTo>
                    <a:pt x="168" y="355"/>
                    <a:pt x="224" y="341"/>
                    <a:pt x="272" y="335"/>
                  </a:cubicBezTo>
                  <a:cubicBezTo>
                    <a:pt x="432" y="311"/>
                    <a:pt x="564" y="296"/>
                    <a:pt x="687" y="296"/>
                  </a:cubicBezTo>
                  <a:cubicBezTo>
                    <a:pt x="776" y="296"/>
                    <a:pt x="860" y="304"/>
                    <a:pt x="947" y="321"/>
                  </a:cubicBezTo>
                  <a:cubicBezTo>
                    <a:pt x="906" y="321"/>
                    <a:pt x="850" y="335"/>
                    <a:pt x="809" y="349"/>
                  </a:cubicBezTo>
                  <a:cubicBezTo>
                    <a:pt x="575" y="445"/>
                    <a:pt x="368" y="597"/>
                    <a:pt x="148" y="734"/>
                  </a:cubicBezTo>
                  <a:cubicBezTo>
                    <a:pt x="93" y="776"/>
                    <a:pt x="10" y="817"/>
                    <a:pt x="10" y="872"/>
                  </a:cubicBezTo>
                  <a:cubicBezTo>
                    <a:pt x="0" y="921"/>
                    <a:pt x="47" y="964"/>
                    <a:pt x="94" y="964"/>
                  </a:cubicBezTo>
                  <a:cubicBezTo>
                    <a:pt x="113" y="964"/>
                    <a:pt x="132" y="957"/>
                    <a:pt x="148" y="941"/>
                  </a:cubicBezTo>
                  <a:cubicBezTo>
                    <a:pt x="410" y="748"/>
                    <a:pt x="658" y="583"/>
                    <a:pt x="919" y="486"/>
                  </a:cubicBezTo>
                  <a:cubicBezTo>
                    <a:pt x="979" y="469"/>
                    <a:pt x="1091" y="458"/>
                    <a:pt x="1188" y="458"/>
                  </a:cubicBezTo>
                  <a:cubicBezTo>
                    <a:pt x="1247" y="458"/>
                    <a:pt x="1301" y="462"/>
                    <a:pt x="1333" y="473"/>
                  </a:cubicBezTo>
                  <a:cubicBezTo>
                    <a:pt x="1345" y="477"/>
                    <a:pt x="1357" y="478"/>
                    <a:pt x="1368" y="478"/>
                  </a:cubicBezTo>
                  <a:cubicBezTo>
                    <a:pt x="1396" y="478"/>
                    <a:pt x="1419" y="469"/>
                    <a:pt x="1429" y="459"/>
                  </a:cubicBezTo>
                  <a:cubicBezTo>
                    <a:pt x="1650" y="528"/>
                    <a:pt x="1801" y="624"/>
                    <a:pt x="1953" y="762"/>
                  </a:cubicBezTo>
                  <a:cubicBezTo>
                    <a:pt x="2214" y="996"/>
                    <a:pt x="2283" y="1286"/>
                    <a:pt x="2394" y="1602"/>
                  </a:cubicBezTo>
                  <a:cubicBezTo>
                    <a:pt x="2435" y="1726"/>
                    <a:pt x="2462" y="1850"/>
                    <a:pt x="2490" y="1974"/>
                  </a:cubicBezTo>
                  <a:cubicBezTo>
                    <a:pt x="2490" y="2002"/>
                    <a:pt x="2504" y="2016"/>
                    <a:pt x="2518" y="2030"/>
                  </a:cubicBezTo>
                  <a:cubicBezTo>
                    <a:pt x="2545" y="2043"/>
                    <a:pt x="2573" y="2043"/>
                    <a:pt x="2600" y="2043"/>
                  </a:cubicBezTo>
                  <a:cubicBezTo>
                    <a:pt x="2612" y="2055"/>
                    <a:pt x="2633" y="2061"/>
                    <a:pt x="2654" y="2061"/>
                  </a:cubicBezTo>
                  <a:cubicBezTo>
                    <a:pt x="2684" y="2061"/>
                    <a:pt x="2716" y="2048"/>
                    <a:pt x="2724" y="2016"/>
                  </a:cubicBezTo>
                  <a:cubicBezTo>
                    <a:pt x="2903" y="1602"/>
                    <a:pt x="3151" y="1162"/>
                    <a:pt x="3468" y="803"/>
                  </a:cubicBezTo>
                  <a:cubicBezTo>
                    <a:pt x="3485" y="820"/>
                    <a:pt x="3513" y="832"/>
                    <a:pt x="3538" y="832"/>
                  </a:cubicBezTo>
                  <a:cubicBezTo>
                    <a:pt x="3553" y="832"/>
                    <a:pt x="3568" y="828"/>
                    <a:pt x="3578" y="817"/>
                  </a:cubicBezTo>
                  <a:cubicBezTo>
                    <a:pt x="3730" y="707"/>
                    <a:pt x="3923" y="610"/>
                    <a:pt x="4088" y="583"/>
                  </a:cubicBezTo>
                  <a:cubicBezTo>
                    <a:pt x="4107" y="582"/>
                    <a:pt x="4126" y="581"/>
                    <a:pt x="4146" y="581"/>
                  </a:cubicBezTo>
                  <a:cubicBezTo>
                    <a:pt x="4363" y="581"/>
                    <a:pt x="4650" y="650"/>
                    <a:pt x="4763" y="776"/>
                  </a:cubicBezTo>
                  <a:cubicBezTo>
                    <a:pt x="4763" y="776"/>
                    <a:pt x="4860" y="914"/>
                    <a:pt x="4887" y="914"/>
                  </a:cubicBezTo>
                  <a:cubicBezTo>
                    <a:pt x="4900" y="920"/>
                    <a:pt x="4913" y="923"/>
                    <a:pt x="4925" y="923"/>
                  </a:cubicBezTo>
                  <a:cubicBezTo>
                    <a:pt x="4996" y="923"/>
                    <a:pt x="5058" y="834"/>
                    <a:pt x="5011" y="776"/>
                  </a:cubicBezTo>
                  <a:cubicBezTo>
                    <a:pt x="4929" y="707"/>
                    <a:pt x="4901" y="638"/>
                    <a:pt x="4763" y="555"/>
                  </a:cubicBezTo>
                  <a:cubicBezTo>
                    <a:pt x="4598" y="467"/>
                    <a:pt x="4397" y="423"/>
                    <a:pt x="4197" y="423"/>
                  </a:cubicBezTo>
                  <a:cubicBezTo>
                    <a:pt x="4147" y="423"/>
                    <a:pt x="4097" y="426"/>
                    <a:pt x="4047" y="431"/>
                  </a:cubicBezTo>
                  <a:cubicBezTo>
                    <a:pt x="3937" y="459"/>
                    <a:pt x="3840" y="500"/>
                    <a:pt x="3744" y="542"/>
                  </a:cubicBezTo>
                  <a:cubicBezTo>
                    <a:pt x="3964" y="362"/>
                    <a:pt x="4198" y="225"/>
                    <a:pt x="4446" y="170"/>
                  </a:cubicBezTo>
                  <a:cubicBezTo>
                    <a:pt x="4515" y="170"/>
                    <a:pt x="4570" y="170"/>
                    <a:pt x="4708" y="156"/>
                  </a:cubicBezTo>
                  <a:cubicBezTo>
                    <a:pt x="4818" y="156"/>
                    <a:pt x="4818" y="156"/>
                    <a:pt x="4956" y="197"/>
                  </a:cubicBezTo>
                  <a:cubicBezTo>
                    <a:pt x="4979" y="209"/>
                    <a:pt x="5079" y="259"/>
                    <a:pt x="5087" y="259"/>
                  </a:cubicBezTo>
                  <a:cubicBezTo>
                    <a:pt x="5089" y="259"/>
                    <a:pt x="5087" y="257"/>
                    <a:pt x="5080" y="252"/>
                  </a:cubicBezTo>
                  <a:lnTo>
                    <a:pt x="5094" y="252"/>
                  </a:lnTo>
                  <a:cubicBezTo>
                    <a:pt x="5106" y="257"/>
                    <a:pt x="5119" y="260"/>
                    <a:pt x="5130" y="260"/>
                  </a:cubicBezTo>
                  <a:cubicBezTo>
                    <a:pt x="5211" y="260"/>
                    <a:pt x="5271" y="149"/>
                    <a:pt x="5163" y="101"/>
                  </a:cubicBezTo>
                  <a:lnTo>
                    <a:pt x="5163" y="101"/>
                  </a:lnTo>
                  <a:lnTo>
                    <a:pt x="5163" y="114"/>
                  </a:lnTo>
                  <a:cubicBezTo>
                    <a:pt x="5066" y="73"/>
                    <a:pt x="4956" y="18"/>
                    <a:pt x="4846" y="4"/>
                  </a:cubicBezTo>
                  <a:cubicBezTo>
                    <a:pt x="4814" y="1"/>
                    <a:pt x="4786" y="0"/>
                    <a:pt x="4760" y="0"/>
                  </a:cubicBezTo>
                  <a:close/>
                </a:path>
              </a:pathLst>
            </a:custGeom>
            <a:solidFill>
              <a:srgbClr val="5939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17"/>
            <p:cNvSpPr/>
            <p:nvPr/>
          </p:nvSpPr>
          <p:spPr>
            <a:xfrm>
              <a:off x="1612775" y="1267700"/>
              <a:ext cx="725" cy="25"/>
            </a:xfrm>
            <a:custGeom>
              <a:avLst/>
              <a:gdLst/>
              <a:ahLst/>
              <a:cxnLst/>
              <a:rect l="l" t="t" r="r" b="b"/>
              <a:pathLst>
                <a:path w="29" h="1" extrusionOk="0">
                  <a:moveTo>
                    <a:pt x="28" y="0"/>
                  </a:moveTo>
                  <a:cubicBezTo>
                    <a:pt x="28" y="0"/>
                    <a:pt x="1" y="0"/>
                    <a:pt x="1" y="0"/>
                  </a:cubicBezTo>
                  <a:lnTo>
                    <a:pt x="1" y="0"/>
                  </a:lnTo>
                  <a:lnTo>
                    <a:pt x="1" y="0"/>
                  </a:lnTo>
                  <a:lnTo>
                    <a:pt x="28" y="0"/>
                  </a:lnTo>
                  <a:close/>
                </a:path>
              </a:pathLst>
            </a:custGeom>
            <a:solidFill>
              <a:srgbClr val="5939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17"/>
            <p:cNvSpPr/>
            <p:nvPr/>
          </p:nvSpPr>
          <p:spPr>
            <a:xfrm>
              <a:off x="1612775" y="1267700"/>
              <a:ext cx="375" cy="25"/>
            </a:xfrm>
            <a:custGeom>
              <a:avLst/>
              <a:gdLst/>
              <a:ahLst/>
              <a:cxnLst/>
              <a:rect l="l" t="t" r="r" b="b"/>
              <a:pathLst>
                <a:path w="15" h="1" extrusionOk="0">
                  <a:moveTo>
                    <a:pt x="1" y="0"/>
                  </a:moveTo>
                  <a:lnTo>
                    <a:pt x="1" y="0"/>
                  </a:lnTo>
                  <a:cubicBezTo>
                    <a:pt x="1" y="0"/>
                    <a:pt x="15" y="0"/>
                    <a:pt x="15" y="0"/>
                  </a:cubicBezTo>
                  <a:cubicBezTo>
                    <a:pt x="15" y="0"/>
                    <a:pt x="1" y="0"/>
                    <a:pt x="1" y="0"/>
                  </a:cubicBezTo>
                </a:path>
              </a:pathLst>
            </a:custGeom>
            <a:solidFill>
              <a:srgbClr val="5939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17"/>
            <p:cNvSpPr/>
            <p:nvPr/>
          </p:nvSpPr>
          <p:spPr>
            <a:xfrm>
              <a:off x="1705450" y="1437500"/>
              <a:ext cx="25" cy="25"/>
            </a:xfrm>
            <a:custGeom>
              <a:avLst/>
              <a:gdLst/>
              <a:ahLst/>
              <a:cxnLst/>
              <a:rect l="l" t="t" r="r" b="b"/>
              <a:pathLst>
                <a:path w="1" h="1" extrusionOk="0">
                  <a:moveTo>
                    <a:pt x="0" y="1"/>
                  </a:moveTo>
                  <a:cubicBezTo>
                    <a:pt x="0" y="1"/>
                    <a:pt x="0" y="1"/>
                    <a:pt x="0" y="1"/>
                  </a:cubicBezTo>
                  <a:lnTo>
                    <a:pt x="0" y="1"/>
                  </a:lnTo>
                  <a:cubicBezTo>
                    <a:pt x="0" y="1"/>
                    <a:pt x="0" y="1"/>
                    <a:pt x="0" y="1"/>
                  </a:cubicBezTo>
                </a:path>
              </a:pathLst>
            </a:custGeom>
            <a:solidFill>
              <a:srgbClr val="5939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1704975" y="1437350"/>
              <a:ext cx="500" cy="175"/>
            </a:xfrm>
            <a:custGeom>
              <a:avLst/>
              <a:gdLst/>
              <a:ahLst/>
              <a:cxnLst/>
              <a:rect l="l" t="t" r="r" b="b"/>
              <a:pathLst>
                <a:path w="20" h="7" extrusionOk="0">
                  <a:moveTo>
                    <a:pt x="4" y="1"/>
                  </a:moveTo>
                  <a:cubicBezTo>
                    <a:pt x="1" y="1"/>
                    <a:pt x="10" y="7"/>
                    <a:pt x="19" y="7"/>
                  </a:cubicBezTo>
                  <a:cubicBezTo>
                    <a:pt x="10" y="2"/>
                    <a:pt x="5" y="1"/>
                    <a:pt x="4" y="1"/>
                  </a:cubicBezTo>
                  <a:close/>
                </a:path>
              </a:pathLst>
            </a:custGeom>
            <a:solidFill>
              <a:srgbClr val="5939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17"/>
            <p:cNvSpPr/>
            <p:nvPr/>
          </p:nvSpPr>
          <p:spPr>
            <a:xfrm>
              <a:off x="1568000" y="1401475"/>
              <a:ext cx="146075" cy="83800"/>
            </a:xfrm>
            <a:custGeom>
              <a:avLst/>
              <a:gdLst/>
              <a:ahLst/>
              <a:cxnLst/>
              <a:rect l="l" t="t" r="r" b="b"/>
              <a:pathLst>
                <a:path w="5843" h="3352" extrusionOk="0">
                  <a:moveTo>
                    <a:pt x="4308" y="1"/>
                  </a:moveTo>
                  <a:cubicBezTo>
                    <a:pt x="4281" y="1"/>
                    <a:pt x="4254" y="8"/>
                    <a:pt x="4231" y="23"/>
                  </a:cubicBezTo>
                  <a:cubicBezTo>
                    <a:pt x="4217" y="23"/>
                    <a:pt x="4203" y="9"/>
                    <a:pt x="4189" y="9"/>
                  </a:cubicBezTo>
                  <a:cubicBezTo>
                    <a:pt x="3941" y="9"/>
                    <a:pt x="3693" y="64"/>
                    <a:pt x="3459" y="133"/>
                  </a:cubicBezTo>
                  <a:cubicBezTo>
                    <a:pt x="3225" y="202"/>
                    <a:pt x="2798" y="340"/>
                    <a:pt x="2508" y="464"/>
                  </a:cubicBezTo>
                  <a:cubicBezTo>
                    <a:pt x="2012" y="767"/>
                    <a:pt x="1489" y="1304"/>
                    <a:pt x="1158" y="1635"/>
                  </a:cubicBezTo>
                  <a:cubicBezTo>
                    <a:pt x="841" y="1924"/>
                    <a:pt x="607" y="2269"/>
                    <a:pt x="318" y="2585"/>
                  </a:cubicBezTo>
                  <a:cubicBezTo>
                    <a:pt x="263" y="2668"/>
                    <a:pt x="139" y="2765"/>
                    <a:pt x="83" y="2861"/>
                  </a:cubicBezTo>
                  <a:cubicBezTo>
                    <a:pt x="42" y="2861"/>
                    <a:pt x="15" y="2889"/>
                    <a:pt x="15" y="2930"/>
                  </a:cubicBezTo>
                  <a:cubicBezTo>
                    <a:pt x="28" y="3054"/>
                    <a:pt x="1" y="3205"/>
                    <a:pt x="83" y="3316"/>
                  </a:cubicBezTo>
                  <a:cubicBezTo>
                    <a:pt x="118" y="3341"/>
                    <a:pt x="148" y="3352"/>
                    <a:pt x="176" y="3352"/>
                  </a:cubicBezTo>
                  <a:cubicBezTo>
                    <a:pt x="281" y="3352"/>
                    <a:pt x="340" y="3200"/>
                    <a:pt x="373" y="3178"/>
                  </a:cubicBezTo>
                  <a:cubicBezTo>
                    <a:pt x="497" y="3026"/>
                    <a:pt x="635" y="2889"/>
                    <a:pt x="772" y="2737"/>
                  </a:cubicBezTo>
                  <a:cubicBezTo>
                    <a:pt x="924" y="2530"/>
                    <a:pt x="1075" y="2310"/>
                    <a:pt x="1268" y="2117"/>
                  </a:cubicBezTo>
                  <a:cubicBezTo>
                    <a:pt x="1379" y="1979"/>
                    <a:pt x="1475" y="1869"/>
                    <a:pt x="1585" y="1759"/>
                  </a:cubicBezTo>
                  <a:cubicBezTo>
                    <a:pt x="1916" y="1428"/>
                    <a:pt x="2247" y="1166"/>
                    <a:pt x="2743" y="987"/>
                  </a:cubicBezTo>
                  <a:cubicBezTo>
                    <a:pt x="3034" y="862"/>
                    <a:pt x="3346" y="803"/>
                    <a:pt x="3654" y="803"/>
                  </a:cubicBezTo>
                  <a:cubicBezTo>
                    <a:pt x="3855" y="803"/>
                    <a:pt x="4054" y="828"/>
                    <a:pt x="4244" y="877"/>
                  </a:cubicBezTo>
                  <a:cubicBezTo>
                    <a:pt x="4396" y="905"/>
                    <a:pt x="4727" y="1015"/>
                    <a:pt x="4782" y="1042"/>
                  </a:cubicBezTo>
                  <a:cubicBezTo>
                    <a:pt x="4933" y="1111"/>
                    <a:pt x="5140" y="1249"/>
                    <a:pt x="5223" y="1277"/>
                  </a:cubicBezTo>
                  <a:cubicBezTo>
                    <a:pt x="5319" y="1332"/>
                    <a:pt x="5388" y="1401"/>
                    <a:pt x="5498" y="1442"/>
                  </a:cubicBezTo>
                  <a:cubicBezTo>
                    <a:pt x="5508" y="1447"/>
                    <a:pt x="5522" y="1450"/>
                    <a:pt x="5537" y="1450"/>
                  </a:cubicBezTo>
                  <a:cubicBezTo>
                    <a:pt x="5564" y="1450"/>
                    <a:pt x="5596" y="1440"/>
                    <a:pt x="5622" y="1414"/>
                  </a:cubicBezTo>
                  <a:cubicBezTo>
                    <a:pt x="5719" y="1249"/>
                    <a:pt x="5539" y="1263"/>
                    <a:pt x="5498" y="1221"/>
                  </a:cubicBezTo>
                  <a:lnTo>
                    <a:pt x="5512" y="1221"/>
                  </a:lnTo>
                  <a:cubicBezTo>
                    <a:pt x="5415" y="1166"/>
                    <a:pt x="5319" y="1111"/>
                    <a:pt x="5223" y="1070"/>
                  </a:cubicBezTo>
                  <a:cubicBezTo>
                    <a:pt x="5181" y="1042"/>
                    <a:pt x="4892" y="877"/>
                    <a:pt x="4740" y="836"/>
                  </a:cubicBezTo>
                  <a:cubicBezTo>
                    <a:pt x="4492" y="767"/>
                    <a:pt x="4258" y="684"/>
                    <a:pt x="3996" y="657"/>
                  </a:cubicBezTo>
                  <a:cubicBezTo>
                    <a:pt x="3903" y="648"/>
                    <a:pt x="3810" y="643"/>
                    <a:pt x="3716" y="643"/>
                  </a:cubicBezTo>
                  <a:cubicBezTo>
                    <a:pt x="3381" y="643"/>
                    <a:pt x="3047" y="700"/>
                    <a:pt x="2756" y="808"/>
                  </a:cubicBezTo>
                  <a:cubicBezTo>
                    <a:pt x="2660" y="849"/>
                    <a:pt x="2550" y="877"/>
                    <a:pt x="2453" y="932"/>
                  </a:cubicBezTo>
                  <a:cubicBezTo>
                    <a:pt x="2563" y="822"/>
                    <a:pt x="2715" y="670"/>
                    <a:pt x="2894" y="615"/>
                  </a:cubicBezTo>
                  <a:cubicBezTo>
                    <a:pt x="3211" y="477"/>
                    <a:pt x="3500" y="409"/>
                    <a:pt x="3735" y="353"/>
                  </a:cubicBezTo>
                  <a:cubicBezTo>
                    <a:pt x="3927" y="285"/>
                    <a:pt x="4010" y="298"/>
                    <a:pt x="4175" y="257"/>
                  </a:cubicBezTo>
                  <a:cubicBezTo>
                    <a:pt x="4203" y="250"/>
                    <a:pt x="4220" y="250"/>
                    <a:pt x="4251" y="250"/>
                  </a:cubicBezTo>
                  <a:cubicBezTo>
                    <a:pt x="4282" y="250"/>
                    <a:pt x="4327" y="250"/>
                    <a:pt x="4410" y="243"/>
                  </a:cubicBezTo>
                  <a:cubicBezTo>
                    <a:pt x="4419" y="243"/>
                    <a:pt x="4428" y="249"/>
                    <a:pt x="4433" y="249"/>
                  </a:cubicBezTo>
                  <a:cubicBezTo>
                    <a:pt x="4436" y="249"/>
                    <a:pt x="4437" y="248"/>
                    <a:pt x="4437" y="243"/>
                  </a:cubicBezTo>
                  <a:cubicBezTo>
                    <a:pt x="4498" y="263"/>
                    <a:pt x="4558" y="276"/>
                    <a:pt x="4619" y="276"/>
                  </a:cubicBezTo>
                  <a:cubicBezTo>
                    <a:pt x="4641" y="276"/>
                    <a:pt x="4663" y="274"/>
                    <a:pt x="4685" y="271"/>
                  </a:cubicBezTo>
                  <a:cubicBezTo>
                    <a:pt x="4713" y="285"/>
                    <a:pt x="4727" y="285"/>
                    <a:pt x="4754" y="298"/>
                  </a:cubicBezTo>
                  <a:cubicBezTo>
                    <a:pt x="4809" y="326"/>
                    <a:pt x="4864" y="326"/>
                    <a:pt x="4919" y="353"/>
                  </a:cubicBezTo>
                  <a:cubicBezTo>
                    <a:pt x="5043" y="409"/>
                    <a:pt x="5167" y="436"/>
                    <a:pt x="5278" y="477"/>
                  </a:cubicBezTo>
                  <a:cubicBezTo>
                    <a:pt x="5394" y="516"/>
                    <a:pt x="5497" y="603"/>
                    <a:pt x="5600" y="603"/>
                  </a:cubicBezTo>
                  <a:cubicBezTo>
                    <a:pt x="5608" y="603"/>
                    <a:pt x="5615" y="602"/>
                    <a:pt x="5622" y="601"/>
                  </a:cubicBezTo>
                  <a:cubicBezTo>
                    <a:pt x="5843" y="464"/>
                    <a:pt x="5374" y="353"/>
                    <a:pt x="5264" y="298"/>
                  </a:cubicBezTo>
                  <a:cubicBezTo>
                    <a:pt x="5154" y="271"/>
                    <a:pt x="5057" y="229"/>
                    <a:pt x="4961" y="188"/>
                  </a:cubicBezTo>
                  <a:cubicBezTo>
                    <a:pt x="4906" y="174"/>
                    <a:pt x="4851" y="174"/>
                    <a:pt x="4795" y="147"/>
                  </a:cubicBezTo>
                  <a:cubicBezTo>
                    <a:pt x="4733" y="119"/>
                    <a:pt x="4702" y="116"/>
                    <a:pt x="4671" y="116"/>
                  </a:cubicBezTo>
                  <a:cubicBezTo>
                    <a:pt x="4661" y="116"/>
                    <a:pt x="4651" y="116"/>
                    <a:pt x="4639" y="116"/>
                  </a:cubicBezTo>
                  <a:cubicBezTo>
                    <a:pt x="4616" y="116"/>
                    <a:pt x="4589" y="115"/>
                    <a:pt x="4547" y="105"/>
                  </a:cubicBezTo>
                  <a:cubicBezTo>
                    <a:pt x="4545" y="108"/>
                    <a:pt x="4541" y="109"/>
                    <a:pt x="4536" y="109"/>
                  </a:cubicBezTo>
                  <a:cubicBezTo>
                    <a:pt x="4516" y="109"/>
                    <a:pt x="4479" y="92"/>
                    <a:pt x="4423" y="92"/>
                  </a:cubicBezTo>
                  <a:cubicBezTo>
                    <a:pt x="4405" y="28"/>
                    <a:pt x="4358" y="1"/>
                    <a:pt x="4308"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17"/>
            <p:cNvSpPr/>
            <p:nvPr/>
          </p:nvSpPr>
          <p:spPr>
            <a:xfrm>
              <a:off x="1376500" y="1594575"/>
              <a:ext cx="166400" cy="53425"/>
            </a:xfrm>
            <a:custGeom>
              <a:avLst/>
              <a:gdLst/>
              <a:ahLst/>
              <a:cxnLst/>
              <a:rect l="l" t="t" r="r" b="b"/>
              <a:pathLst>
                <a:path w="6656" h="2137" extrusionOk="0">
                  <a:moveTo>
                    <a:pt x="2260" y="0"/>
                  </a:moveTo>
                  <a:cubicBezTo>
                    <a:pt x="1994" y="10"/>
                    <a:pt x="1800" y="26"/>
                    <a:pt x="1583" y="26"/>
                  </a:cubicBezTo>
                  <a:cubicBezTo>
                    <a:pt x="1485" y="26"/>
                    <a:pt x="1383" y="23"/>
                    <a:pt x="1268" y="14"/>
                  </a:cubicBezTo>
                  <a:cubicBezTo>
                    <a:pt x="1239" y="10"/>
                    <a:pt x="1209" y="8"/>
                    <a:pt x="1179" y="8"/>
                  </a:cubicBezTo>
                  <a:cubicBezTo>
                    <a:pt x="1022" y="8"/>
                    <a:pt x="857" y="60"/>
                    <a:pt x="799" y="83"/>
                  </a:cubicBezTo>
                  <a:cubicBezTo>
                    <a:pt x="524" y="138"/>
                    <a:pt x="276" y="304"/>
                    <a:pt x="193" y="538"/>
                  </a:cubicBezTo>
                  <a:cubicBezTo>
                    <a:pt x="111" y="703"/>
                    <a:pt x="14" y="882"/>
                    <a:pt x="14" y="1061"/>
                  </a:cubicBezTo>
                  <a:cubicBezTo>
                    <a:pt x="0" y="1103"/>
                    <a:pt x="14" y="1158"/>
                    <a:pt x="83" y="1172"/>
                  </a:cubicBezTo>
                  <a:cubicBezTo>
                    <a:pt x="90" y="1173"/>
                    <a:pt x="97" y="1174"/>
                    <a:pt x="104" y="1174"/>
                  </a:cubicBezTo>
                  <a:cubicBezTo>
                    <a:pt x="160" y="1174"/>
                    <a:pt x="192" y="1124"/>
                    <a:pt x="179" y="1075"/>
                  </a:cubicBezTo>
                  <a:cubicBezTo>
                    <a:pt x="179" y="1061"/>
                    <a:pt x="179" y="1020"/>
                    <a:pt x="179" y="1020"/>
                  </a:cubicBezTo>
                  <a:cubicBezTo>
                    <a:pt x="193" y="1006"/>
                    <a:pt x="193" y="1006"/>
                    <a:pt x="193" y="1006"/>
                  </a:cubicBezTo>
                  <a:cubicBezTo>
                    <a:pt x="193" y="979"/>
                    <a:pt x="207" y="951"/>
                    <a:pt x="207" y="924"/>
                  </a:cubicBezTo>
                  <a:cubicBezTo>
                    <a:pt x="276" y="731"/>
                    <a:pt x="386" y="483"/>
                    <a:pt x="469" y="414"/>
                  </a:cubicBezTo>
                  <a:cubicBezTo>
                    <a:pt x="593" y="304"/>
                    <a:pt x="744" y="248"/>
                    <a:pt x="868" y="221"/>
                  </a:cubicBezTo>
                  <a:cubicBezTo>
                    <a:pt x="993" y="187"/>
                    <a:pt x="1062" y="162"/>
                    <a:pt x="1151" y="162"/>
                  </a:cubicBezTo>
                  <a:cubicBezTo>
                    <a:pt x="1171" y="162"/>
                    <a:pt x="1191" y="163"/>
                    <a:pt x="1213" y="166"/>
                  </a:cubicBezTo>
                  <a:cubicBezTo>
                    <a:pt x="1314" y="176"/>
                    <a:pt x="1408" y="179"/>
                    <a:pt x="1497" y="179"/>
                  </a:cubicBezTo>
                  <a:cubicBezTo>
                    <a:pt x="1752" y="179"/>
                    <a:pt x="1971" y="150"/>
                    <a:pt x="2212" y="150"/>
                  </a:cubicBezTo>
                  <a:cubicBezTo>
                    <a:pt x="2246" y="150"/>
                    <a:pt x="2280" y="151"/>
                    <a:pt x="2315" y="152"/>
                  </a:cubicBezTo>
                  <a:cubicBezTo>
                    <a:pt x="2260" y="166"/>
                    <a:pt x="2205" y="166"/>
                    <a:pt x="2163" y="193"/>
                  </a:cubicBezTo>
                  <a:cubicBezTo>
                    <a:pt x="1943" y="276"/>
                    <a:pt x="1750" y="414"/>
                    <a:pt x="1612" y="579"/>
                  </a:cubicBezTo>
                  <a:cubicBezTo>
                    <a:pt x="1419" y="841"/>
                    <a:pt x="1240" y="1116"/>
                    <a:pt x="1130" y="1406"/>
                  </a:cubicBezTo>
                  <a:cubicBezTo>
                    <a:pt x="1130" y="1446"/>
                    <a:pt x="1168" y="1467"/>
                    <a:pt x="1204" y="1467"/>
                  </a:cubicBezTo>
                  <a:cubicBezTo>
                    <a:pt x="1231" y="1467"/>
                    <a:pt x="1256" y="1456"/>
                    <a:pt x="1268" y="1433"/>
                  </a:cubicBezTo>
                  <a:cubicBezTo>
                    <a:pt x="1447" y="1048"/>
                    <a:pt x="1626" y="689"/>
                    <a:pt x="1943" y="455"/>
                  </a:cubicBezTo>
                  <a:cubicBezTo>
                    <a:pt x="2012" y="386"/>
                    <a:pt x="2122" y="359"/>
                    <a:pt x="2232" y="317"/>
                  </a:cubicBezTo>
                  <a:lnTo>
                    <a:pt x="2260" y="317"/>
                  </a:lnTo>
                  <a:cubicBezTo>
                    <a:pt x="2411" y="290"/>
                    <a:pt x="2549" y="276"/>
                    <a:pt x="2687" y="276"/>
                  </a:cubicBezTo>
                  <a:cubicBezTo>
                    <a:pt x="2701" y="290"/>
                    <a:pt x="2742" y="304"/>
                    <a:pt x="2783" y="304"/>
                  </a:cubicBezTo>
                  <a:cubicBezTo>
                    <a:pt x="2811" y="304"/>
                    <a:pt x="2839" y="304"/>
                    <a:pt x="2852" y="276"/>
                  </a:cubicBezTo>
                  <a:cubicBezTo>
                    <a:pt x="2949" y="290"/>
                    <a:pt x="3031" y="304"/>
                    <a:pt x="3142" y="317"/>
                  </a:cubicBezTo>
                  <a:cubicBezTo>
                    <a:pt x="2797" y="469"/>
                    <a:pt x="2535" y="758"/>
                    <a:pt x="2343" y="1061"/>
                  </a:cubicBezTo>
                  <a:cubicBezTo>
                    <a:pt x="2260" y="1199"/>
                    <a:pt x="2150" y="1351"/>
                    <a:pt x="2108" y="1516"/>
                  </a:cubicBezTo>
                  <a:cubicBezTo>
                    <a:pt x="2108" y="1530"/>
                    <a:pt x="2122" y="1544"/>
                    <a:pt x="2136" y="1557"/>
                  </a:cubicBezTo>
                  <a:cubicBezTo>
                    <a:pt x="2151" y="1567"/>
                    <a:pt x="2169" y="1572"/>
                    <a:pt x="2187" y="1572"/>
                  </a:cubicBezTo>
                  <a:cubicBezTo>
                    <a:pt x="2219" y="1572"/>
                    <a:pt x="2251" y="1556"/>
                    <a:pt x="2260" y="1530"/>
                  </a:cubicBezTo>
                  <a:cubicBezTo>
                    <a:pt x="2494" y="992"/>
                    <a:pt x="2880" y="483"/>
                    <a:pt x="3459" y="359"/>
                  </a:cubicBezTo>
                  <a:cubicBezTo>
                    <a:pt x="3500" y="345"/>
                    <a:pt x="3527" y="331"/>
                    <a:pt x="3541" y="331"/>
                  </a:cubicBezTo>
                  <a:lnTo>
                    <a:pt x="3872" y="331"/>
                  </a:lnTo>
                  <a:cubicBezTo>
                    <a:pt x="3886" y="331"/>
                    <a:pt x="3927" y="317"/>
                    <a:pt x="3941" y="317"/>
                  </a:cubicBezTo>
                  <a:cubicBezTo>
                    <a:pt x="3973" y="334"/>
                    <a:pt x="3996" y="340"/>
                    <a:pt x="4020" y="340"/>
                  </a:cubicBezTo>
                  <a:cubicBezTo>
                    <a:pt x="4038" y="340"/>
                    <a:pt x="4056" y="337"/>
                    <a:pt x="4079" y="331"/>
                  </a:cubicBezTo>
                  <a:cubicBezTo>
                    <a:pt x="4092" y="331"/>
                    <a:pt x="4134" y="331"/>
                    <a:pt x="4161" y="317"/>
                  </a:cubicBezTo>
                  <a:lnTo>
                    <a:pt x="4175" y="317"/>
                  </a:lnTo>
                  <a:cubicBezTo>
                    <a:pt x="4206" y="320"/>
                    <a:pt x="4236" y="321"/>
                    <a:pt x="4265" y="321"/>
                  </a:cubicBezTo>
                  <a:cubicBezTo>
                    <a:pt x="4318" y="321"/>
                    <a:pt x="4369" y="318"/>
                    <a:pt x="4424" y="318"/>
                  </a:cubicBezTo>
                  <a:cubicBezTo>
                    <a:pt x="4474" y="318"/>
                    <a:pt x="4527" y="321"/>
                    <a:pt x="4588" y="331"/>
                  </a:cubicBezTo>
                  <a:cubicBezTo>
                    <a:pt x="4781" y="359"/>
                    <a:pt x="5002" y="469"/>
                    <a:pt x="5195" y="593"/>
                  </a:cubicBezTo>
                  <a:cubicBezTo>
                    <a:pt x="5374" y="676"/>
                    <a:pt x="5498" y="800"/>
                    <a:pt x="5622" y="937"/>
                  </a:cubicBezTo>
                  <a:cubicBezTo>
                    <a:pt x="5773" y="1116"/>
                    <a:pt x="5897" y="1296"/>
                    <a:pt x="6063" y="1502"/>
                  </a:cubicBezTo>
                  <a:cubicBezTo>
                    <a:pt x="6131" y="1612"/>
                    <a:pt x="6311" y="1874"/>
                    <a:pt x="6435" y="2026"/>
                  </a:cubicBezTo>
                  <a:cubicBezTo>
                    <a:pt x="6476" y="2053"/>
                    <a:pt x="6490" y="2122"/>
                    <a:pt x="6545" y="2136"/>
                  </a:cubicBezTo>
                  <a:cubicBezTo>
                    <a:pt x="6614" y="2136"/>
                    <a:pt x="6655" y="2067"/>
                    <a:pt x="6614" y="2026"/>
                  </a:cubicBezTo>
                  <a:cubicBezTo>
                    <a:pt x="6255" y="1571"/>
                    <a:pt x="6007" y="1130"/>
                    <a:pt x="5594" y="689"/>
                  </a:cubicBezTo>
                  <a:cubicBezTo>
                    <a:pt x="5346" y="483"/>
                    <a:pt x="5029" y="304"/>
                    <a:pt x="4699" y="221"/>
                  </a:cubicBezTo>
                  <a:cubicBezTo>
                    <a:pt x="4492" y="193"/>
                    <a:pt x="4340" y="193"/>
                    <a:pt x="4189" y="193"/>
                  </a:cubicBezTo>
                  <a:cubicBezTo>
                    <a:pt x="4169" y="173"/>
                    <a:pt x="4141" y="160"/>
                    <a:pt x="4112" y="160"/>
                  </a:cubicBezTo>
                  <a:cubicBezTo>
                    <a:pt x="4101" y="160"/>
                    <a:pt x="4090" y="162"/>
                    <a:pt x="4079" y="166"/>
                  </a:cubicBezTo>
                  <a:lnTo>
                    <a:pt x="4037" y="166"/>
                  </a:lnTo>
                  <a:cubicBezTo>
                    <a:pt x="4010" y="166"/>
                    <a:pt x="3996" y="152"/>
                    <a:pt x="3968" y="152"/>
                  </a:cubicBezTo>
                  <a:lnTo>
                    <a:pt x="3899" y="152"/>
                  </a:lnTo>
                  <a:cubicBezTo>
                    <a:pt x="3734" y="138"/>
                    <a:pt x="3555" y="111"/>
                    <a:pt x="3459" y="97"/>
                  </a:cubicBezTo>
                  <a:cubicBezTo>
                    <a:pt x="3224" y="83"/>
                    <a:pt x="3004" y="97"/>
                    <a:pt x="2728" y="69"/>
                  </a:cubicBezTo>
                  <a:cubicBezTo>
                    <a:pt x="2591" y="42"/>
                    <a:pt x="2411" y="14"/>
                    <a:pt x="2260"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17"/>
            <p:cNvSpPr/>
            <p:nvPr/>
          </p:nvSpPr>
          <p:spPr>
            <a:xfrm>
              <a:off x="1563175" y="1593900"/>
              <a:ext cx="216000" cy="60000"/>
            </a:xfrm>
            <a:custGeom>
              <a:avLst/>
              <a:gdLst/>
              <a:ahLst/>
              <a:cxnLst/>
              <a:rect l="l" t="t" r="r" b="b"/>
              <a:pathLst>
                <a:path w="8640" h="2400" extrusionOk="0">
                  <a:moveTo>
                    <a:pt x="6212" y="0"/>
                  </a:moveTo>
                  <a:cubicBezTo>
                    <a:pt x="6099" y="0"/>
                    <a:pt x="5989" y="5"/>
                    <a:pt x="5884" y="14"/>
                  </a:cubicBezTo>
                  <a:cubicBezTo>
                    <a:pt x="5498" y="55"/>
                    <a:pt x="5112" y="69"/>
                    <a:pt x="4727" y="138"/>
                  </a:cubicBezTo>
                  <a:cubicBezTo>
                    <a:pt x="4699" y="124"/>
                    <a:pt x="4658" y="110"/>
                    <a:pt x="4616" y="96"/>
                  </a:cubicBezTo>
                  <a:cubicBezTo>
                    <a:pt x="4464" y="37"/>
                    <a:pt x="4292" y="30"/>
                    <a:pt x="4120" y="30"/>
                  </a:cubicBezTo>
                  <a:cubicBezTo>
                    <a:pt x="4064" y="30"/>
                    <a:pt x="4008" y="31"/>
                    <a:pt x="3952" y="31"/>
                  </a:cubicBezTo>
                  <a:cubicBezTo>
                    <a:pt x="3902" y="31"/>
                    <a:pt x="3852" y="30"/>
                    <a:pt x="3804" y="27"/>
                  </a:cubicBezTo>
                  <a:cubicBezTo>
                    <a:pt x="2812" y="138"/>
                    <a:pt x="1971" y="661"/>
                    <a:pt x="1255" y="1240"/>
                  </a:cubicBezTo>
                  <a:cubicBezTo>
                    <a:pt x="1007" y="1460"/>
                    <a:pt x="690" y="1626"/>
                    <a:pt x="442" y="1846"/>
                  </a:cubicBezTo>
                  <a:cubicBezTo>
                    <a:pt x="318" y="1970"/>
                    <a:pt x="194" y="2094"/>
                    <a:pt x="70" y="2232"/>
                  </a:cubicBezTo>
                  <a:cubicBezTo>
                    <a:pt x="42" y="2259"/>
                    <a:pt x="1" y="2287"/>
                    <a:pt x="1" y="2342"/>
                  </a:cubicBezTo>
                  <a:cubicBezTo>
                    <a:pt x="9" y="2376"/>
                    <a:pt x="55" y="2400"/>
                    <a:pt x="98" y="2400"/>
                  </a:cubicBezTo>
                  <a:cubicBezTo>
                    <a:pt x="125" y="2400"/>
                    <a:pt x="150" y="2391"/>
                    <a:pt x="166" y="2370"/>
                  </a:cubicBezTo>
                  <a:cubicBezTo>
                    <a:pt x="483" y="1998"/>
                    <a:pt x="841" y="1736"/>
                    <a:pt x="1282" y="1433"/>
                  </a:cubicBezTo>
                  <a:cubicBezTo>
                    <a:pt x="1696" y="1088"/>
                    <a:pt x="2095" y="799"/>
                    <a:pt x="2564" y="579"/>
                  </a:cubicBezTo>
                  <a:cubicBezTo>
                    <a:pt x="3026" y="353"/>
                    <a:pt x="3547" y="194"/>
                    <a:pt x="4028" y="194"/>
                  </a:cubicBezTo>
                  <a:cubicBezTo>
                    <a:pt x="4164" y="194"/>
                    <a:pt x="4296" y="207"/>
                    <a:pt x="4424" y="234"/>
                  </a:cubicBezTo>
                  <a:cubicBezTo>
                    <a:pt x="4575" y="303"/>
                    <a:pt x="4878" y="372"/>
                    <a:pt x="5030" y="468"/>
                  </a:cubicBezTo>
                  <a:cubicBezTo>
                    <a:pt x="5264" y="551"/>
                    <a:pt x="5429" y="785"/>
                    <a:pt x="5540" y="923"/>
                  </a:cubicBezTo>
                  <a:cubicBezTo>
                    <a:pt x="5664" y="1075"/>
                    <a:pt x="5719" y="1130"/>
                    <a:pt x="5801" y="1281"/>
                  </a:cubicBezTo>
                  <a:cubicBezTo>
                    <a:pt x="5925" y="1433"/>
                    <a:pt x="5967" y="1474"/>
                    <a:pt x="6049" y="1626"/>
                  </a:cubicBezTo>
                  <a:cubicBezTo>
                    <a:pt x="6104" y="1708"/>
                    <a:pt x="6173" y="1777"/>
                    <a:pt x="6228" y="1846"/>
                  </a:cubicBezTo>
                  <a:cubicBezTo>
                    <a:pt x="6249" y="1866"/>
                    <a:pt x="6276" y="1879"/>
                    <a:pt x="6306" y="1879"/>
                  </a:cubicBezTo>
                  <a:cubicBezTo>
                    <a:pt x="6317" y="1879"/>
                    <a:pt x="6328" y="1877"/>
                    <a:pt x="6339" y="1874"/>
                  </a:cubicBezTo>
                  <a:cubicBezTo>
                    <a:pt x="6532" y="1805"/>
                    <a:pt x="6242" y="1584"/>
                    <a:pt x="6256" y="1571"/>
                  </a:cubicBezTo>
                  <a:cubicBezTo>
                    <a:pt x="6201" y="1474"/>
                    <a:pt x="6022" y="1226"/>
                    <a:pt x="5994" y="1212"/>
                  </a:cubicBezTo>
                  <a:cubicBezTo>
                    <a:pt x="5939" y="1102"/>
                    <a:pt x="5856" y="992"/>
                    <a:pt x="5774" y="882"/>
                  </a:cubicBezTo>
                  <a:cubicBezTo>
                    <a:pt x="5664" y="771"/>
                    <a:pt x="5484" y="496"/>
                    <a:pt x="5264" y="358"/>
                  </a:cubicBezTo>
                  <a:cubicBezTo>
                    <a:pt x="5195" y="317"/>
                    <a:pt x="5126" y="289"/>
                    <a:pt x="5044" y="248"/>
                  </a:cubicBezTo>
                  <a:cubicBezTo>
                    <a:pt x="5472" y="207"/>
                    <a:pt x="5856" y="166"/>
                    <a:pt x="6222" y="166"/>
                  </a:cubicBezTo>
                  <a:cubicBezTo>
                    <a:pt x="6468" y="166"/>
                    <a:pt x="6706" y="184"/>
                    <a:pt x="6945" y="234"/>
                  </a:cubicBezTo>
                  <a:cubicBezTo>
                    <a:pt x="7344" y="275"/>
                    <a:pt x="7606" y="331"/>
                    <a:pt x="7840" y="592"/>
                  </a:cubicBezTo>
                  <a:cubicBezTo>
                    <a:pt x="7964" y="703"/>
                    <a:pt x="8212" y="937"/>
                    <a:pt x="8268" y="992"/>
                  </a:cubicBezTo>
                  <a:cubicBezTo>
                    <a:pt x="8350" y="1102"/>
                    <a:pt x="8364" y="1143"/>
                    <a:pt x="8460" y="1254"/>
                  </a:cubicBezTo>
                  <a:cubicBezTo>
                    <a:pt x="8474" y="1267"/>
                    <a:pt x="8494" y="1274"/>
                    <a:pt x="8515" y="1274"/>
                  </a:cubicBezTo>
                  <a:cubicBezTo>
                    <a:pt x="8557" y="1274"/>
                    <a:pt x="8603" y="1249"/>
                    <a:pt x="8612" y="1212"/>
                  </a:cubicBezTo>
                  <a:cubicBezTo>
                    <a:pt x="8640" y="1143"/>
                    <a:pt x="8543" y="1075"/>
                    <a:pt x="8516" y="1019"/>
                  </a:cubicBezTo>
                  <a:cubicBezTo>
                    <a:pt x="8433" y="909"/>
                    <a:pt x="8350" y="813"/>
                    <a:pt x="8254" y="730"/>
                  </a:cubicBezTo>
                  <a:cubicBezTo>
                    <a:pt x="8061" y="551"/>
                    <a:pt x="7951" y="413"/>
                    <a:pt x="7716" y="262"/>
                  </a:cubicBezTo>
                  <a:cubicBezTo>
                    <a:pt x="7482" y="124"/>
                    <a:pt x="7207" y="96"/>
                    <a:pt x="6945" y="69"/>
                  </a:cubicBezTo>
                  <a:cubicBezTo>
                    <a:pt x="6709" y="22"/>
                    <a:pt x="6455" y="0"/>
                    <a:pt x="6212"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17"/>
            <p:cNvSpPr/>
            <p:nvPr/>
          </p:nvSpPr>
          <p:spPr>
            <a:xfrm>
              <a:off x="1574250" y="1474425"/>
              <a:ext cx="177025" cy="83000"/>
            </a:xfrm>
            <a:custGeom>
              <a:avLst/>
              <a:gdLst/>
              <a:ahLst/>
              <a:cxnLst/>
              <a:rect l="l" t="t" r="r" b="b"/>
              <a:pathLst>
                <a:path w="7081" h="3320" extrusionOk="0">
                  <a:moveTo>
                    <a:pt x="5029" y="1"/>
                  </a:moveTo>
                  <a:cubicBezTo>
                    <a:pt x="4839" y="1"/>
                    <a:pt x="4642" y="15"/>
                    <a:pt x="4463" y="39"/>
                  </a:cubicBezTo>
                  <a:cubicBezTo>
                    <a:pt x="3815" y="150"/>
                    <a:pt x="3264" y="398"/>
                    <a:pt x="2768" y="714"/>
                  </a:cubicBezTo>
                  <a:cubicBezTo>
                    <a:pt x="2630" y="797"/>
                    <a:pt x="2382" y="935"/>
                    <a:pt x="2189" y="1059"/>
                  </a:cubicBezTo>
                  <a:cubicBezTo>
                    <a:pt x="2024" y="1197"/>
                    <a:pt x="1873" y="1334"/>
                    <a:pt x="1707" y="1458"/>
                  </a:cubicBezTo>
                  <a:cubicBezTo>
                    <a:pt x="1445" y="1706"/>
                    <a:pt x="1115" y="1899"/>
                    <a:pt x="881" y="2161"/>
                  </a:cubicBezTo>
                  <a:cubicBezTo>
                    <a:pt x="867" y="2189"/>
                    <a:pt x="839" y="2216"/>
                    <a:pt x="825" y="2230"/>
                  </a:cubicBezTo>
                  <a:cubicBezTo>
                    <a:pt x="660" y="2382"/>
                    <a:pt x="509" y="2547"/>
                    <a:pt x="357" y="2740"/>
                  </a:cubicBezTo>
                  <a:cubicBezTo>
                    <a:pt x="302" y="2795"/>
                    <a:pt x="247" y="2836"/>
                    <a:pt x="261" y="2891"/>
                  </a:cubicBezTo>
                  <a:cubicBezTo>
                    <a:pt x="205" y="2960"/>
                    <a:pt x="150" y="3043"/>
                    <a:pt x="95" y="3112"/>
                  </a:cubicBezTo>
                  <a:cubicBezTo>
                    <a:pt x="68" y="3139"/>
                    <a:pt x="68" y="3153"/>
                    <a:pt x="81" y="3181"/>
                  </a:cubicBezTo>
                  <a:cubicBezTo>
                    <a:pt x="81" y="3181"/>
                    <a:pt x="81" y="3181"/>
                    <a:pt x="68" y="3194"/>
                  </a:cubicBezTo>
                  <a:cubicBezTo>
                    <a:pt x="1" y="3239"/>
                    <a:pt x="60" y="3320"/>
                    <a:pt x="129" y="3320"/>
                  </a:cubicBezTo>
                  <a:cubicBezTo>
                    <a:pt x="145" y="3320"/>
                    <a:pt x="162" y="3315"/>
                    <a:pt x="178" y="3305"/>
                  </a:cubicBezTo>
                  <a:cubicBezTo>
                    <a:pt x="812" y="2822"/>
                    <a:pt x="1170" y="2340"/>
                    <a:pt x="1707" y="1913"/>
                  </a:cubicBezTo>
                  <a:cubicBezTo>
                    <a:pt x="2176" y="1527"/>
                    <a:pt x="2713" y="1114"/>
                    <a:pt x="3195" y="838"/>
                  </a:cubicBezTo>
                  <a:cubicBezTo>
                    <a:pt x="3278" y="783"/>
                    <a:pt x="3361" y="714"/>
                    <a:pt x="3443" y="659"/>
                  </a:cubicBezTo>
                  <a:cubicBezTo>
                    <a:pt x="3498" y="632"/>
                    <a:pt x="3567" y="604"/>
                    <a:pt x="3622" y="577"/>
                  </a:cubicBezTo>
                  <a:lnTo>
                    <a:pt x="3650" y="577"/>
                  </a:lnTo>
                  <a:cubicBezTo>
                    <a:pt x="3801" y="549"/>
                    <a:pt x="4008" y="522"/>
                    <a:pt x="4160" y="522"/>
                  </a:cubicBezTo>
                  <a:cubicBezTo>
                    <a:pt x="4421" y="535"/>
                    <a:pt x="4518" y="577"/>
                    <a:pt x="4766" y="604"/>
                  </a:cubicBezTo>
                  <a:cubicBezTo>
                    <a:pt x="5221" y="646"/>
                    <a:pt x="5854" y="1031"/>
                    <a:pt x="6226" y="1417"/>
                  </a:cubicBezTo>
                  <a:cubicBezTo>
                    <a:pt x="6364" y="1569"/>
                    <a:pt x="6557" y="1762"/>
                    <a:pt x="6626" y="1858"/>
                  </a:cubicBezTo>
                  <a:cubicBezTo>
                    <a:pt x="6691" y="1936"/>
                    <a:pt x="6781" y="2052"/>
                    <a:pt x="6790" y="2052"/>
                  </a:cubicBezTo>
                  <a:cubicBezTo>
                    <a:pt x="6791" y="2052"/>
                    <a:pt x="6791" y="2052"/>
                    <a:pt x="6791" y="2051"/>
                  </a:cubicBezTo>
                  <a:cubicBezTo>
                    <a:pt x="6818" y="2078"/>
                    <a:pt x="6857" y="2099"/>
                    <a:pt x="6892" y="2099"/>
                  </a:cubicBezTo>
                  <a:cubicBezTo>
                    <a:pt x="6911" y="2099"/>
                    <a:pt x="6928" y="2093"/>
                    <a:pt x="6943" y="2078"/>
                  </a:cubicBezTo>
                  <a:cubicBezTo>
                    <a:pt x="7081" y="1968"/>
                    <a:pt x="6915" y="1913"/>
                    <a:pt x="6901" y="1858"/>
                  </a:cubicBezTo>
                  <a:cubicBezTo>
                    <a:pt x="6777" y="1706"/>
                    <a:pt x="6626" y="1569"/>
                    <a:pt x="6461" y="1376"/>
                  </a:cubicBezTo>
                  <a:cubicBezTo>
                    <a:pt x="6116" y="990"/>
                    <a:pt x="5661" y="687"/>
                    <a:pt x="5138" y="494"/>
                  </a:cubicBezTo>
                  <a:cubicBezTo>
                    <a:pt x="4959" y="439"/>
                    <a:pt x="4862" y="453"/>
                    <a:pt x="4725" y="411"/>
                  </a:cubicBezTo>
                  <a:cubicBezTo>
                    <a:pt x="4577" y="387"/>
                    <a:pt x="4342" y="340"/>
                    <a:pt x="4107" y="340"/>
                  </a:cubicBezTo>
                  <a:cubicBezTo>
                    <a:pt x="4079" y="340"/>
                    <a:pt x="4050" y="341"/>
                    <a:pt x="4022" y="342"/>
                  </a:cubicBezTo>
                  <a:cubicBezTo>
                    <a:pt x="4022" y="329"/>
                    <a:pt x="4022" y="315"/>
                    <a:pt x="4022" y="301"/>
                  </a:cubicBezTo>
                  <a:cubicBezTo>
                    <a:pt x="4268" y="219"/>
                    <a:pt x="4672" y="157"/>
                    <a:pt x="4991" y="157"/>
                  </a:cubicBezTo>
                  <a:cubicBezTo>
                    <a:pt x="5048" y="157"/>
                    <a:pt x="5102" y="159"/>
                    <a:pt x="5152" y="163"/>
                  </a:cubicBezTo>
                  <a:cubicBezTo>
                    <a:pt x="5193" y="163"/>
                    <a:pt x="5234" y="177"/>
                    <a:pt x="5276" y="177"/>
                  </a:cubicBezTo>
                  <a:cubicBezTo>
                    <a:pt x="5358" y="177"/>
                    <a:pt x="5455" y="191"/>
                    <a:pt x="5469" y="191"/>
                  </a:cubicBezTo>
                  <a:cubicBezTo>
                    <a:pt x="5648" y="232"/>
                    <a:pt x="5909" y="301"/>
                    <a:pt x="5937" y="301"/>
                  </a:cubicBezTo>
                  <a:cubicBezTo>
                    <a:pt x="6185" y="370"/>
                    <a:pt x="6295" y="508"/>
                    <a:pt x="6419" y="604"/>
                  </a:cubicBezTo>
                  <a:cubicBezTo>
                    <a:pt x="6433" y="618"/>
                    <a:pt x="6461" y="646"/>
                    <a:pt x="6474" y="659"/>
                  </a:cubicBezTo>
                  <a:cubicBezTo>
                    <a:pt x="6529" y="714"/>
                    <a:pt x="6598" y="783"/>
                    <a:pt x="6681" y="811"/>
                  </a:cubicBezTo>
                  <a:cubicBezTo>
                    <a:pt x="6709" y="811"/>
                    <a:pt x="6736" y="838"/>
                    <a:pt x="6764" y="838"/>
                  </a:cubicBezTo>
                  <a:cubicBezTo>
                    <a:pt x="6764" y="852"/>
                    <a:pt x="6764" y="852"/>
                    <a:pt x="6764" y="852"/>
                  </a:cubicBezTo>
                  <a:cubicBezTo>
                    <a:pt x="6791" y="880"/>
                    <a:pt x="6819" y="894"/>
                    <a:pt x="6846" y="894"/>
                  </a:cubicBezTo>
                  <a:cubicBezTo>
                    <a:pt x="6984" y="894"/>
                    <a:pt x="6998" y="756"/>
                    <a:pt x="6888" y="701"/>
                  </a:cubicBezTo>
                  <a:cubicBezTo>
                    <a:pt x="6805" y="659"/>
                    <a:pt x="6777" y="646"/>
                    <a:pt x="6736" y="632"/>
                  </a:cubicBezTo>
                  <a:cubicBezTo>
                    <a:pt x="6722" y="618"/>
                    <a:pt x="6709" y="618"/>
                    <a:pt x="6709" y="604"/>
                  </a:cubicBezTo>
                  <a:cubicBezTo>
                    <a:pt x="6502" y="425"/>
                    <a:pt x="6516" y="425"/>
                    <a:pt x="6309" y="274"/>
                  </a:cubicBezTo>
                  <a:cubicBezTo>
                    <a:pt x="6020" y="81"/>
                    <a:pt x="5937" y="136"/>
                    <a:pt x="5661" y="67"/>
                  </a:cubicBezTo>
                  <a:cubicBezTo>
                    <a:pt x="5487" y="21"/>
                    <a:pt x="5262" y="1"/>
                    <a:pt x="5029" y="1"/>
                  </a:cubicBezTo>
                  <a:close/>
                </a:path>
              </a:pathLst>
            </a:custGeom>
            <a:solidFill>
              <a:srgbClr val="5939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17"/>
            <p:cNvSpPr/>
            <p:nvPr/>
          </p:nvSpPr>
          <p:spPr>
            <a:xfrm>
              <a:off x="1409325" y="1397075"/>
              <a:ext cx="148375" cy="60400"/>
            </a:xfrm>
            <a:custGeom>
              <a:avLst/>
              <a:gdLst/>
              <a:ahLst/>
              <a:cxnLst/>
              <a:rect l="l" t="t" r="r" b="b"/>
              <a:pathLst>
                <a:path w="5935" h="2416" extrusionOk="0">
                  <a:moveTo>
                    <a:pt x="2764" y="1"/>
                  </a:moveTo>
                  <a:cubicBezTo>
                    <a:pt x="2491" y="1"/>
                    <a:pt x="2210" y="19"/>
                    <a:pt x="2022" y="33"/>
                  </a:cubicBezTo>
                  <a:cubicBezTo>
                    <a:pt x="1889" y="33"/>
                    <a:pt x="1766" y="16"/>
                    <a:pt x="1644" y="16"/>
                  </a:cubicBezTo>
                  <a:cubicBezTo>
                    <a:pt x="1614" y="16"/>
                    <a:pt x="1583" y="17"/>
                    <a:pt x="1553" y="20"/>
                  </a:cubicBezTo>
                  <a:cubicBezTo>
                    <a:pt x="1140" y="102"/>
                    <a:pt x="630" y="281"/>
                    <a:pt x="244" y="571"/>
                  </a:cubicBezTo>
                  <a:cubicBezTo>
                    <a:pt x="175" y="626"/>
                    <a:pt x="38" y="667"/>
                    <a:pt x="10" y="764"/>
                  </a:cubicBezTo>
                  <a:cubicBezTo>
                    <a:pt x="0" y="814"/>
                    <a:pt x="48" y="849"/>
                    <a:pt x="96" y="849"/>
                  </a:cubicBezTo>
                  <a:cubicBezTo>
                    <a:pt x="114" y="849"/>
                    <a:pt x="133" y="844"/>
                    <a:pt x="148" y="833"/>
                  </a:cubicBezTo>
                  <a:cubicBezTo>
                    <a:pt x="575" y="488"/>
                    <a:pt x="1098" y="254"/>
                    <a:pt x="1581" y="185"/>
                  </a:cubicBezTo>
                  <a:cubicBezTo>
                    <a:pt x="1663" y="185"/>
                    <a:pt x="1850" y="197"/>
                    <a:pt x="2047" y="197"/>
                  </a:cubicBezTo>
                  <a:cubicBezTo>
                    <a:pt x="2146" y="197"/>
                    <a:pt x="2247" y="194"/>
                    <a:pt x="2338" y="185"/>
                  </a:cubicBezTo>
                  <a:lnTo>
                    <a:pt x="2421" y="185"/>
                  </a:lnTo>
                  <a:cubicBezTo>
                    <a:pt x="2435" y="185"/>
                    <a:pt x="2435" y="199"/>
                    <a:pt x="2449" y="213"/>
                  </a:cubicBezTo>
                  <a:lnTo>
                    <a:pt x="2462" y="213"/>
                  </a:lnTo>
                  <a:cubicBezTo>
                    <a:pt x="2022" y="350"/>
                    <a:pt x="1663" y="695"/>
                    <a:pt x="1291" y="929"/>
                  </a:cubicBezTo>
                  <a:cubicBezTo>
                    <a:pt x="1030" y="1136"/>
                    <a:pt x="823" y="1397"/>
                    <a:pt x="658" y="1645"/>
                  </a:cubicBezTo>
                  <a:cubicBezTo>
                    <a:pt x="639" y="1692"/>
                    <a:pt x="683" y="1726"/>
                    <a:pt x="727" y="1726"/>
                  </a:cubicBezTo>
                  <a:cubicBezTo>
                    <a:pt x="748" y="1726"/>
                    <a:pt x="768" y="1718"/>
                    <a:pt x="782" y="1701"/>
                  </a:cubicBezTo>
                  <a:cubicBezTo>
                    <a:pt x="933" y="1494"/>
                    <a:pt x="1112" y="1260"/>
                    <a:pt x="1291" y="1094"/>
                  </a:cubicBezTo>
                  <a:cubicBezTo>
                    <a:pt x="1539" y="929"/>
                    <a:pt x="1774" y="736"/>
                    <a:pt x="2035" y="571"/>
                  </a:cubicBezTo>
                  <a:cubicBezTo>
                    <a:pt x="2270" y="433"/>
                    <a:pt x="2421" y="350"/>
                    <a:pt x="2683" y="295"/>
                  </a:cubicBezTo>
                  <a:lnTo>
                    <a:pt x="2697" y="295"/>
                  </a:lnTo>
                  <a:cubicBezTo>
                    <a:pt x="2706" y="295"/>
                    <a:pt x="2758" y="301"/>
                    <a:pt x="2796" y="301"/>
                  </a:cubicBezTo>
                  <a:cubicBezTo>
                    <a:pt x="2815" y="301"/>
                    <a:pt x="2830" y="300"/>
                    <a:pt x="2834" y="295"/>
                  </a:cubicBezTo>
                  <a:cubicBezTo>
                    <a:pt x="2876" y="281"/>
                    <a:pt x="2917" y="281"/>
                    <a:pt x="2945" y="240"/>
                  </a:cubicBezTo>
                  <a:cubicBezTo>
                    <a:pt x="2986" y="254"/>
                    <a:pt x="3027" y="254"/>
                    <a:pt x="3055" y="268"/>
                  </a:cubicBezTo>
                  <a:cubicBezTo>
                    <a:pt x="3206" y="309"/>
                    <a:pt x="3344" y="392"/>
                    <a:pt x="3496" y="433"/>
                  </a:cubicBezTo>
                  <a:cubicBezTo>
                    <a:pt x="3592" y="474"/>
                    <a:pt x="3689" y="474"/>
                    <a:pt x="3785" y="516"/>
                  </a:cubicBezTo>
                  <a:cubicBezTo>
                    <a:pt x="3826" y="529"/>
                    <a:pt x="3854" y="557"/>
                    <a:pt x="3895" y="571"/>
                  </a:cubicBezTo>
                  <a:cubicBezTo>
                    <a:pt x="3950" y="612"/>
                    <a:pt x="4006" y="640"/>
                    <a:pt x="4061" y="681"/>
                  </a:cubicBezTo>
                  <a:cubicBezTo>
                    <a:pt x="4143" y="736"/>
                    <a:pt x="4198" y="791"/>
                    <a:pt x="4240" y="819"/>
                  </a:cubicBezTo>
                  <a:cubicBezTo>
                    <a:pt x="4364" y="929"/>
                    <a:pt x="4502" y="1012"/>
                    <a:pt x="4639" y="1108"/>
                  </a:cubicBezTo>
                  <a:cubicBezTo>
                    <a:pt x="4653" y="1136"/>
                    <a:pt x="4681" y="1149"/>
                    <a:pt x="4708" y="1177"/>
                  </a:cubicBezTo>
                  <a:cubicBezTo>
                    <a:pt x="4722" y="1191"/>
                    <a:pt x="4736" y="1205"/>
                    <a:pt x="4750" y="1205"/>
                  </a:cubicBezTo>
                  <a:cubicBezTo>
                    <a:pt x="4777" y="1246"/>
                    <a:pt x="4805" y="1273"/>
                    <a:pt x="4832" y="1301"/>
                  </a:cubicBezTo>
                  <a:cubicBezTo>
                    <a:pt x="4956" y="1439"/>
                    <a:pt x="5080" y="1604"/>
                    <a:pt x="5232" y="1769"/>
                  </a:cubicBezTo>
                  <a:cubicBezTo>
                    <a:pt x="5411" y="1935"/>
                    <a:pt x="5562" y="2114"/>
                    <a:pt x="5645" y="2238"/>
                  </a:cubicBezTo>
                  <a:cubicBezTo>
                    <a:pt x="5673" y="2279"/>
                    <a:pt x="5659" y="2321"/>
                    <a:pt x="5700" y="2389"/>
                  </a:cubicBezTo>
                  <a:cubicBezTo>
                    <a:pt x="5724" y="2408"/>
                    <a:pt x="5745" y="2416"/>
                    <a:pt x="5763" y="2416"/>
                  </a:cubicBezTo>
                  <a:cubicBezTo>
                    <a:pt x="5839" y="2416"/>
                    <a:pt x="5868" y="2277"/>
                    <a:pt x="5879" y="2210"/>
                  </a:cubicBezTo>
                  <a:cubicBezTo>
                    <a:pt x="5879" y="2169"/>
                    <a:pt x="5879" y="2183"/>
                    <a:pt x="5893" y="2128"/>
                  </a:cubicBezTo>
                  <a:cubicBezTo>
                    <a:pt x="5893" y="2114"/>
                    <a:pt x="5907" y="2086"/>
                    <a:pt x="5907" y="2073"/>
                  </a:cubicBezTo>
                  <a:cubicBezTo>
                    <a:pt x="5921" y="2031"/>
                    <a:pt x="5934" y="1962"/>
                    <a:pt x="5879" y="1935"/>
                  </a:cubicBezTo>
                  <a:lnTo>
                    <a:pt x="5893" y="1921"/>
                  </a:lnTo>
                  <a:cubicBezTo>
                    <a:pt x="5893" y="1921"/>
                    <a:pt x="5879" y="1907"/>
                    <a:pt x="5866" y="1893"/>
                  </a:cubicBezTo>
                  <a:cubicBezTo>
                    <a:pt x="5852" y="1852"/>
                    <a:pt x="5838" y="1811"/>
                    <a:pt x="5797" y="1783"/>
                  </a:cubicBezTo>
                  <a:cubicBezTo>
                    <a:pt x="5755" y="1742"/>
                    <a:pt x="5728" y="1728"/>
                    <a:pt x="5700" y="1714"/>
                  </a:cubicBezTo>
                  <a:cubicBezTo>
                    <a:pt x="5604" y="1590"/>
                    <a:pt x="5494" y="1549"/>
                    <a:pt x="5452" y="1480"/>
                  </a:cubicBezTo>
                  <a:cubicBezTo>
                    <a:pt x="5383" y="1384"/>
                    <a:pt x="5232" y="1287"/>
                    <a:pt x="5177" y="1246"/>
                  </a:cubicBezTo>
                  <a:cubicBezTo>
                    <a:pt x="4942" y="998"/>
                    <a:pt x="4708" y="736"/>
                    <a:pt x="4419" y="543"/>
                  </a:cubicBezTo>
                  <a:cubicBezTo>
                    <a:pt x="4267" y="405"/>
                    <a:pt x="3813" y="102"/>
                    <a:pt x="3413" y="61"/>
                  </a:cubicBezTo>
                  <a:cubicBezTo>
                    <a:pt x="3250" y="15"/>
                    <a:pt x="3010" y="1"/>
                    <a:pt x="276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17"/>
            <p:cNvSpPr/>
            <p:nvPr/>
          </p:nvSpPr>
          <p:spPr>
            <a:xfrm>
              <a:off x="1432975" y="1507325"/>
              <a:ext cx="125425" cy="41075"/>
            </a:xfrm>
            <a:custGeom>
              <a:avLst/>
              <a:gdLst/>
              <a:ahLst/>
              <a:cxnLst/>
              <a:rect l="l" t="t" r="r" b="b"/>
              <a:pathLst>
                <a:path w="5017" h="1643" extrusionOk="0">
                  <a:moveTo>
                    <a:pt x="1904" y="1"/>
                  </a:moveTo>
                  <a:cubicBezTo>
                    <a:pt x="1344" y="1"/>
                    <a:pt x="823" y="259"/>
                    <a:pt x="373" y="542"/>
                  </a:cubicBezTo>
                  <a:cubicBezTo>
                    <a:pt x="345" y="556"/>
                    <a:pt x="345" y="583"/>
                    <a:pt x="345" y="597"/>
                  </a:cubicBezTo>
                  <a:cubicBezTo>
                    <a:pt x="304" y="638"/>
                    <a:pt x="249" y="680"/>
                    <a:pt x="221" y="707"/>
                  </a:cubicBezTo>
                  <a:cubicBezTo>
                    <a:pt x="152" y="776"/>
                    <a:pt x="97" y="859"/>
                    <a:pt x="84" y="886"/>
                  </a:cubicBezTo>
                  <a:cubicBezTo>
                    <a:pt x="42" y="997"/>
                    <a:pt x="28" y="983"/>
                    <a:pt x="1" y="1093"/>
                  </a:cubicBezTo>
                  <a:cubicBezTo>
                    <a:pt x="1" y="1143"/>
                    <a:pt x="52" y="1179"/>
                    <a:pt x="100" y="1179"/>
                  </a:cubicBezTo>
                  <a:cubicBezTo>
                    <a:pt x="119" y="1179"/>
                    <a:pt x="137" y="1173"/>
                    <a:pt x="152" y="1162"/>
                  </a:cubicBezTo>
                  <a:cubicBezTo>
                    <a:pt x="235" y="1066"/>
                    <a:pt x="235" y="1010"/>
                    <a:pt x="318" y="928"/>
                  </a:cubicBezTo>
                  <a:cubicBezTo>
                    <a:pt x="387" y="859"/>
                    <a:pt x="359" y="859"/>
                    <a:pt x="414" y="831"/>
                  </a:cubicBezTo>
                  <a:cubicBezTo>
                    <a:pt x="483" y="749"/>
                    <a:pt x="580" y="680"/>
                    <a:pt x="621" y="638"/>
                  </a:cubicBezTo>
                  <a:cubicBezTo>
                    <a:pt x="635" y="638"/>
                    <a:pt x="648" y="638"/>
                    <a:pt x="648" y="625"/>
                  </a:cubicBezTo>
                  <a:cubicBezTo>
                    <a:pt x="731" y="597"/>
                    <a:pt x="814" y="528"/>
                    <a:pt x="938" y="487"/>
                  </a:cubicBezTo>
                  <a:cubicBezTo>
                    <a:pt x="1062" y="390"/>
                    <a:pt x="1310" y="322"/>
                    <a:pt x="1406" y="294"/>
                  </a:cubicBezTo>
                  <a:lnTo>
                    <a:pt x="1461" y="294"/>
                  </a:lnTo>
                  <a:cubicBezTo>
                    <a:pt x="1268" y="473"/>
                    <a:pt x="1034" y="749"/>
                    <a:pt x="841" y="997"/>
                  </a:cubicBezTo>
                  <a:cubicBezTo>
                    <a:pt x="772" y="1162"/>
                    <a:pt x="593" y="1438"/>
                    <a:pt x="607" y="1603"/>
                  </a:cubicBezTo>
                  <a:cubicBezTo>
                    <a:pt x="620" y="1629"/>
                    <a:pt x="649" y="1643"/>
                    <a:pt x="678" y="1643"/>
                  </a:cubicBezTo>
                  <a:cubicBezTo>
                    <a:pt x="710" y="1643"/>
                    <a:pt x="744" y="1626"/>
                    <a:pt x="759" y="1589"/>
                  </a:cubicBezTo>
                  <a:cubicBezTo>
                    <a:pt x="828" y="1410"/>
                    <a:pt x="938" y="1148"/>
                    <a:pt x="1020" y="1024"/>
                  </a:cubicBezTo>
                  <a:cubicBezTo>
                    <a:pt x="1255" y="762"/>
                    <a:pt x="1420" y="542"/>
                    <a:pt x="1654" y="322"/>
                  </a:cubicBezTo>
                  <a:cubicBezTo>
                    <a:pt x="1654" y="322"/>
                    <a:pt x="1709" y="308"/>
                    <a:pt x="1778" y="280"/>
                  </a:cubicBezTo>
                  <a:cubicBezTo>
                    <a:pt x="2026" y="294"/>
                    <a:pt x="2302" y="308"/>
                    <a:pt x="2536" y="322"/>
                  </a:cubicBezTo>
                  <a:cubicBezTo>
                    <a:pt x="2770" y="322"/>
                    <a:pt x="3018" y="377"/>
                    <a:pt x="3156" y="404"/>
                  </a:cubicBezTo>
                  <a:cubicBezTo>
                    <a:pt x="3473" y="514"/>
                    <a:pt x="3638" y="597"/>
                    <a:pt x="3928" y="762"/>
                  </a:cubicBezTo>
                  <a:cubicBezTo>
                    <a:pt x="4093" y="873"/>
                    <a:pt x="4244" y="1010"/>
                    <a:pt x="4424" y="1107"/>
                  </a:cubicBezTo>
                  <a:cubicBezTo>
                    <a:pt x="4520" y="1190"/>
                    <a:pt x="4658" y="1314"/>
                    <a:pt x="4782" y="1424"/>
                  </a:cubicBezTo>
                  <a:cubicBezTo>
                    <a:pt x="4823" y="1465"/>
                    <a:pt x="4796" y="1479"/>
                    <a:pt x="4878" y="1534"/>
                  </a:cubicBezTo>
                  <a:cubicBezTo>
                    <a:pt x="4887" y="1536"/>
                    <a:pt x="4896" y="1537"/>
                    <a:pt x="4905" y="1537"/>
                  </a:cubicBezTo>
                  <a:cubicBezTo>
                    <a:pt x="4964" y="1537"/>
                    <a:pt x="5016" y="1498"/>
                    <a:pt x="5016" y="1438"/>
                  </a:cubicBezTo>
                  <a:cubicBezTo>
                    <a:pt x="5016" y="1369"/>
                    <a:pt x="4988" y="1286"/>
                    <a:pt x="4975" y="1217"/>
                  </a:cubicBezTo>
                  <a:cubicBezTo>
                    <a:pt x="4961" y="1162"/>
                    <a:pt x="4961" y="1107"/>
                    <a:pt x="4920" y="1079"/>
                  </a:cubicBezTo>
                  <a:cubicBezTo>
                    <a:pt x="4906" y="1066"/>
                    <a:pt x="4892" y="1052"/>
                    <a:pt x="4878" y="1038"/>
                  </a:cubicBezTo>
                  <a:cubicBezTo>
                    <a:pt x="4878" y="1024"/>
                    <a:pt x="4864" y="1024"/>
                    <a:pt x="4851" y="1010"/>
                  </a:cubicBezTo>
                  <a:cubicBezTo>
                    <a:pt x="4768" y="969"/>
                    <a:pt x="4699" y="914"/>
                    <a:pt x="4616" y="873"/>
                  </a:cubicBezTo>
                  <a:cubicBezTo>
                    <a:pt x="4286" y="652"/>
                    <a:pt x="4024" y="514"/>
                    <a:pt x="3693" y="335"/>
                  </a:cubicBezTo>
                  <a:cubicBezTo>
                    <a:pt x="3390" y="198"/>
                    <a:pt x="3060" y="87"/>
                    <a:pt x="2729" y="18"/>
                  </a:cubicBezTo>
                  <a:cubicBezTo>
                    <a:pt x="2642" y="8"/>
                    <a:pt x="2556" y="6"/>
                    <a:pt x="2469" y="6"/>
                  </a:cubicBezTo>
                  <a:cubicBezTo>
                    <a:pt x="2375" y="6"/>
                    <a:pt x="2280" y="9"/>
                    <a:pt x="2185" y="9"/>
                  </a:cubicBezTo>
                  <a:cubicBezTo>
                    <a:pt x="2132" y="9"/>
                    <a:pt x="2079" y="8"/>
                    <a:pt x="2026" y="5"/>
                  </a:cubicBezTo>
                  <a:cubicBezTo>
                    <a:pt x="1985" y="2"/>
                    <a:pt x="1945" y="1"/>
                    <a:pt x="1904" y="1"/>
                  </a:cubicBezTo>
                  <a:close/>
                </a:path>
              </a:pathLst>
            </a:custGeom>
            <a:solidFill>
              <a:srgbClr val="5939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17"/>
            <p:cNvSpPr/>
            <p:nvPr/>
          </p:nvSpPr>
          <p:spPr>
            <a:xfrm>
              <a:off x="1571100" y="1625575"/>
              <a:ext cx="25" cy="25"/>
            </a:xfrm>
            <a:custGeom>
              <a:avLst/>
              <a:gdLst/>
              <a:ahLst/>
              <a:cxnLst/>
              <a:rect l="l" t="t" r="r" b="b"/>
              <a:pathLst>
                <a:path w="1" h="1" extrusionOk="0">
                  <a:moveTo>
                    <a:pt x="1" y="0"/>
                  </a:moveTo>
                  <a:lnTo>
                    <a:pt x="1" y="0"/>
                  </a:lnTo>
                  <a:close/>
                </a:path>
              </a:pathLst>
            </a:custGeom>
            <a:solidFill>
              <a:srgbClr val="402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7"/>
            <p:cNvSpPr/>
            <p:nvPr/>
          </p:nvSpPr>
          <p:spPr>
            <a:xfrm>
              <a:off x="1570775" y="1625575"/>
              <a:ext cx="350" cy="25"/>
            </a:xfrm>
            <a:custGeom>
              <a:avLst/>
              <a:gdLst/>
              <a:ahLst/>
              <a:cxnLst/>
              <a:rect l="l" t="t" r="r" b="b"/>
              <a:pathLst>
                <a:path w="14" h="1" extrusionOk="0">
                  <a:moveTo>
                    <a:pt x="14" y="0"/>
                  </a:moveTo>
                  <a:cubicBezTo>
                    <a:pt x="14" y="0"/>
                    <a:pt x="0" y="0"/>
                    <a:pt x="14" y="0"/>
                  </a:cubicBezTo>
                  <a:close/>
                </a:path>
              </a:pathLst>
            </a:custGeom>
            <a:solidFill>
              <a:srgbClr val="402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7"/>
            <p:cNvSpPr/>
            <p:nvPr/>
          </p:nvSpPr>
          <p:spPr>
            <a:xfrm>
              <a:off x="1554925" y="1681375"/>
              <a:ext cx="700" cy="25"/>
            </a:xfrm>
            <a:custGeom>
              <a:avLst/>
              <a:gdLst/>
              <a:ahLst/>
              <a:cxnLst/>
              <a:rect l="l" t="t" r="r" b="b"/>
              <a:pathLst>
                <a:path w="28" h="1" extrusionOk="0">
                  <a:moveTo>
                    <a:pt x="14" y="0"/>
                  </a:moveTo>
                  <a:lnTo>
                    <a:pt x="14" y="0"/>
                  </a:lnTo>
                  <a:lnTo>
                    <a:pt x="14" y="0"/>
                  </a:lnTo>
                  <a:cubicBezTo>
                    <a:pt x="28" y="0"/>
                    <a:pt x="0" y="0"/>
                    <a:pt x="0" y="0"/>
                  </a:cubicBezTo>
                  <a:lnTo>
                    <a:pt x="0" y="0"/>
                  </a:lnTo>
                </a:path>
              </a:pathLst>
            </a:custGeom>
            <a:solidFill>
              <a:srgbClr val="402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7"/>
            <p:cNvSpPr/>
            <p:nvPr/>
          </p:nvSpPr>
          <p:spPr>
            <a:xfrm>
              <a:off x="1555275" y="1681375"/>
              <a:ext cx="25" cy="25"/>
            </a:xfrm>
            <a:custGeom>
              <a:avLst/>
              <a:gdLst/>
              <a:ahLst/>
              <a:cxnLst/>
              <a:rect l="l" t="t" r="r" b="b"/>
              <a:pathLst>
                <a:path w="1" h="1" extrusionOk="0">
                  <a:moveTo>
                    <a:pt x="0" y="0"/>
                  </a:moveTo>
                  <a:lnTo>
                    <a:pt x="0" y="0"/>
                  </a:lnTo>
                  <a:close/>
                </a:path>
              </a:pathLst>
            </a:custGeom>
            <a:solidFill>
              <a:srgbClr val="402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7"/>
            <p:cNvSpPr/>
            <p:nvPr/>
          </p:nvSpPr>
          <p:spPr>
            <a:xfrm>
              <a:off x="1555275" y="1681375"/>
              <a:ext cx="25" cy="25"/>
            </a:xfrm>
            <a:custGeom>
              <a:avLst/>
              <a:gdLst/>
              <a:ahLst/>
              <a:cxnLst/>
              <a:rect l="l" t="t" r="r" b="b"/>
              <a:pathLst>
                <a:path w="1" h="1" extrusionOk="0">
                  <a:moveTo>
                    <a:pt x="0" y="0"/>
                  </a:moveTo>
                  <a:lnTo>
                    <a:pt x="0" y="0"/>
                  </a:lnTo>
                  <a:lnTo>
                    <a:pt x="0" y="0"/>
                  </a:lnTo>
                  <a:close/>
                </a:path>
              </a:pathLst>
            </a:custGeom>
            <a:solidFill>
              <a:srgbClr val="402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7"/>
            <p:cNvSpPr/>
            <p:nvPr/>
          </p:nvSpPr>
          <p:spPr>
            <a:xfrm>
              <a:off x="1476725" y="1217925"/>
              <a:ext cx="150900" cy="90800"/>
            </a:xfrm>
            <a:custGeom>
              <a:avLst/>
              <a:gdLst/>
              <a:ahLst/>
              <a:cxnLst/>
              <a:rect l="l" t="t" r="r" b="b"/>
              <a:pathLst>
                <a:path w="6036" h="3632" extrusionOk="0">
                  <a:moveTo>
                    <a:pt x="2571" y="1"/>
                  </a:moveTo>
                  <a:cubicBezTo>
                    <a:pt x="2476" y="1"/>
                    <a:pt x="2383" y="16"/>
                    <a:pt x="2302" y="49"/>
                  </a:cubicBezTo>
                  <a:cubicBezTo>
                    <a:pt x="2081" y="118"/>
                    <a:pt x="1985" y="311"/>
                    <a:pt x="1916" y="490"/>
                  </a:cubicBezTo>
                  <a:cubicBezTo>
                    <a:pt x="1888" y="572"/>
                    <a:pt x="1833" y="669"/>
                    <a:pt x="1806" y="779"/>
                  </a:cubicBezTo>
                  <a:cubicBezTo>
                    <a:pt x="1757" y="758"/>
                    <a:pt x="1709" y="748"/>
                    <a:pt x="1661" y="748"/>
                  </a:cubicBezTo>
                  <a:cubicBezTo>
                    <a:pt x="1613" y="748"/>
                    <a:pt x="1564" y="758"/>
                    <a:pt x="1516" y="779"/>
                  </a:cubicBezTo>
                  <a:cubicBezTo>
                    <a:pt x="1186" y="917"/>
                    <a:pt x="1089" y="1234"/>
                    <a:pt x="1075" y="1537"/>
                  </a:cubicBezTo>
                  <a:cubicBezTo>
                    <a:pt x="1020" y="1495"/>
                    <a:pt x="951" y="1454"/>
                    <a:pt x="869" y="1440"/>
                  </a:cubicBezTo>
                  <a:cubicBezTo>
                    <a:pt x="822" y="1429"/>
                    <a:pt x="778" y="1423"/>
                    <a:pt x="736" y="1423"/>
                  </a:cubicBezTo>
                  <a:cubicBezTo>
                    <a:pt x="234" y="1423"/>
                    <a:pt x="67" y="2212"/>
                    <a:pt x="42" y="2543"/>
                  </a:cubicBezTo>
                  <a:cubicBezTo>
                    <a:pt x="14" y="2777"/>
                    <a:pt x="1" y="3025"/>
                    <a:pt x="14" y="3273"/>
                  </a:cubicBezTo>
                  <a:cubicBezTo>
                    <a:pt x="42" y="3383"/>
                    <a:pt x="70" y="3521"/>
                    <a:pt x="194" y="3603"/>
                  </a:cubicBezTo>
                  <a:cubicBezTo>
                    <a:pt x="243" y="3623"/>
                    <a:pt x="289" y="3631"/>
                    <a:pt x="333" y="3631"/>
                  </a:cubicBezTo>
                  <a:cubicBezTo>
                    <a:pt x="569" y="3631"/>
                    <a:pt x="721" y="3378"/>
                    <a:pt x="814" y="3204"/>
                  </a:cubicBezTo>
                  <a:cubicBezTo>
                    <a:pt x="841" y="3149"/>
                    <a:pt x="910" y="3039"/>
                    <a:pt x="993" y="2928"/>
                  </a:cubicBezTo>
                  <a:cubicBezTo>
                    <a:pt x="1053" y="3341"/>
                    <a:pt x="1202" y="3561"/>
                    <a:pt x="1380" y="3561"/>
                  </a:cubicBezTo>
                  <a:cubicBezTo>
                    <a:pt x="1528" y="3561"/>
                    <a:pt x="1696" y="3406"/>
                    <a:pt x="1847" y="3080"/>
                  </a:cubicBezTo>
                  <a:cubicBezTo>
                    <a:pt x="1861" y="3107"/>
                    <a:pt x="1874" y="3149"/>
                    <a:pt x="1888" y="3190"/>
                  </a:cubicBezTo>
                  <a:cubicBezTo>
                    <a:pt x="1930" y="3314"/>
                    <a:pt x="1998" y="3424"/>
                    <a:pt x="2136" y="3466"/>
                  </a:cubicBezTo>
                  <a:cubicBezTo>
                    <a:pt x="2165" y="3473"/>
                    <a:pt x="2193" y="3477"/>
                    <a:pt x="2220" y="3477"/>
                  </a:cubicBezTo>
                  <a:cubicBezTo>
                    <a:pt x="2497" y="3477"/>
                    <a:pt x="2716" y="3118"/>
                    <a:pt x="2866" y="2804"/>
                  </a:cubicBezTo>
                  <a:cubicBezTo>
                    <a:pt x="2908" y="2887"/>
                    <a:pt x="2963" y="2983"/>
                    <a:pt x="3032" y="3052"/>
                  </a:cubicBezTo>
                  <a:cubicBezTo>
                    <a:pt x="3127" y="3136"/>
                    <a:pt x="3219" y="3171"/>
                    <a:pt x="3304" y="3171"/>
                  </a:cubicBezTo>
                  <a:cubicBezTo>
                    <a:pt x="3526" y="3171"/>
                    <a:pt x="3708" y="2938"/>
                    <a:pt x="3817" y="2749"/>
                  </a:cubicBezTo>
                  <a:cubicBezTo>
                    <a:pt x="3882" y="2868"/>
                    <a:pt x="4014" y="2986"/>
                    <a:pt x="4160" y="2986"/>
                  </a:cubicBezTo>
                  <a:cubicBezTo>
                    <a:pt x="4201" y="2986"/>
                    <a:pt x="4243" y="2977"/>
                    <a:pt x="4286" y="2956"/>
                  </a:cubicBezTo>
                  <a:cubicBezTo>
                    <a:pt x="4368" y="2915"/>
                    <a:pt x="4410" y="2859"/>
                    <a:pt x="4465" y="2804"/>
                  </a:cubicBezTo>
                  <a:cubicBezTo>
                    <a:pt x="4561" y="2956"/>
                    <a:pt x="4685" y="3094"/>
                    <a:pt x="4864" y="3190"/>
                  </a:cubicBezTo>
                  <a:cubicBezTo>
                    <a:pt x="4906" y="3204"/>
                    <a:pt x="4919" y="3218"/>
                    <a:pt x="4933" y="3218"/>
                  </a:cubicBezTo>
                  <a:cubicBezTo>
                    <a:pt x="4933" y="3231"/>
                    <a:pt x="4947" y="3231"/>
                    <a:pt x="4947" y="3231"/>
                  </a:cubicBezTo>
                  <a:cubicBezTo>
                    <a:pt x="4974" y="3259"/>
                    <a:pt x="4974" y="3259"/>
                    <a:pt x="5030" y="3328"/>
                  </a:cubicBezTo>
                  <a:cubicBezTo>
                    <a:pt x="5073" y="3354"/>
                    <a:pt x="5112" y="3366"/>
                    <a:pt x="5146" y="3366"/>
                  </a:cubicBezTo>
                  <a:cubicBezTo>
                    <a:pt x="5310" y="3366"/>
                    <a:pt x="5381" y="3105"/>
                    <a:pt x="5415" y="2901"/>
                  </a:cubicBezTo>
                  <a:lnTo>
                    <a:pt x="5429" y="2901"/>
                  </a:lnTo>
                  <a:cubicBezTo>
                    <a:pt x="5514" y="3028"/>
                    <a:pt x="5628" y="3101"/>
                    <a:pt x="5731" y="3101"/>
                  </a:cubicBezTo>
                  <a:cubicBezTo>
                    <a:pt x="5830" y="3101"/>
                    <a:pt x="5919" y="3035"/>
                    <a:pt x="5966" y="2887"/>
                  </a:cubicBezTo>
                  <a:cubicBezTo>
                    <a:pt x="6035" y="2722"/>
                    <a:pt x="6008" y="2556"/>
                    <a:pt x="5994" y="2405"/>
                  </a:cubicBezTo>
                  <a:cubicBezTo>
                    <a:pt x="6008" y="2047"/>
                    <a:pt x="5884" y="1716"/>
                    <a:pt x="5691" y="1399"/>
                  </a:cubicBezTo>
                  <a:cubicBezTo>
                    <a:pt x="5567" y="1179"/>
                    <a:pt x="5457" y="944"/>
                    <a:pt x="5305" y="738"/>
                  </a:cubicBezTo>
                  <a:cubicBezTo>
                    <a:pt x="5209" y="641"/>
                    <a:pt x="5098" y="559"/>
                    <a:pt x="5002" y="448"/>
                  </a:cubicBezTo>
                  <a:cubicBezTo>
                    <a:pt x="4919" y="379"/>
                    <a:pt x="4850" y="297"/>
                    <a:pt x="4726" y="242"/>
                  </a:cubicBezTo>
                  <a:cubicBezTo>
                    <a:pt x="4670" y="230"/>
                    <a:pt x="4427" y="135"/>
                    <a:pt x="4381" y="117"/>
                  </a:cubicBezTo>
                  <a:lnTo>
                    <a:pt x="4381" y="117"/>
                  </a:lnTo>
                  <a:cubicBezTo>
                    <a:pt x="4192" y="31"/>
                    <a:pt x="4024" y="15"/>
                    <a:pt x="3888" y="15"/>
                  </a:cubicBezTo>
                  <a:cubicBezTo>
                    <a:pt x="3807" y="15"/>
                    <a:pt x="3736" y="21"/>
                    <a:pt x="3679" y="21"/>
                  </a:cubicBezTo>
                  <a:cubicBezTo>
                    <a:pt x="3668" y="21"/>
                    <a:pt x="3658" y="20"/>
                    <a:pt x="3647" y="20"/>
                  </a:cubicBezTo>
                  <a:cubicBezTo>
                    <a:pt x="3431" y="20"/>
                    <a:pt x="3286" y="150"/>
                    <a:pt x="3142" y="255"/>
                  </a:cubicBezTo>
                  <a:cubicBezTo>
                    <a:pt x="3035" y="90"/>
                    <a:pt x="2798" y="1"/>
                    <a:pt x="2571" y="1"/>
                  </a:cubicBezTo>
                  <a:close/>
                </a:path>
              </a:pathLst>
            </a:custGeom>
            <a:solidFill>
              <a:srgbClr val="AF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7"/>
            <p:cNvSpPr/>
            <p:nvPr/>
          </p:nvSpPr>
          <p:spPr>
            <a:xfrm>
              <a:off x="1647225" y="1381275"/>
              <a:ext cx="131600" cy="94200"/>
            </a:xfrm>
            <a:custGeom>
              <a:avLst/>
              <a:gdLst/>
              <a:ahLst/>
              <a:cxnLst/>
              <a:rect l="l" t="t" r="r" b="b"/>
              <a:pathLst>
                <a:path w="5264" h="3768" extrusionOk="0">
                  <a:moveTo>
                    <a:pt x="3368" y="0"/>
                  </a:moveTo>
                  <a:cubicBezTo>
                    <a:pt x="3254" y="0"/>
                    <a:pt x="3022" y="84"/>
                    <a:pt x="3026" y="88"/>
                  </a:cubicBezTo>
                  <a:lnTo>
                    <a:pt x="3026" y="88"/>
                  </a:lnTo>
                  <a:cubicBezTo>
                    <a:pt x="2850" y="116"/>
                    <a:pt x="2713" y="198"/>
                    <a:pt x="2563" y="266"/>
                  </a:cubicBezTo>
                  <a:lnTo>
                    <a:pt x="2453" y="266"/>
                  </a:lnTo>
                  <a:cubicBezTo>
                    <a:pt x="2439" y="266"/>
                    <a:pt x="2426" y="252"/>
                    <a:pt x="2426" y="252"/>
                  </a:cubicBezTo>
                  <a:cubicBezTo>
                    <a:pt x="2229" y="117"/>
                    <a:pt x="1969" y="6"/>
                    <a:pt x="1718" y="6"/>
                  </a:cubicBezTo>
                  <a:cubicBezTo>
                    <a:pt x="1635" y="6"/>
                    <a:pt x="1553" y="18"/>
                    <a:pt x="1475" y="45"/>
                  </a:cubicBezTo>
                  <a:cubicBezTo>
                    <a:pt x="1447" y="59"/>
                    <a:pt x="1420" y="73"/>
                    <a:pt x="1392" y="87"/>
                  </a:cubicBezTo>
                  <a:cubicBezTo>
                    <a:pt x="1301" y="75"/>
                    <a:pt x="1207" y="69"/>
                    <a:pt x="1115" y="69"/>
                  </a:cubicBezTo>
                  <a:cubicBezTo>
                    <a:pt x="985" y="69"/>
                    <a:pt x="858" y="82"/>
                    <a:pt x="745" y="114"/>
                  </a:cubicBezTo>
                  <a:cubicBezTo>
                    <a:pt x="552" y="183"/>
                    <a:pt x="469" y="349"/>
                    <a:pt x="442" y="514"/>
                  </a:cubicBezTo>
                  <a:cubicBezTo>
                    <a:pt x="386" y="845"/>
                    <a:pt x="552" y="1161"/>
                    <a:pt x="524" y="1423"/>
                  </a:cubicBezTo>
                  <a:cubicBezTo>
                    <a:pt x="455" y="1850"/>
                    <a:pt x="1" y="2443"/>
                    <a:pt x="138" y="2966"/>
                  </a:cubicBezTo>
                  <a:cubicBezTo>
                    <a:pt x="180" y="3132"/>
                    <a:pt x="304" y="3366"/>
                    <a:pt x="566" y="3449"/>
                  </a:cubicBezTo>
                  <a:cubicBezTo>
                    <a:pt x="587" y="3453"/>
                    <a:pt x="607" y="3455"/>
                    <a:pt x="627" y="3455"/>
                  </a:cubicBezTo>
                  <a:cubicBezTo>
                    <a:pt x="1013" y="3455"/>
                    <a:pt x="1209" y="2732"/>
                    <a:pt x="1392" y="2470"/>
                  </a:cubicBezTo>
                  <a:cubicBezTo>
                    <a:pt x="1406" y="2457"/>
                    <a:pt x="1406" y="2443"/>
                    <a:pt x="1420" y="2415"/>
                  </a:cubicBezTo>
                  <a:cubicBezTo>
                    <a:pt x="1433" y="2831"/>
                    <a:pt x="1421" y="3768"/>
                    <a:pt x="1927" y="3768"/>
                  </a:cubicBezTo>
                  <a:cubicBezTo>
                    <a:pt x="1941" y="3768"/>
                    <a:pt x="1956" y="3767"/>
                    <a:pt x="1971" y="3765"/>
                  </a:cubicBezTo>
                  <a:cubicBezTo>
                    <a:pt x="2095" y="3724"/>
                    <a:pt x="2136" y="3628"/>
                    <a:pt x="2178" y="3531"/>
                  </a:cubicBezTo>
                  <a:cubicBezTo>
                    <a:pt x="2260" y="3311"/>
                    <a:pt x="2329" y="3077"/>
                    <a:pt x="2412" y="2842"/>
                  </a:cubicBezTo>
                  <a:cubicBezTo>
                    <a:pt x="2426" y="2829"/>
                    <a:pt x="2426" y="2815"/>
                    <a:pt x="2439" y="2787"/>
                  </a:cubicBezTo>
                  <a:cubicBezTo>
                    <a:pt x="2453" y="2953"/>
                    <a:pt x="2467" y="3132"/>
                    <a:pt x="2508" y="3325"/>
                  </a:cubicBezTo>
                  <a:cubicBezTo>
                    <a:pt x="2522" y="3407"/>
                    <a:pt x="2563" y="3476"/>
                    <a:pt x="2618" y="3545"/>
                  </a:cubicBezTo>
                  <a:cubicBezTo>
                    <a:pt x="2671" y="3598"/>
                    <a:pt x="2747" y="3623"/>
                    <a:pt x="2824" y="3623"/>
                  </a:cubicBezTo>
                  <a:cubicBezTo>
                    <a:pt x="2866" y="3623"/>
                    <a:pt x="2910" y="3615"/>
                    <a:pt x="2949" y="3600"/>
                  </a:cubicBezTo>
                  <a:cubicBezTo>
                    <a:pt x="3197" y="3476"/>
                    <a:pt x="3280" y="3228"/>
                    <a:pt x="3362" y="3008"/>
                  </a:cubicBezTo>
                  <a:cubicBezTo>
                    <a:pt x="3404" y="2911"/>
                    <a:pt x="3431" y="2815"/>
                    <a:pt x="3473" y="2705"/>
                  </a:cubicBezTo>
                  <a:cubicBezTo>
                    <a:pt x="3486" y="2870"/>
                    <a:pt x="3486" y="3021"/>
                    <a:pt x="3542" y="3187"/>
                  </a:cubicBezTo>
                  <a:cubicBezTo>
                    <a:pt x="3572" y="3359"/>
                    <a:pt x="3737" y="3592"/>
                    <a:pt x="3927" y="3592"/>
                  </a:cubicBezTo>
                  <a:cubicBezTo>
                    <a:pt x="3994" y="3592"/>
                    <a:pt x="4065" y="3562"/>
                    <a:pt x="4134" y="3490"/>
                  </a:cubicBezTo>
                  <a:cubicBezTo>
                    <a:pt x="4286" y="3297"/>
                    <a:pt x="4368" y="3077"/>
                    <a:pt x="4410" y="2842"/>
                  </a:cubicBezTo>
                  <a:cubicBezTo>
                    <a:pt x="4465" y="2994"/>
                    <a:pt x="4534" y="3132"/>
                    <a:pt x="4602" y="3269"/>
                  </a:cubicBezTo>
                  <a:cubicBezTo>
                    <a:pt x="4658" y="3366"/>
                    <a:pt x="4726" y="3462"/>
                    <a:pt x="4850" y="3517"/>
                  </a:cubicBezTo>
                  <a:cubicBezTo>
                    <a:pt x="4871" y="3523"/>
                    <a:pt x="4891" y="3526"/>
                    <a:pt x="4910" y="3526"/>
                  </a:cubicBezTo>
                  <a:cubicBezTo>
                    <a:pt x="4985" y="3526"/>
                    <a:pt x="5052" y="3486"/>
                    <a:pt x="5085" y="3421"/>
                  </a:cubicBezTo>
                  <a:cubicBezTo>
                    <a:pt x="5264" y="2760"/>
                    <a:pt x="5264" y="1892"/>
                    <a:pt x="5016" y="1327"/>
                  </a:cubicBezTo>
                  <a:cubicBezTo>
                    <a:pt x="4961" y="1203"/>
                    <a:pt x="4933" y="1037"/>
                    <a:pt x="4823" y="858"/>
                  </a:cubicBezTo>
                  <a:cubicBezTo>
                    <a:pt x="4658" y="624"/>
                    <a:pt x="4478" y="404"/>
                    <a:pt x="4203" y="266"/>
                  </a:cubicBezTo>
                  <a:cubicBezTo>
                    <a:pt x="3965" y="147"/>
                    <a:pt x="3728" y="3"/>
                    <a:pt x="3442" y="3"/>
                  </a:cubicBezTo>
                  <a:cubicBezTo>
                    <a:pt x="3430" y="3"/>
                    <a:pt x="3417" y="3"/>
                    <a:pt x="3404" y="4"/>
                  </a:cubicBezTo>
                  <a:cubicBezTo>
                    <a:pt x="3394" y="1"/>
                    <a:pt x="3382" y="0"/>
                    <a:pt x="3368" y="0"/>
                  </a:cubicBezTo>
                  <a:close/>
                </a:path>
              </a:pathLst>
            </a:custGeom>
            <a:solidFill>
              <a:srgbClr val="AF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7"/>
            <p:cNvSpPr/>
            <p:nvPr/>
          </p:nvSpPr>
          <p:spPr>
            <a:xfrm>
              <a:off x="1409575" y="1307575"/>
              <a:ext cx="126425" cy="132350"/>
            </a:xfrm>
            <a:custGeom>
              <a:avLst/>
              <a:gdLst/>
              <a:ahLst/>
              <a:cxnLst/>
              <a:rect l="l" t="t" r="r" b="b"/>
              <a:pathLst>
                <a:path w="5057" h="5294" extrusionOk="0">
                  <a:moveTo>
                    <a:pt x="1371" y="1"/>
                  </a:moveTo>
                  <a:cubicBezTo>
                    <a:pt x="1355" y="1"/>
                    <a:pt x="1339" y="2"/>
                    <a:pt x="1323" y="4"/>
                  </a:cubicBezTo>
                  <a:cubicBezTo>
                    <a:pt x="1240" y="17"/>
                    <a:pt x="1157" y="45"/>
                    <a:pt x="1088" y="86"/>
                  </a:cubicBezTo>
                  <a:cubicBezTo>
                    <a:pt x="1075" y="100"/>
                    <a:pt x="1047" y="114"/>
                    <a:pt x="1047" y="114"/>
                  </a:cubicBezTo>
                  <a:lnTo>
                    <a:pt x="1033" y="128"/>
                  </a:lnTo>
                  <a:cubicBezTo>
                    <a:pt x="1020" y="114"/>
                    <a:pt x="1006" y="100"/>
                    <a:pt x="978" y="100"/>
                  </a:cubicBezTo>
                  <a:cubicBezTo>
                    <a:pt x="969" y="99"/>
                    <a:pt x="959" y="99"/>
                    <a:pt x="950" y="99"/>
                  </a:cubicBezTo>
                  <a:cubicBezTo>
                    <a:pt x="797" y="99"/>
                    <a:pt x="668" y="201"/>
                    <a:pt x="551" y="265"/>
                  </a:cubicBezTo>
                  <a:cubicBezTo>
                    <a:pt x="317" y="403"/>
                    <a:pt x="248" y="637"/>
                    <a:pt x="193" y="858"/>
                  </a:cubicBezTo>
                  <a:cubicBezTo>
                    <a:pt x="0" y="1505"/>
                    <a:pt x="83" y="2125"/>
                    <a:pt x="152" y="2677"/>
                  </a:cubicBezTo>
                  <a:cubicBezTo>
                    <a:pt x="172" y="2780"/>
                    <a:pt x="240" y="2946"/>
                    <a:pt x="354" y="2946"/>
                  </a:cubicBezTo>
                  <a:cubicBezTo>
                    <a:pt x="391" y="2946"/>
                    <a:pt x="434" y="2928"/>
                    <a:pt x="482" y="2883"/>
                  </a:cubicBezTo>
                  <a:cubicBezTo>
                    <a:pt x="496" y="2842"/>
                    <a:pt x="510" y="2801"/>
                    <a:pt x="537" y="2759"/>
                  </a:cubicBezTo>
                  <a:cubicBezTo>
                    <a:pt x="537" y="2828"/>
                    <a:pt x="551" y="2897"/>
                    <a:pt x="565" y="2966"/>
                  </a:cubicBezTo>
                  <a:cubicBezTo>
                    <a:pt x="592" y="3117"/>
                    <a:pt x="648" y="3310"/>
                    <a:pt x="827" y="3393"/>
                  </a:cubicBezTo>
                  <a:cubicBezTo>
                    <a:pt x="839" y="3395"/>
                    <a:pt x="851" y="3396"/>
                    <a:pt x="863" y="3396"/>
                  </a:cubicBezTo>
                  <a:cubicBezTo>
                    <a:pt x="1030" y="3396"/>
                    <a:pt x="1105" y="3220"/>
                    <a:pt x="1144" y="3104"/>
                  </a:cubicBezTo>
                  <a:cubicBezTo>
                    <a:pt x="1199" y="2938"/>
                    <a:pt x="1281" y="2704"/>
                    <a:pt x="1309" y="2566"/>
                  </a:cubicBezTo>
                  <a:cubicBezTo>
                    <a:pt x="1460" y="3214"/>
                    <a:pt x="1433" y="3999"/>
                    <a:pt x="1529" y="4647"/>
                  </a:cubicBezTo>
                  <a:cubicBezTo>
                    <a:pt x="1551" y="4840"/>
                    <a:pt x="1648" y="5294"/>
                    <a:pt x="1873" y="5294"/>
                  </a:cubicBezTo>
                  <a:cubicBezTo>
                    <a:pt x="1936" y="5294"/>
                    <a:pt x="2010" y="5258"/>
                    <a:pt x="2094" y="5170"/>
                  </a:cubicBezTo>
                  <a:cubicBezTo>
                    <a:pt x="2301" y="4867"/>
                    <a:pt x="2287" y="4509"/>
                    <a:pt x="2328" y="4165"/>
                  </a:cubicBezTo>
                  <a:cubicBezTo>
                    <a:pt x="2342" y="3958"/>
                    <a:pt x="2356" y="3751"/>
                    <a:pt x="2370" y="3545"/>
                  </a:cubicBezTo>
                  <a:cubicBezTo>
                    <a:pt x="2475" y="3744"/>
                    <a:pt x="2612" y="3895"/>
                    <a:pt x="2787" y="3895"/>
                  </a:cubicBezTo>
                  <a:cubicBezTo>
                    <a:pt x="2841" y="3895"/>
                    <a:pt x="2900" y="3880"/>
                    <a:pt x="2962" y="3848"/>
                  </a:cubicBezTo>
                  <a:cubicBezTo>
                    <a:pt x="3320" y="3462"/>
                    <a:pt x="3320" y="2952"/>
                    <a:pt x="3389" y="2484"/>
                  </a:cubicBezTo>
                  <a:cubicBezTo>
                    <a:pt x="3444" y="2635"/>
                    <a:pt x="3527" y="2773"/>
                    <a:pt x="3692" y="2842"/>
                  </a:cubicBezTo>
                  <a:cubicBezTo>
                    <a:pt x="3723" y="2851"/>
                    <a:pt x="3756" y="2855"/>
                    <a:pt x="3789" y="2855"/>
                  </a:cubicBezTo>
                  <a:cubicBezTo>
                    <a:pt x="3861" y="2855"/>
                    <a:pt x="3930" y="2834"/>
                    <a:pt x="3968" y="2787"/>
                  </a:cubicBezTo>
                  <a:cubicBezTo>
                    <a:pt x="4175" y="2553"/>
                    <a:pt x="4244" y="2112"/>
                    <a:pt x="4271" y="1864"/>
                  </a:cubicBezTo>
                  <a:cubicBezTo>
                    <a:pt x="4374" y="2044"/>
                    <a:pt x="4478" y="2322"/>
                    <a:pt x="4717" y="2322"/>
                  </a:cubicBezTo>
                  <a:cubicBezTo>
                    <a:pt x="4733" y="2322"/>
                    <a:pt x="4750" y="2321"/>
                    <a:pt x="4767" y="2318"/>
                  </a:cubicBezTo>
                  <a:cubicBezTo>
                    <a:pt x="4891" y="2277"/>
                    <a:pt x="4932" y="2167"/>
                    <a:pt x="4960" y="2070"/>
                  </a:cubicBezTo>
                  <a:cubicBezTo>
                    <a:pt x="5056" y="1809"/>
                    <a:pt x="5043" y="1340"/>
                    <a:pt x="5001" y="1189"/>
                  </a:cubicBezTo>
                  <a:cubicBezTo>
                    <a:pt x="5001" y="982"/>
                    <a:pt x="4988" y="775"/>
                    <a:pt x="4850" y="610"/>
                  </a:cubicBezTo>
                  <a:cubicBezTo>
                    <a:pt x="4634" y="346"/>
                    <a:pt x="4260" y="186"/>
                    <a:pt x="3885" y="186"/>
                  </a:cubicBezTo>
                  <a:cubicBezTo>
                    <a:pt x="3830" y="186"/>
                    <a:pt x="3775" y="189"/>
                    <a:pt x="3720" y="197"/>
                  </a:cubicBezTo>
                  <a:cubicBezTo>
                    <a:pt x="3568" y="224"/>
                    <a:pt x="3403" y="265"/>
                    <a:pt x="3279" y="348"/>
                  </a:cubicBezTo>
                  <a:cubicBezTo>
                    <a:pt x="3196" y="389"/>
                    <a:pt x="3045" y="527"/>
                    <a:pt x="2935" y="624"/>
                  </a:cubicBezTo>
                  <a:cubicBezTo>
                    <a:pt x="2935" y="610"/>
                    <a:pt x="2935" y="596"/>
                    <a:pt x="2921" y="569"/>
                  </a:cubicBezTo>
                  <a:cubicBezTo>
                    <a:pt x="2833" y="251"/>
                    <a:pt x="2536" y="154"/>
                    <a:pt x="2265" y="154"/>
                  </a:cubicBezTo>
                  <a:cubicBezTo>
                    <a:pt x="2112" y="154"/>
                    <a:pt x="1968" y="184"/>
                    <a:pt x="1874" y="224"/>
                  </a:cubicBezTo>
                  <a:cubicBezTo>
                    <a:pt x="1819" y="197"/>
                    <a:pt x="1791" y="155"/>
                    <a:pt x="1681" y="100"/>
                  </a:cubicBezTo>
                  <a:cubicBezTo>
                    <a:pt x="1597" y="40"/>
                    <a:pt x="1482" y="1"/>
                    <a:pt x="1371"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7"/>
            <p:cNvSpPr/>
            <p:nvPr/>
          </p:nvSpPr>
          <p:spPr>
            <a:xfrm>
              <a:off x="1628625" y="1459900"/>
              <a:ext cx="147450" cy="149950"/>
            </a:xfrm>
            <a:custGeom>
              <a:avLst/>
              <a:gdLst/>
              <a:ahLst/>
              <a:cxnLst/>
              <a:rect l="l" t="t" r="r" b="b"/>
              <a:pathLst>
                <a:path w="5898" h="5998" extrusionOk="0">
                  <a:moveTo>
                    <a:pt x="1530" y="0"/>
                  </a:moveTo>
                  <a:cubicBezTo>
                    <a:pt x="1434" y="14"/>
                    <a:pt x="1351" y="56"/>
                    <a:pt x="1268" y="97"/>
                  </a:cubicBezTo>
                  <a:cubicBezTo>
                    <a:pt x="1241" y="111"/>
                    <a:pt x="1227" y="124"/>
                    <a:pt x="1213" y="138"/>
                  </a:cubicBezTo>
                  <a:lnTo>
                    <a:pt x="1199" y="138"/>
                  </a:lnTo>
                  <a:cubicBezTo>
                    <a:pt x="1186" y="124"/>
                    <a:pt x="1172" y="124"/>
                    <a:pt x="1144" y="124"/>
                  </a:cubicBezTo>
                  <a:cubicBezTo>
                    <a:pt x="1124" y="122"/>
                    <a:pt x="1105" y="120"/>
                    <a:pt x="1086" y="120"/>
                  </a:cubicBezTo>
                  <a:cubicBezTo>
                    <a:pt x="908" y="120"/>
                    <a:pt x="771" y="230"/>
                    <a:pt x="634" y="317"/>
                  </a:cubicBezTo>
                  <a:cubicBezTo>
                    <a:pt x="373" y="469"/>
                    <a:pt x="290" y="731"/>
                    <a:pt x="221" y="979"/>
                  </a:cubicBezTo>
                  <a:cubicBezTo>
                    <a:pt x="1" y="1695"/>
                    <a:pt x="97" y="2411"/>
                    <a:pt x="180" y="3031"/>
                  </a:cubicBezTo>
                  <a:cubicBezTo>
                    <a:pt x="211" y="3147"/>
                    <a:pt x="291" y="3344"/>
                    <a:pt x="419" y="3344"/>
                  </a:cubicBezTo>
                  <a:cubicBezTo>
                    <a:pt x="459" y="3344"/>
                    <a:pt x="503" y="3325"/>
                    <a:pt x="552" y="3279"/>
                  </a:cubicBezTo>
                  <a:cubicBezTo>
                    <a:pt x="579" y="3224"/>
                    <a:pt x="607" y="3169"/>
                    <a:pt x="621" y="3128"/>
                  </a:cubicBezTo>
                  <a:cubicBezTo>
                    <a:pt x="634" y="3197"/>
                    <a:pt x="648" y="3279"/>
                    <a:pt x="662" y="3362"/>
                  </a:cubicBezTo>
                  <a:cubicBezTo>
                    <a:pt x="703" y="3527"/>
                    <a:pt x="758" y="3748"/>
                    <a:pt x="965" y="3844"/>
                  </a:cubicBezTo>
                  <a:cubicBezTo>
                    <a:pt x="978" y="3846"/>
                    <a:pt x="990" y="3847"/>
                    <a:pt x="1002" y="3847"/>
                  </a:cubicBezTo>
                  <a:cubicBezTo>
                    <a:pt x="1197" y="3847"/>
                    <a:pt x="1285" y="3644"/>
                    <a:pt x="1337" y="3514"/>
                  </a:cubicBezTo>
                  <a:cubicBezTo>
                    <a:pt x="1406" y="3321"/>
                    <a:pt x="1489" y="3059"/>
                    <a:pt x="1530" y="2907"/>
                  </a:cubicBezTo>
                  <a:cubicBezTo>
                    <a:pt x="1709" y="3651"/>
                    <a:pt x="1682" y="4519"/>
                    <a:pt x="1792" y="5263"/>
                  </a:cubicBezTo>
                  <a:cubicBezTo>
                    <a:pt x="1803" y="5489"/>
                    <a:pt x="1922" y="5998"/>
                    <a:pt x="2189" y="5998"/>
                  </a:cubicBezTo>
                  <a:cubicBezTo>
                    <a:pt x="2265" y="5998"/>
                    <a:pt x="2352" y="5957"/>
                    <a:pt x="2453" y="5856"/>
                  </a:cubicBezTo>
                  <a:cubicBezTo>
                    <a:pt x="2687" y="5511"/>
                    <a:pt x="2660" y="5098"/>
                    <a:pt x="2715" y="4712"/>
                  </a:cubicBezTo>
                  <a:cubicBezTo>
                    <a:pt x="2742" y="4478"/>
                    <a:pt x="2756" y="4244"/>
                    <a:pt x="2770" y="4010"/>
                  </a:cubicBezTo>
                  <a:cubicBezTo>
                    <a:pt x="2885" y="4239"/>
                    <a:pt x="3046" y="4413"/>
                    <a:pt x="3249" y="4413"/>
                  </a:cubicBezTo>
                  <a:cubicBezTo>
                    <a:pt x="3315" y="4413"/>
                    <a:pt x="3385" y="4395"/>
                    <a:pt x="3459" y="4354"/>
                  </a:cubicBezTo>
                  <a:cubicBezTo>
                    <a:pt x="3872" y="3913"/>
                    <a:pt x="3872" y="3348"/>
                    <a:pt x="3955" y="2811"/>
                  </a:cubicBezTo>
                  <a:cubicBezTo>
                    <a:pt x="4024" y="2976"/>
                    <a:pt x="4120" y="3142"/>
                    <a:pt x="4313" y="3211"/>
                  </a:cubicBezTo>
                  <a:cubicBezTo>
                    <a:pt x="4353" y="3225"/>
                    <a:pt x="4396" y="3233"/>
                    <a:pt x="4439" y="3233"/>
                  </a:cubicBezTo>
                  <a:cubicBezTo>
                    <a:pt x="4515" y="3233"/>
                    <a:pt x="4591" y="3208"/>
                    <a:pt x="4644" y="3155"/>
                  </a:cubicBezTo>
                  <a:cubicBezTo>
                    <a:pt x="4878" y="2894"/>
                    <a:pt x="4947" y="2398"/>
                    <a:pt x="4988" y="2108"/>
                  </a:cubicBezTo>
                  <a:cubicBezTo>
                    <a:pt x="5103" y="2313"/>
                    <a:pt x="5218" y="2624"/>
                    <a:pt x="5498" y="2624"/>
                  </a:cubicBezTo>
                  <a:cubicBezTo>
                    <a:pt x="5520" y="2624"/>
                    <a:pt x="5543" y="2622"/>
                    <a:pt x="5567" y="2618"/>
                  </a:cubicBezTo>
                  <a:cubicBezTo>
                    <a:pt x="5705" y="2591"/>
                    <a:pt x="5760" y="2453"/>
                    <a:pt x="5787" y="2343"/>
                  </a:cubicBezTo>
                  <a:cubicBezTo>
                    <a:pt x="5898" y="2053"/>
                    <a:pt x="5884" y="1530"/>
                    <a:pt x="5829" y="1351"/>
                  </a:cubicBezTo>
                  <a:cubicBezTo>
                    <a:pt x="5829" y="1116"/>
                    <a:pt x="5815" y="882"/>
                    <a:pt x="5636" y="689"/>
                  </a:cubicBezTo>
                  <a:cubicBezTo>
                    <a:pt x="5393" y="398"/>
                    <a:pt x="4948" y="225"/>
                    <a:pt x="4516" y="225"/>
                  </a:cubicBezTo>
                  <a:cubicBezTo>
                    <a:pt x="4457" y="225"/>
                    <a:pt x="4399" y="228"/>
                    <a:pt x="4341" y="235"/>
                  </a:cubicBezTo>
                  <a:cubicBezTo>
                    <a:pt x="4148" y="262"/>
                    <a:pt x="3969" y="304"/>
                    <a:pt x="3817" y="400"/>
                  </a:cubicBezTo>
                  <a:cubicBezTo>
                    <a:pt x="3721" y="455"/>
                    <a:pt x="3542" y="607"/>
                    <a:pt x="3431" y="703"/>
                  </a:cubicBezTo>
                  <a:cubicBezTo>
                    <a:pt x="3418" y="689"/>
                    <a:pt x="3418" y="676"/>
                    <a:pt x="3404" y="648"/>
                  </a:cubicBezTo>
                  <a:cubicBezTo>
                    <a:pt x="3305" y="287"/>
                    <a:pt x="2940" y="180"/>
                    <a:pt x="2615" y="180"/>
                  </a:cubicBezTo>
                  <a:cubicBezTo>
                    <a:pt x="2443" y="180"/>
                    <a:pt x="2282" y="210"/>
                    <a:pt x="2178" y="248"/>
                  </a:cubicBezTo>
                  <a:cubicBezTo>
                    <a:pt x="2122" y="221"/>
                    <a:pt x="2081" y="180"/>
                    <a:pt x="1957" y="111"/>
                  </a:cubicBezTo>
                  <a:cubicBezTo>
                    <a:pt x="1833" y="42"/>
                    <a:pt x="1682" y="0"/>
                    <a:pt x="1530" y="0"/>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7"/>
            <p:cNvSpPr/>
            <p:nvPr/>
          </p:nvSpPr>
          <p:spPr>
            <a:xfrm>
              <a:off x="1369600" y="1524650"/>
              <a:ext cx="111975" cy="135025"/>
            </a:xfrm>
            <a:custGeom>
              <a:avLst/>
              <a:gdLst/>
              <a:ahLst/>
              <a:cxnLst/>
              <a:rect l="l" t="t" r="r" b="b"/>
              <a:pathLst>
                <a:path w="4479" h="5401" extrusionOk="0">
                  <a:moveTo>
                    <a:pt x="3183" y="1"/>
                  </a:moveTo>
                  <a:cubicBezTo>
                    <a:pt x="3039" y="21"/>
                    <a:pt x="2939" y="25"/>
                    <a:pt x="2839" y="25"/>
                  </a:cubicBezTo>
                  <a:cubicBezTo>
                    <a:pt x="2789" y="25"/>
                    <a:pt x="2739" y="24"/>
                    <a:pt x="2684" y="24"/>
                  </a:cubicBezTo>
                  <a:cubicBezTo>
                    <a:pt x="2628" y="24"/>
                    <a:pt x="2567" y="25"/>
                    <a:pt x="2495" y="28"/>
                  </a:cubicBezTo>
                  <a:cubicBezTo>
                    <a:pt x="2446" y="40"/>
                    <a:pt x="2393" y="44"/>
                    <a:pt x="2337" y="44"/>
                  </a:cubicBezTo>
                  <a:cubicBezTo>
                    <a:pt x="2245" y="44"/>
                    <a:pt x="2143" y="34"/>
                    <a:pt x="2031" y="34"/>
                  </a:cubicBezTo>
                  <a:cubicBezTo>
                    <a:pt x="1981" y="34"/>
                    <a:pt x="1929" y="36"/>
                    <a:pt x="1875" y="42"/>
                  </a:cubicBezTo>
                  <a:cubicBezTo>
                    <a:pt x="1861" y="42"/>
                    <a:pt x="1819" y="56"/>
                    <a:pt x="1764" y="69"/>
                  </a:cubicBezTo>
                  <a:cubicBezTo>
                    <a:pt x="1654" y="65"/>
                    <a:pt x="1540" y="60"/>
                    <a:pt x="1428" y="60"/>
                  </a:cubicBezTo>
                  <a:cubicBezTo>
                    <a:pt x="1163" y="60"/>
                    <a:pt x="903" y="90"/>
                    <a:pt x="690" y="235"/>
                  </a:cubicBezTo>
                  <a:cubicBezTo>
                    <a:pt x="373" y="510"/>
                    <a:pt x="194" y="910"/>
                    <a:pt x="180" y="1282"/>
                  </a:cubicBezTo>
                  <a:cubicBezTo>
                    <a:pt x="180" y="1475"/>
                    <a:pt x="249" y="1668"/>
                    <a:pt x="331" y="1833"/>
                  </a:cubicBezTo>
                  <a:cubicBezTo>
                    <a:pt x="345" y="1847"/>
                    <a:pt x="359" y="1874"/>
                    <a:pt x="359" y="1888"/>
                  </a:cubicBezTo>
                  <a:cubicBezTo>
                    <a:pt x="359" y="1902"/>
                    <a:pt x="373" y="1902"/>
                    <a:pt x="373" y="1902"/>
                  </a:cubicBezTo>
                  <a:cubicBezTo>
                    <a:pt x="331" y="1998"/>
                    <a:pt x="1" y="2439"/>
                    <a:pt x="15" y="2729"/>
                  </a:cubicBezTo>
                  <a:cubicBezTo>
                    <a:pt x="28" y="3114"/>
                    <a:pt x="1" y="3514"/>
                    <a:pt x="152" y="3886"/>
                  </a:cubicBezTo>
                  <a:cubicBezTo>
                    <a:pt x="225" y="4042"/>
                    <a:pt x="349" y="4303"/>
                    <a:pt x="563" y="4303"/>
                  </a:cubicBezTo>
                  <a:cubicBezTo>
                    <a:pt x="594" y="4303"/>
                    <a:pt x="627" y="4298"/>
                    <a:pt x="662" y="4285"/>
                  </a:cubicBezTo>
                  <a:cubicBezTo>
                    <a:pt x="869" y="4161"/>
                    <a:pt x="910" y="3955"/>
                    <a:pt x="1020" y="3721"/>
                  </a:cubicBezTo>
                  <a:cubicBezTo>
                    <a:pt x="1103" y="3486"/>
                    <a:pt x="1172" y="3238"/>
                    <a:pt x="1255" y="3004"/>
                  </a:cubicBezTo>
                  <a:lnTo>
                    <a:pt x="1255" y="3004"/>
                  </a:lnTo>
                  <a:cubicBezTo>
                    <a:pt x="1255" y="3445"/>
                    <a:pt x="1241" y="4010"/>
                    <a:pt x="1323" y="4382"/>
                  </a:cubicBezTo>
                  <a:cubicBezTo>
                    <a:pt x="1368" y="4560"/>
                    <a:pt x="1511" y="5059"/>
                    <a:pt x="1759" y="5059"/>
                  </a:cubicBezTo>
                  <a:cubicBezTo>
                    <a:pt x="1819" y="5059"/>
                    <a:pt x="1885" y="5030"/>
                    <a:pt x="1957" y="4961"/>
                  </a:cubicBezTo>
                  <a:cubicBezTo>
                    <a:pt x="2095" y="4616"/>
                    <a:pt x="2136" y="4258"/>
                    <a:pt x="2191" y="3886"/>
                  </a:cubicBezTo>
                  <a:cubicBezTo>
                    <a:pt x="2191" y="4148"/>
                    <a:pt x="2205" y="4396"/>
                    <a:pt x="2247" y="4630"/>
                  </a:cubicBezTo>
                  <a:cubicBezTo>
                    <a:pt x="2288" y="4795"/>
                    <a:pt x="2302" y="4974"/>
                    <a:pt x="2398" y="5112"/>
                  </a:cubicBezTo>
                  <a:cubicBezTo>
                    <a:pt x="2436" y="5150"/>
                    <a:pt x="2488" y="5168"/>
                    <a:pt x="2541" y="5168"/>
                  </a:cubicBezTo>
                  <a:cubicBezTo>
                    <a:pt x="2602" y="5168"/>
                    <a:pt x="2664" y="5143"/>
                    <a:pt x="2701" y="5098"/>
                  </a:cubicBezTo>
                  <a:cubicBezTo>
                    <a:pt x="2825" y="4905"/>
                    <a:pt x="2922" y="4685"/>
                    <a:pt x="2991" y="4465"/>
                  </a:cubicBezTo>
                  <a:cubicBezTo>
                    <a:pt x="3032" y="4768"/>
                    <a:pt x="3059" y="5085"/>
                    <a:pt x="3239" y="5346"/>
                  </a:cubicBezTo>
                  <a:cubicBezTo>
                    <a:pt x="3293" y="5384"/>
                    <a:pt x="3342" y="5400"/>
                    <a:pt x="3386" y="5400"/>
                  </a:cubicBezTo>
                  <a:cubicBezTo>
                    <a:pt x="3633" y="5400"/>
                    <a:pt x="3727" y="4890"/>
                    <a:pt x="3762" y="4726"/>
                  </a:cubicBezTo>
                  <a:cubicBezTo>
                    <a:pt x="3817" y="4244"/>
                    <a:pt x="3941" y="3789"/>
                    <a:pt x="3969" y="3307"/>
                  </a:cubicBezTo>
                  <a:cubicBezTo>
                    <a:pt x="3983" y="2977"/>
                    <a:pt x="3927" y="2439"/>
                    <a:pt x="3969" y="2177"/>
                  </a:cubicBezTo>
                  <a:lnTo>
                    <a:pt x="3969" y="2177"/>
                  </a:lnTo>
                  <a:cubicBezTo>
                    <a:pt x="4024" y="2246"/>
                    <a:pt x="4093" y="2315"/>
                    <a:pt x="4231" y="2315"/>
                  </a:cubicBezTo>
                  <a:cubicBezTo>
                    <a:pt x="4355" y="2301"/>
                    <a:pt x="4382" y="2177"/>
                    <a:pt x="4410" y="2095"/>
                  </a:cubicBezTo>
                  <a:cubicBezTo>
                    <a:pt x="4479" y="1916"/>
                    <a:pt x="4437" y="1585"/>
                    <a:pt x="4423" y="1502"/>
                  </a:cubicBezTo>
                  <a:cubicBezTo>
                    <a:pt x="4451" y="1213"/>
                    <a:pt x="4313" y="800"/>
                    <a:pt x="4217" y="634"/>
                  </a:cubicBezTo>
                  <a:cubicBezTo>
                    <a:pt x="4175" y="483"/>
                    <a:pt x="4079" y="345"/>
                    <a:pt x="3955" y="235"/>
                  </a:cubicBezTo>
                  <a:cubicBezTo>
                    <a:pt x="3872" y="166"/>
                    <a:pt x="3776" y="125"/>
                    <a:pt x="3666" y="97"/>
                  </a:cubicBezTo>
                  <a:cubicBezTo>
                    <a:pt x="3514" y="28"/>
                    <a:pt x="3349" y="1"/>
                    <a:pt x="3183"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7"/>
            <p:cNvSpPr/>
            <p:nvPr/>
          </p:nvSpPr>
          <p:spPr>
            <a:xfrm>
              <a:off x="1431950" y="1464025"/>
              <a:ext cx="264550" cy="128000"/>
            </a:xfrm>
            <a:custGeom>
              <a:avLst/>
              <a:gdLst/>
              <a:ahLst/>
              <a:cxnLst/>
              <a:rect l="l" t="t" r="r" b="b"/>
              <a:pathLst>
                <a:path w="10582" h="5120" extrusionOk="0">
                  <a:moveTo>
                    <a:pt x="9053" y="1"/>
                  </a:moveTo>
                  <a:cubicBezTo>
                    <a:pt x="8681" y="1"/>
                    <a:pt x="8474" y="194"/>
                    <a:pt x="8336" y="414"/>
                  </a:cubicBezTo>
                  <a:cubicBezTo>
                    <a:pt x="8226" y="621"/>
                    <a:pt x="8116" y="841"/>
                    <a:pt x="8019" y="1062"/>
                  </a:cubicBezTo>
                  <a:cubicBezTo>
                    <a:pt x="7881" y="772"/>
                    <a:pt x="7578" y="483"/>
                    <a:pt x="7137" y="455"/>
                  </a:cubicBezTo>
                  <a:cubicBezTo>
                    <a:pt x="6517" y="511"/>
                    <a:pt x="6173" y="1048"/>
                    <a:pt x="5842" y="1254"/>
                  </a:cubicBezTo>
                  <a:cubicBezTo>
                    <a:pt x="5842" y="1268"/>
                    <a:pt x="5829" y="1268"/>
                    <a:pt x="5829" y="1282"/>
                  </a:cubicBezTo>
                  <a:cubicBezTo>
                    <a:pt x="5773" y="1130"/>
                    <a:pt x="5718" y="938"/>
                    <a:pt x="5553" y="800"/>
                  </a:cubicBezTo>
                  <a:cubicBezTo>
                    <a:pt x="5444" y="703"/>
                    <a:pt x="5270" y="616"/>
                    <a:pt x="5098" y="616"/>
                  </a:cubicBezTo>
                  <a:cubicBezTo>
                    <a:pt x="5075" y="616"/>
                    <a:pt x="5052" y="617"/>
                    <a:pt x="5029" y="621"/>
                  </a:cubicBezTo>
                  <a:cubicBezTo>
                    <a:pt x="4478" y="731"/>
                    <a:pt x="4217" y="1144"/>
                    <a:pt x="3941" y="1475"/>
                  </a:cubicBezTo>
                  <a:cubicBezTo>
                    <a:pt x="3872" y="1434"/>
                    <a:pt x="3845" y="1392"/>
                    <a:pt x="3748" y="1282"/>
                  </a:cubicBezTo>
                  <a:cubicBezTo>
                    <a:pt x="3638" y="1158"/>
                    <a:pt x="3569" y="1006"/>
                    <a:pt x="3431" y="910"/>
                  </a:cubicBezTo>
                  <a:cubicBezTo>
                    <a:pt x="3323" y="843"/>
                    <a:pt x="3224" y="812"/>
                    <a:pt x="3134" y="812"/>
                  </a:cubicBezTo>
                  <a:cubicBezTo>
                    <a:pt x="2986" y="812"/>
                    <a:pt x="2865" y="896"/>
                    <a:pt x="2770" y="1034"/>
                  </a:cubicBezTo>
                  <a:cubicBezTo>
                    <a:pt x="2687" y="1144"/>
                    <a:pt x="2605" y="1254"/>
                    <a:pt x="2508" y="1351"/>
                  </a:cubicBezTo>
                  <a:cubicBezTo>
                    <a:pt x="2439" y="1282"/>
                    <a:pt x="2398" y="1199"/>
                    <a:pt x="2301" y="1089"/>
                  </a:cubicBezTo>
                  <a:cubicBezTo>
                    <a:pt x="2147" y="919"/>
                    <a:pt x="1997" y="849"/>
                    <a:pt x="1851" y="849"/>
                  </a:cubicBezTo>
                  <a:cubicBezTo>
                    <a:pt x="1737" y="849"/>
                    <a:pt x="1625" y="892"/>
                    <a:pt x="1516" y="965"/>
                  </a:cubicBezTo>
                  <a:cubicBezTo>
                    <a:pt x="1516" y="951"/>
                    <a:pt x="1516" y="938"/>
                    <a:pt x="1502" y="938"/>
                  </a:cubicBezTo>
                  <a:cubicBezTo>
                    <a:pt x="1433" y="758"/>
                    <a:pt x="1475" y="552"/>
                    <a:pt x="1337" y="387"/>
                  </a:cubicBezTo>
                  <a:cubicBezTo>
                    <a:pt x="1248" y="297"/>
                    <a:pt x="1094" y="260"/>
                    <a:pt x="949" y="260"/>
                  </a:cubicBezTo>
                  <a:cubicBezTo>
                    <a:pt x="870" y="260"/>
                    <a:pt x="794" y="271"/>
                    <a:pt x="731" y="290"/>
                  </a:cubicBezTo>
                  <a:cubicBezTo>
                    <a:pt x="579" y="359"/>
                    <a:pt x="552" y="497"/>
                    <a:pt x="497" y="607"/>
                  </a:cubicBezTo>
                  <a:cubicBezTo>
                    <a:pt x="483" y="648"/>
                    <a:pt x="469" y="690"/>
                    <a:pt x="455" y="731"/>
                  </a:cubicBezTo>
                  <a:cubicBezTo>
                    <a:pt x="180" y="1254"/>
                    <a:pt x="1" y="1806"/>
                    <a:pt x="56" y="2357"/>
                  </a:cubicBezTo>
                  <a:cubicBezTo>
                    <a:pt x="56" y="2524"/>
                    <a:pt x="201" y="2775"/>
                    <a:pt x="456" y="2775"/>
                  </a:cubicBezTo>
                  <a:cubicBezTo>
                    <a:pt x="495" y="2775"/>
                    <a:pt x="536" y="2769"/>
                    <a:pt x="579" y="2756"/>
                  </a:cubicBezTo>
                  <a:cubicBezTo>
                    <a:pt x="827" y="2660"/>
                    <a:pt x="993" y="2481"/>
                    <a:pt x="1130" y="2315"/>
                  </a:cubicBezTo>
                  <a:lnTo>
                    <a:pt x="1130" y="2315"/>
                  </a:lnTo>
                  <a:cubicBezTo>
                    <a:pt x="1089" y="2550"/>
                    <a:pt x="1089" y="2784"/>
                    <a:pt x="1172" y="3018"/>
                  </a:cubicBezTo>
                  <a:cubicBezTo>
                    <a:pt x="1304" y="3387"/>
                    <a:pt x="1547" y="3659"/>
                    <a:pt x="1811" y="3659"/>
                  </a:cubicBezTo>
                  <a:cubicBezTo>
                    <a:pt x="1932" y="3659"/>
                    <a:pt x="2057" y="3602"/>
                    <a:pt x="2177" y="3473"/>
                  </a:cubicBezTo>
                  <a:cubicBezTo>
                    <a:pt x="2191" y="3693"/>
                    <a:pt x="2260" y="3900"/>
                    <a:pt x="2425" y="4079"/>
                  </a:cubicBezTo>
                  <a:cubicBezTo>
                    <a:pt x="2512" y="4178"/>
                    <a:pt x="2631" y="4276"/>
                    <a:pt x="2783" y="4276"/>
                  </a:cubicBezTo>
                  <a:cubicBezTo>
                    <a:pt x="2801" y="4276"/>
                    <a:pt x="2820" y="4275"/>
                    <a:pt x="2839" y="4272"/>
                  </a:cubicBezTo>
                  <a:cubicBezTo>
                    <a:pt x="3059" y="4217"/>
                    <a:pt x="3197" y="4038"/>
                    <a:pt x="3280" y="3886"/>
                  </a:cubicBezTo>
                  <a:cubicBezTo>
                    <a:pt x="3307" y="3845"/>
                    <a:pt x="3321" y="3803"/>
                    <a:pt x="3349" y="3776"/>
                  </a:cubicBezTo>
                  <a:lnTo>
                    <a:pt x="3349" y="3776"/>
                  </a:lnTo>
                  <a:cubicBezTo>
                    <a:pt x="3321" y="4244"/>
                    <a:pt x="3362" y="4795"/>
                    <a:pt x="3748" y="4850"/>
                  </a:cubicBezTo>
                  <a:cubicBezTo>
                    <a:pt x="3760" y="4852"/>
                    <a:pt x="3772" y="4852"/>
                    <a:pt x="3784" y="4852"/>
                  </a:cubicBezTo>
                  <a:cubicBezTo>
                    <a:pt x="3908" y="4852"/>
                    <a:pt x="4020" y="4791"/>
                    <a:pt x="4120" y="4740"/>
                  </a:cubicBezTo>
                  <a:cubicBezTo>
                    <a:pt x="4341" y="4602"/>
                    <a:pt x="4478" y="4423"/>
                    <a:pt x="4630" y="4244"/>
                  </a:cubicBezTo>
                  <a:cubicBezTo>
                    <a:pt x="4657" y="4203"/>
                    <a:pt x="4685" y="4162"/>
                    <a:pt x="4713" y="4120"/>
                  </a:cubicBezTo>
                  <a:cubicBezTo>
                    <a:pt x="4754" y="4437"/>
                    <a:pt x="4864" y="4768"/>
                    <a:pt x="5167" y="5016"/>
                  </a:cubicBezTo>
                  <a:cubicBezTo>
                    <a:pt x="5285" y="5088"/>
                    <a:pt x="5400" y="5119"/>
                    <a:pt x="5507" y="5119"/>
                  </a:cubicBezTo>
                  <a:cubicBezTo>
                    <a:pt x="5687" y="5119"/>
                    <a:pt x="5845" y="5030"/>
                    <a:pt x="5966" y="4892"/>
                  </a:cubicBezTo>
                  <a:cubicBezTo>
                    <a:pt x="6242" y="4602"/>
                    <a:pt x="6490" y="4299"/>
                    <a:pt x="6655" y="3969"/>
                  </a:cubicBezTo>
                  <a:cubicBezTo>
                    <a:pt x="6765" y="3762"/>
                    <a:pt x="6876" y="3500"/>
                    <a:pt x="6986" y="3266"/>
                  </a:cubicBezTo>
                  <a:cubicBezTo>
                    <a:pt x="7013" y="3486"/>
                    <a:pt x="7082" y="3693"/>
                    <a:pt x="7234" y="3886"/>
                  </a:cubicBezTo>
                  <a:cubicBezTo>
                    <a:pt x="7300" y="3974"/>
                    <a:pt x="7388" y="4012"/>
                    <a:pt x="7476" y="4012"/>
                  </a:cubicBezTo>
                  <a:cubicBezTo>
                    <a:pt x="7606" y="4012"/>
                    <a:pt x="7735" y="3927"/>
                    <a:pt x="7785" y="3803"/>
                  </a:cubicBezTo>
                  <a:cubicBezTo>
                    <a:pt x="7950" y="3514"/>
                    <a:pt x="8047" y="3225"/>
                    <a:pt x="8116" y="2963"/>
                  </a:cubicBezTo>
                  <a:cubicBezTo>
                    <a:pt x="8226" y="3128"/>
                    <a:pt x="8350" y="3280"/>
                    <a:pt x="8598" y="3349"/>
                  </a:cubicBezTo>
                  <a:cubicBezTo>
                    <a:pt x="8652" y="3363"/>
                    <a:pt x="8705" y="3370"/>
                    <a:pt x="8754" y="3370"/>
                  </a:cubicBezTo>
                  <a:cubicBezTo>
                    <a:pt x="9031" y="3370"/>
                    <a:pt x="9224" y="3162"/>
                    <a:pt x="9259" y="2963"/>
                  </a:cubicBezTo>
                  <a:cubicBezTo>
                    <a:pt x="9342" y="2742"/>
                    <a:pt x="9369" y="2494"/>
                    <a:pt x="9397" y="2260"/>
                  </a:cubicBezTo>
                  <a:cubicBezTo>
                    <a:pt x="9507" y="2357"/>
                    <a:pt x="9604" y="2453"/>
                    <a:pt x="9741" y="2522"/>
                  </a:cubicBezTo>
                  <a:cubicBezTo>
                    <a:pt x="9836" y="2579"/>
                    <a:pt x="9962" y="2612"/>
                    <a:pt x="10081" y="2612"/>
                  </a:cubicBezTo>
                  <a:cubicBezTo>
                    <a:pt x="10221" y="2612"/>
                    <a:pt x="10350" y="2565"/>
                    <a:pt x="10403" y="2453"/>
                  </a:cubicBezTo>
                  <a:cubicBezTo>
                    <a:pt x="10582" y="2054"/>
                    <a:pt x="10320" y="1640"/>
                    <a:pt x="10169" y="1254"/>
                  </a:cubicBezTo>
                  <a:cubicBezTo>
                    <a:pt x="9962" y="827"/>
                    <a:pt x="9769" y="111"/>
                    <a:pt x="9053"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7"/>
            <p:cNvSpPr/>
            <p:nvPr/>
          </p:nvSpPr>
          <p:spPr>
            <a:xfrm>
              <a:off x="1491550" y="1263525"/>
              <a:ext cx="127450" cy="121575"/>
            </a:xfrm>
            <a:custGeom>
              <a:avLst/>
              <a:gdLst/>
              <a:ahLst/>
              <a:cxnLst/>
              <a:rect l="l" t="t" r="r" b="b"/>
              <a:pathLst>
                <a:path w="5098" h="4863" extrusionOk="0">
                  <a:moveTo>
                    <a:pt x="2469" y="0"/>
                  </a:moveTo>
                  <a:cubicBezTo>
                    <a:pt x="2121" y="0"/>
                    <a:pt x="1582" y="261"/>
                    <a:pt x="1254" y="443"/>
                  </a:cubicBezTo>
                  <a:cubicBezTo>
                    <a:pt x="965" y="622"/>
                    <a:pt x="593" y="787"/>
                    <a:pt x="413" y="1035"/>
                  </a:cubicBezTo>
                  <a:cubicBezTo>
                    <a:pt x="358" y="1104"/>
                    <a:pt x="262" y="1380"/>
                    <a:pt x="248" y="1573"/>
                  </a:cubicBezTo>
                  <a:cubicBezTo>
                    <a:pt x="124" y="1807"/>
                    <a:pt x="41" y="2041"/>
                    <a:pt x="14" y="2262"/>
                  </a:cubicBezTo>
                  <a:cubicBezTo>
                    <a:pt x="0" y="2358"/>
                    <a:pt x="14" y="2482"/>
                    <a:pt x="138" y="2523"/>
                  </a:cubicBezTo>
                  <a:cubicBezTo>
                    <a:pt x="161" y="2532"/>
                    <a:pt x="186" y="2536"/>
                    <a:pt x="212" y="2536"/>
                  </a:cubicBezTo>
                  <a:cubicBezTo>
                    <a:pt x="310" y="2536"/>
                    <a:pt x="423" y="2481"/>
                    <a:pt x="510" y="2427"/>
                  </a:cubicBezTo>
                  <a:cubicBezTo>
                    <a:pt x="551" y="2399"/>
                    <a:pt x="606" y="2358"/>
                    <a:pt x="634" y="2331"/>
                  </a:cubicBezTo>
                  <a:lnTo>
                    <a:pt x="634" y="2331"/>
                  </a:lnTo>
                  <a:cubicBezTo>
                    <a:pt x="622" y="2655"/>
                    <a:pt x="463" y="3327"/>
                    <a:pt x="982" y="3327"/>
                  </a:cubicBezTo>
                  <a:cubicBezTo>
                    <a:pt x="1058" y="3327"/>
                    <a:pt x="1147" y="3313"/>
                    <a:pt x="1254" y="3281"/>
                  </a:cubicBezTo>
                  <a:cubicBezTo>
                    <a:pt x="1305" y="3273"/>
                    <a:pt x="1342" y="3269"/>
                    <a:pt x="1369" y="3269"/>
                  </a:cubicBezTo>
                  <a:cubicBezTo>
                    <a:pt x="1429" y="3269"/>
                    <a:pt x="1442" y="3285"/>
                    <a:pt x="1461" y="3295"/>
                  </a:cubicBezTo>
                  <a:cubicBezTo>
                    <a:pt x="1626" y="3460"/>
                    <a:pt x="1640" y="3612"/>
                    <a:pt x="1736" y="3832"/>
                  </a:cubicBezTo>
                  <a:cubicBezTo>
                    <a:pt x="1819" y="4025"/>
                    <a:pt x="1957" y="4191"/>
                    <a:pt x="2094" y="4356"/>
                  </a:cubicBezTo>
                  <a:cubicBezTo>
                    <a:pt x="2209" y="4471"/>
                    <a:pt x="2496" y="4863"/>
                    <a:pt x="2828" y="4863"/>
                  </a:cubicBezTo>
                  <a:cubicBezTo>
                    <a:pt x="2894" y="4863"/>
                    <a:pt x="2962" y="4847"/>
                    <a:pt x="3031" y="4811"/>
                  </a:cubicBezTo>
                  <a:cubicBezTo>
                    <a:pt x="3265" y="4659"/>
                    <a:pt x="3224" y="4466"/>
                    <a:pt x="3252" y="4301"/>
                  </a:cubicBezTo>
                  <a:cubicBezTo>
                    <a:pt x="3265" y="3943"/>
                    <a:pt x="3238" y="3612"/>
                    <a:pt x="3224" y="3295"/>
                  </a:cubicBezTo>
                  <a:lnTo>
                    <a:pt x="3224" y="3295"/>
                  </a:lnTo>
                  <a:cubicBezTo>
                    <a:pt x="3332" y="3412"/>
                    <a:pt x="3492" y="3557"/>
                    <a:pt x="3678" y="3557"/>
                  </a:cubicBezTo>
                  <a:cubicBezTo>
                    <a:pt x="3778" y="3557"/>
                    <a:pt x="3885" y="3516"/>
                    <a:pt x="3996" y="3405"/>
                  </a:cubicBezTo>
                  <a:cubicBezTo>
                    <a:pt x="4189" y="3157"/>
                    <a:pt x="4147" y="2909"/>
                    <a:pt x="4175" y="2675"/>
                  </a:cubicBezTo>
                  <a:lnTo>
                    <a:pt x="4175" y="2661"/>
                  </a:lnTo>
                  <a:cubicBezTo>
                    <a:pt x="4257" y="2703"/>
                    <a:pt x="4340" y="2758"/>
                    <a:pt x="4437" y="2771"/>
                  </a:cubicBezTo>
                  <a:cubicBezTo>
                    <a:pt x="4561" y="2771"/>
                    <a:pt x="4740" y="2744"/>
                    <a:pt x="4864" y="2661"/>
                  </a:cubicBezTo>
                  <a:cubicBezTo>
                    <a:pt x="5043" y="2523"/>
                    <a:pt x="5043" y="2344"/>
                    <a:pt x="5043" y="2193"/>
                  </a:cubicBezTo>
                  <a:cubicBezTo>
                    <a:pt x="5001" y="1945"/>
                    <a:pt x="4864" y="1711"/>
                    <a:pt x="4685" y="1518"/>
                  </a:cubicBezTo>
                  <a:cubicBezTo>
                    <a:pt x="4657" y="1476"/>
                    <a:pt x="4629" y="1407"/>
                    <a:pt x="4616" y="1339"/>
                  </a:cubicBezTo>
                  <a:lnTo>
                    <a:pt x="4616" y="1339"/>
                  </a:lnTo>
                  <a:cubicBezTo>
                    <a:pt x="4657" y="1352"/>
                    <a:pt x="4712" y="1366"/>
                    <a:pt x="4781" y="1366"/>
                  </a:cubicBezTo>
                  <a:cubicBezTo>
                    <a:pt x="5043" y="1325"/>
                    <a:pt x="5098" y="1091"/>
                    <a:pt x="5084" y="967"/>
                  </a:cubicBezTo>
                  <a:cubicBezTo>
                    <a:pt x="5070" y="774"/>
                    <a:pt x="4919" y="650"/>
                    <a:pt x="4753" y="553"/>
                  </a:cubicBezTo>
                  <a:cubicBezTo>
                    <a:pt x="4547" y="443"/>
                    <a:pt x="4313" y="333"/>
                    <a:pt x="4023" y="291"/>
                  </a:cubicBezTo>
                  <a:cubicBezTo>
                    <a:pt x="3948" y="282"/>
                    <a:pt x="3858" y="277"/>
                    <a:pt x="3762" y="277"/>
                  </a:cubicBezTo>
                  <a:cubicBezTo>
                    <a:pt x="3456" y="277"/>
                    <a:pt x="3086" y="322"/>
                    <a:pt x="2907" y="374"/>
                  </a:cubicBezTo>
                  <a:cubicBezTo>
                    <a:pt x="2811" y="347"/>
                    <a:pt x="2852" y="374"/>
                    <a:pt x="2797" y="250"/>
                  </a:cubicBezTo>
                  <a:cubicBezTo>
                    <a:pt x="2774" y="68"/>
                    <a:pt x="2646" y="0"/>
                    <a:pt x="2469" y="0"/>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7"/>
            <p:cNvSpPr/>
            <p:nvPr/>
          </p:nvSpPr>
          <p:spPr>
            <a:xfrm>
              <a:off x="1386475" y="1380125"/>
              <a:ext cx="118875" cy="93325"/>
            </a:xfrm>
            <a:custGeom>
              <a:avLst/>
              <a:gdLst/>
              <a:ahLst/>
              <a:cxnLst/>
              <a:rect l="l" t="t" r="r" b="b"/>
              <a:pathLst>
                <a:path w="4755" h="3733" extrusionOk="0">
                  <a:moveTo>
                    <a:pt x="3702" y="0"/>
                  </a:moveTo>
                  <a:cubicBezTo>
                    <a:pt x="3354" y="0"/>
                    <a:pt x="3109" y="198"/>
                    <a:pt x="2894" y="463"/>
                  </a:cubicBezTo>
                  <a:cubicBezTo>
                    <a:pt x="2867" y="395"/>
                    <a:pt x="2839" y="339"/>
                    <a:pt x="2784" y="284"/>
                  </a:cubicBezTo>
                  <a:cubicBezTo>
                    <a:pt x="2674" y="174"/>
                    <a:pt x="2508" y="105"/>
                    <a:pt x="2329" y="91"/>
                  </a:cubicBezTo>
                  <a:cubicBezTo>
                    <a:pt x="2150" y="105"/>
                    <a:pt x="1971" y="147"/>
                    <a:pt x="1806" y="215"/>
                  </a:cubicBezTo>
                  <a:cubicBezTo>
                    <a:pt x="1709" y="271"/>
                    <a:pt x="1696" y="284"/>
                    <a:pt x="1613" y="312"/>
                  </a:cubicBezTo>
                  <a:cubicBezTo>
                    <a:pt x="1613" y="312"/>
                    <a:pt x="1599" y="298"/>
                    <a:pt x="1599" y="284"/>
                  </a:cubicBezTo>
                  <a:cubicBezTo>
                    <a:pt x="1507" y="179"/>
                    <a:pt x="1373" y="133"/>
                    <a:pt x="1238" y="133"/>
                  </a:cubicBezTo>
                  <a:cubicBezTo>
                    <a:pt x="1072" y="133"/>
                    <a:pt x="905" y="204"/>
                    <a:pt x="814" y="326"/>
                  </a:cubicBezTo>
                  <a:cubicBezTo>
                    <a:pt x="800" y="339"/>
                    <a:pt x="786" y="353"/>
                    <a:pt x="786" y="367"/>
                  </a:cubicBezTo>
                  <a:cubicBezTo>
                    <a:pt x="717" y="381"/>
                    <a:pt x="662" y="408"/>
                    <a:pt x="621" y="436"/>
                  </a:cubicBezTo>
                  <a:cubicBezTo>
                    <a:pt x="345" y="725"/>
                    <a:pt x="400" y="1070"/>
                    <a:pt x="276" y="1359"/>
                  </a:cubicBezTo>
                  <a:cubicBezTo>
                    <a:pt x="139" y="1841"/>
                    <a:pt x="28" y="2282"/>
                    <a:pt x="15" y="2819"/>
                  </a:cubicBezTo>
                  <a:cubicBezTo>
                    <a:pt x="15" y="3081"/>
                    <a:pt x="1" y="3357"/>
                    <a:pt x="194" y="3495"/>
                  </a:cubicBezTo>
                  <a:cubicBezTo>
                    <a:pt x="231" y="3521"/>
                    <a:pt x="273" y="3534"/>
                    <a:pt x="315" y="3534"/>
                  </a:cubicBezTo>
                  <a:cubicBezTo>
                    <a:pt x="381" y="3534"/>
                    <a:pt x="446" y="3504"/>
                    <a:pt x="497" y="3453"/>
                  </a:cubicBezTo>
                  <a:cubicBezTo>
                    <a:pt x="690" y="3288"/>
                    <a:pt x="690" y="3026"/>
                    <a:pt x="800" y="2819"/>
                  </a:cubicBezTo>
                  <a:cubicBezTo>
                    <a:pt x="965" y="2406"/>
                    <a:pt x="1144" y="1993"/>
                    <a:pt x="1310" y="1579"/>
                  </a:cubicBezTo>
                  <a:cubicBezTo>
                    <a:pt x="1310" y="1607"/>
                    <a:pt x="1310" y="1635"/>
                    <a:pt x="1310" y="1662"/>
                  </a:cubicBezTo>
                  <a:cubicBezTo>
                    <a:pt x="1268" y="2117"/>
                    <a:pt x="1172" y="2585"/>
                    <a:pt x="1241" y="3040"/>
                  </a:cubicBezTo>
                  <a:cubicBezTo>
                    <a:pt x="1287" y="3214"/>
                    <a:pt x="1363" y="3732"/>
                    <a:pt x="1610" y="3732"/>
                  </a:cubicBezTo>
                  <a:cubicBezTo>
                    <a:pt x="1655" y="3732"/>
                    <a:pt x="1706" y="3714"/>
                    <a:pt x="1764" y="3674"/>
                  </a:cubicBezTo>
                  <a:cubicBezTo>
                    <a:pt x="1902" y="3536"/>
                    <a:pt x="2054" y="3150"/>
                    <a:pt x="2109" y="3095"/>
                  </a:cubicBezTo>
                  <a:cubicBezTo>
                    <a:pt x="2164" y="2971"/>
                    <a:pt x="2233" y="2875"/>
                    <a:pt x="2316" y="2764"/>
                  </a:cubicBezTo>
                  <a:cubicBezTo>
                    <a:pt x="2329" y="2999"/>
                    <a:pt x="2398" y="3247"/>
                    <a:pt x="2605" y="3412"/>
                  </a:cubicBezTo>
                  <a:cubicBezTo>
                    <a:pt x="2652" y="3438"/>
                    <a:pt x="2695" y="3450"/>
                    <a:pt x="2736" y="3450"/>
                  </a:cubicBezTo>
                  <a:cubicBezTo>
                    <a:pt x="3055" y="3450"/>
                    <a:pt x="3199" y="2707"/>
                    <a:pt x="3321" y="2365"/>
                  </a:cubicBezTo>
                  <a:cubicBezTo>
                    <a:pt x="3349" y="2640"/>
                    <a:pt x="3390" y="2930"/>
                    <a:pt x="3542" y="3081"/>
                  </a:cubicBezTo>
                  <a:cubicBezTo>
                    <a:pt x="3579" y="3129"/>
                    <a:pt x="3635" y="3150"/>
                    <a:pt x="3692" y="3150"/>
                  </a:cubicBezTo>
                  <a:cubicBezTo>
                    <a:pt x="3784" y="3150"/>
                    <a:pt x="3880" y="3097"/>
                    <a:pt x="3914" y="3012"/>
                  </a:cubicBezTo>
                  <a:cubicBezTo>
                    <a:pt x="4079" y="2654"/>
                    <a:pt x="4162" y="2268"/>
                    <a:pt x="4203" y="1883"/>
                  </a:cubicBezTo>
                  <a:cubicBezTo>
                    <a:pt x="4203" y="1841"/>
                    <a:pt x="4217" y="1814"/>
                    <a:pt x="4231" y="1772"/>
                  </a:cubicBezTo>
                  <a:cubicBezTo>
                    <a:pt x="4287" y="1819"/>
                    <a:pt x="4355" y="1853"/>
                    <a:pt x="4428" y="1853"/>
                  </a:cubicBezTo>
                  <a:cubicBezTo>
                    <a:pt x="4463" y="1853"/>
                    <a:pt x="4498" y="1845"/>
                    <a:pt x="4534" y="1827"/>
                  </a:cubicBezTo>
                  <a:cubicBezTo>
                    <a:pt x="4754" y="1579"/>
                    <a:pt x="4685" y="1221"/>
                    <a:pt x="4616" y="932"/>
                  </a:cubicBezTo>
                  <a:cubicBezTo>
                    <a:pt x="4534" y="670"/>
                    <a:pt x="4589" y="532"/>
                    <a:pt x="4479" y="312"/>
                  </a:cubicBezTo>
                  <a:cubicBezTo>
                    <a:pt x="4396" y="215"/>
                    <a:pt x="4231" y="133"/>
                    <a:pt x="4107" y="78"/>
                  </a:cubicBezTo>
                  <a:cubicBezTo>
                    <a:pt x="3957" y="24"/>
                    <a:pt x="3823" y="0"/>
                    <a:pt x="3702" y="0"/>
                  </a:cubicBezTo>
                  <a:close/>
                </a:path>
              </a:pathLst>
            </a:custGeom>
            <a:solidFill>
              <a:srgbClr val="AF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7"/>
            <p:cNvSpPr/>
            <p:nvPr/>
          </p:nvSpPr>
          <p:spPr>
            <a:xfrm>
              <a:off x="1557325" y="1289400"/>
              <a:ext cx="171550" cy="144825"/>
            </a:xfrm>
            <a:custGeom>
              <a:avLst/>
              <a:gdLst/>
              <a:ahLst/>
              <a:cxnLst/>
              <a:rect l="l" t="t" r="r" b="b"/>
              <a:pathLst>
                <a:path w="6862" h="5793" extrusionOk="0">
                  <a:moveTo>
                    <a:pt x="5043" y="0"/>
                  </a:moveTo>
                  <a:cubicBezTo>
                    <a:pt x="4864" y="0"/>
                    <a:pt x="4671" y="0"/>
                    <a:pt x="4506" y="42"/>
                  </a:cubicBezTo>
                  <a:cubicBezTo>
                    <a:pt x="4244" y="83"/>
                    <a:pt x="3982" y="248"/>
                    <a:pt x="3900" y="345"/>
                  </a:cubicBezTo>
                  <a:cubicBezTo>
                    <a:pt x="3817" y="428"/>
                    <a:pt x="3831" y="428"/>
                    <a:pt x="3762" y="469"/>
                  </a:cubicBezTo>
                  <a:cubicBezTo>
                    <a:pt x="3734" y="441"/>
                    <a:pt x="3679" y="372"/>
                    <a:pt x="3597" y="290"/>
                  </a:cubicBezTo>
                  <a:cubicBezTo>
                    <a:pt x="3514" y="207"/>
                    <a:pt x="3404" y="138"/>
                    <a:pt x="3294" y="111"/>
                  </a:cubicBezTo>
                  <a:cubicBezTo>
                    <a:pt x="3224" y="84"/>
                    <a:pt x="3155" y="72"/>
                    <a:pt x="3088" y="72"/>
                  </a:cubicBezTo>
                  <a:cubicBezTo>
                    <a:pt x="2849" y="72"/>
                    <a:pt x="2642" y="217"/>
                    <a:pt x="2577" y="304"/>
                  </a:cubicBezTo>
                  <a:cubicBezTo>
                    <a:pt x="2536" y="331"/>
                    <a:pt x="2494" y="372"/>
                    <a:pt x="2453" y="400"/>
                  </a:cubicBezTo>
                  <a:cubicBezTo>
                    <a:pt x="2439" y="372"/>
                    <a:pt x="2398" y="331"/>
                    <a:pt x="2357" y="290"/>
                  </a:cubicBezTo>
                  <a:cubicBezTo>
                    <a:pt x="2246" y="166"/>
                    <a:pt x="2054" y="124"/>
                    <a:pt x="1874" y="111"/>
                  </a:cubicBezTo>
                  <a:cubicBezTo>
                    <a:pt x="1626" y="111"/>
                    <a:pt x="1406" y="193"/>
                    <a:pt x="1268" y="317"/>
                  </a:cubicBezTo>
                  <a:cubicBezTo>
                    <a:pt x="1235" y="313"/>
                    <a:pt x="1201" y="310"/>
                    <a:pt x="1168" y="310"/>
                  </a:cubicBezTo>
                  <a:cubicBezTo>
                    <a:pt x="1010" y="310"/>
                    <a:pt x="861" y="362"/>
                    <a:pt x="758" y="441"/>
                  </a:cubicBezTo>
                  <a:cubicBezTo>
                    <a:pt x="621" y="579"/>
                    <a:pt x="593" y="689"/>
                    <a:pt x="497" y="855"/>
                  </a:cubicBezTo>
                  <a:cubicBezTo>
                    <a:pt x="276" y="1461"/>
                    <a:pt x="1" y="2136"/>
                    <a:pt x="235" y="2784"/>
                  </a:cubicBezTo>
                  <a:cubicBezTo>
                    <a:pt x="313" y="2886"/>
                    <a:pt x="396" y="2926"/>
                    <a:pt x="478" y="2926"/>
                  </a:cubicBezTo>
                  <a:cubicBezTo>
                    <a:pt x="625" y="2926"/>
                    <a:pt x="766" y="2793"/>
                    <a:pt x="855" y="2660"/>
                  </a:cubicBezTo>
                  <a:cubicBezTo>
                    <a:pt x="855" y="2646"/>
                    <a:pt x="882" y="2618"/>
                    <a:pt x="896" y="2591"/>
                  </a:cubicBezTo>
                  <a:lnTo>
                    <a:pt x="896" y="2591"/>
                  </a:lnTo>
                  <a:cubicBezTo>
                    <a:pt x="910" y="2839"/>
                    <a:pt x="882" y="3114"/>
                    <a:pt x="1006" y="3348"/>
                  </a:cubicBezTo>
                  <a:cubicBezTo>
                    <a:pt x="1067" y="3470"/>
                    <a:pt x="1225" y="3560"/>
                    <a:pt x="1385" y="3560"/>
                  </a:cubicBezTo>
                  <a:cubicBezTo>
                    <a:pt x="1406" y="3560"/>
                    <a:pt x="1427" y="3558"/>
                    <a:pt x="1447" y="3555"/>
                  </a:cubicBezTo>
                  <a:cubicBezTo>
                    <a:pt x="1520" y="3539"/>
                    <a:pt x="1541" y="3532"/>
                    <a:pt x="1562" y="3532"/>
                  </a:cubicBezTo>
                  <a:cubicBezTo>
                    <a:pt x="1577" y="3532"/>
                    <a:pt x="1592" y="3536"/>
                    <a:pt x="1626" y="3541"/>
                  </a:cubicBezTo>
                  <a:lnTo>
                    <a:pt x="1640" y="3541"/>
                  </a:lnTo>
                  <a:cubicBezTo>
                    <a:pt x="1654" y="3583"/>
                    <a:pt x="1682" y="3665"/>
                    <a:pt x="1682" y="3734"/>
                  </a:cubicBezTo>
                  <a:cubicBezTo>
                    <a:pt x="1737" y="4244"/>
                    <a:pt x="1613" y="5084"/>
                    <a:pt x="1943" y="5677"/>
                  </a:cubicBezTo>
                  <a:cubicBezTo>
                    <a:pt x="2000" y="5754"/>
                    <a:pt x="2096" y="5792"/>
                    <a:pt x="2191" y="5792"/>
                  </a:cubicBezTo>
                  <a:cubicBezTo>
                    <a:pt x="2282" y="5792"/>
                    <a:pt x="2372" y="5758"/>
                    <a:pt x="2426" y="5691"/>
                  </a:cubicBezTo>
                  <a:cubicBezTo>
                    <a:pt x="2646" y="5388"/>
                    <a:pt x="2729" y="5029"/>
                    <a:pt x="2880" y="4699"/>
                  </a:cubicBezTo>
                  <a:lnTo>
                    <a:pt x="2894" y="4644"/>
                  </a:lnTo>
                  <a:cubicBezTo>
                    <a:pt x="2977" y="4809"/>
                    <a:pt x="3101" y="4947"/>
                    <a:pt x="3376" y="4960"/>
                  </a:cubicBezTo>
                  <a:cubicBezTo>
                    <a:pt x="3583" y="4960"/>
                    <a:pt x="3693" y="4795"/>
                    <a:pt x="3776" y="4657"/>
                  </a:cubicBezTo>
                  <a:cubicBezTo>
                    <a:pt x="3831" y="4588"/>
                    <a:pt x="3886" y="4464"/>
                    <a:pt x="3941" y="4354"/>
                  </a:cubicBezTo>
                  <a:cubicBezTo>
                    <a:pt x="4024" y="4547"/>
                    <a:pt x="4093" y="4754"/>
                    <a:pt x="4286" y="4892"/>
                  </a:cubicBezTo>
                  <a:cubicBezTo>
                    <a:pt x="4414" y="4973"/>
                    <a:pt x="4548" y="5009"/>
                    <a:pt x="4673" y="5009"/>
                  </a:cubicBezTo>
                  <a:cubicBezTo>
                    <a:pt x="4953" y="5009"/>
                    <a:pt x="5193" y="4831"/>
                    <a:pt x="5250" y="4575"/>
                  </a:cubicBezTo>
                  <a:cubicBezTo>
                    <a:pt x="5278" y="4451"/>
                    <a:pt x="5305" y="4340"/>
                    <a:pt x="5346" y="4230"/>
                  </a:cubicBezTo>
                  <a:cubicBezTo>
                    <a:pt x="5528" y="4505"/>
                    <a:pt x="5668" y="4610"/>
                    <a:pt x="5779" y="4610"/>
                  </a:cubicBezTo>
                  <a:cubicBezTo>
                    <a:pt x="6047" y="4610"/>
                    <a:pt x="6145" y="3996"/>
                    <a:pt x="6242" y="3665"/>
                  </a:cubicBezTo>
                  <a:cubicBezTo>
                    <a:pt x="6242" y="3638"/>
                    <a:pt x="6256" y="3624"/>
                    <a:pt x="6256" y="3610"/>
                  </a:cubicBezTo>
                  <a:cubicBezTo>
                    <a:pt x="6306" y="3702"/>
                    <a:pt x="6423" y="3764"/>
                    <a:pt x="6534" y="3764"/>
                  </a:cubicBezTo>
                  <a:cubicBezTo>
                    <a:pt x="6606" y="3764"/>
                    <a:pt x="6676" y="3738"/>
                    <a:pt x="6724" y="3679"/>
                  </a:cubicBezTo>
                  <a:cubicBezTo>
                    <a:pt x="6821" y="3514"/>
                    <a:pt x="6862" y="3321"/>
                    <a:pt x="6848" y="3128"/>
                  </a:cubicBezTo>
                  <a:cubicBezTo>
                    <a:pt x="6834" y="2908"/>
                    <a:pt x="6683" y="2591"/>
                    <a:pt x="6683" y="2480"/>
                  </a:cubicBezTo>
                  <a:cubicBezTo>
                    <a:pt x="6710" y="2108"/>
                    <a:pt x="6669" y="1599"/>
                    <a:pt x="6600" y="1337"/>
                  </a:cubicBezTo>
                  <a:cubicBezTo>
                    <a:pt x="6559" y="1144"/>
                    <a:pt x="6600" y="1061"/>
                    <a:pt x="6462" y="882"/>
                  </a:cubicBezTo>
                  <a:cubicBezTo>
                    <a:pt x="6394" y="772"/>
                    <a:pt x="6394" y="731"/>
                    <a:pt x="6297" y="593"/>
                  </a:cubicBezTo>
                  <a:cubicBezTo>
                    <a:pt x="6201" y="469"/>
                    <a:pt x="6077" y="386"/>
                    <a:pt x="5939" y="290"/>
                  </a:cubicBezTo>
                  <a:cubicBezTo>
                    <a:pt x="5677" y="152"/>
                    <a:pt x="5360" y="42"/>
                    <a:pt x="5043" y="0"/>
                  </a:cubicBezTo>
                  <a:close/>
                </a:path>
              </a:pathLst>
            </a:custGeom>
            <a:solidFill>
              <a:srgbClr val="AF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7"/>
            <p:cNvSpPr/>
            <p:nvPr/>
          </p:nvSpPr>
          <p:spPr>
            <a:xfrm>
              <a:off x="1671675" y="1561325"/>
              <a:ext cx="131600" cy="142550"/>
            </a:xfrm>
            <a:custGeom>
              <a:avLst/>
              <a:gdLst/>
              <a:ahLst/>
              <a:cxnLst/>
              <a:rect l="l" t="t" r="r" b="b"/>
              <a:pathLst>
                <a:path w="5264" h="5702" extrusionOk="0">
                  <a:moveTo>
                    <a:pt x="2921" y="0"/>
                  </a:moveTo>
                  <a:cubicBezTo>
                    <a:pt x="2876" y="0"/>
                    <a:pt x="2835" y="3"/>
                    <a:pt x="2798" y="8"/>
                  </a:cubicBezTo>
                  <a:cubicBezTo>
                    <a:pt x="2646" y="22"/>
                    <a:pt x="2550" y="63"/>
                    <a:pt x="2467" y="77"/>
                  </a:cubicBezTo>
                  <a:cubicBezTo>
                    <a:pt x="2247" y="104"/>
                    <a:pt x="2040" y="187"/>
                    <a:pt x="1833" y="270"/>
                  </a:cubicBezTo>
                  <a:cubicBezTo>
                    <a:pt x="1572" y="394"/>
                    <a:pt x="1627" y="462"/>
                    <a:pt x="1392" y="531"/>
                  </a:cubicBezTo>
                  <a:cubicBezTo>
                    <a:pt x="1255" y="586"/>
                    <a:pt x="1117" y="669"/>
                    <a:pt x="1062" y="697"/>
                  </a:cubicBezTo>
                  <a:cubicBezTo>
                    <a:pt x="1048" y="697"/>
                    <a:pt x="1034" y="710"/>
                    <a:pt x="1007" y="710"/>
                  </a:cubicBezTo>
                  <a:cubicBezTo>
                    <a:pt x="800" y="738"/>
                    <a:pt x="593" y="793"/>
                    <a:pt x="497" y="945"/>
                  </a:cubicBezTo>
                  <a:cubicBezTo>
                    <a:pt x="359" y="1344"/>
                    <a:pt x="345" y="1758"/>
                    <a:pt x="263" y="2102"/>
                  </a:cubicBezTo>
                  <a:cubicBezTo>
                    <a:pt x="125" y="2474"/>
                    <a:pt x="70" y="2860"/>
                    <a:pt x="70" y="3246"/>
                  </a:cubicBezTo>
                  <a:cubicBezTo>
                    <a:pt x="70" y="3452"/>
                    <a:pt x="1" y="3879"/>
                    <a:pt x="359" y="3879"/>
                  </a:cubicBezTo>
                  <a:cubicBezTo>
                    <a:pt x="538" y="3838"/>
                    <a:pt x="580" y="3645"/>
                    <a:pt x="621" y="3521"/>
                  </a:cubicBezTo>
                  <a:cubicBezTo>
                    <a:pt x="745" y="3204"/>
                    <a:pt x="759" y="2860"/>
                    <a:pt x="855" y="2584"/>
                  </a:cubicBezTo>
                  <a:lnTo>
                    <a:pt x="855" y="2584"/>
                  </a:lnTo>
                  <a:cubicBezTo>
                    <a:pt x="855" y="2763"/>
                    <a:pt x="800" y="3011"/>
                    <a:pt x="772" y="3204"/>
                  </a:cubicBezTo>
                  <a:cubicBezTo>
                    <a:pt x="704" y="3590"/>
                    <a:pt x="676" y="3990"/>
                    <a:pt x="648" y="4389"/>
                  </a:cubicBezTo>
                  <a:cubicBezTo>
                    <a:pt x="621" y="4678"/>
                    <a:pt x="524" y="5009"/>
                    <a:pt x="717" y="5285"/>
                  </a:cubicBezTo>
                  <a:cubicBezTo>
                    <a:pt x="758" y="5351"/>
                    <a:pt x="807" y="5378"/>
                    <a:pt x="854" y="5378"/>
                  </a:cubicBezTo>
                  <a:cubicBezTo>
                    <a:pt x="933" y="5378"/>
                    <a:pt x="1008" y="5302"/>
                    <a:pt x="1034" y="5216"/>
                  </a:cubicBezTo>
                  <a:cubicBezTo>
                    <a:pt x="1158" y="4885"/>
                    <a:pt x="1144" y="4527"/>
                    <a:pt x="1227" y="4182"/>
                  </a:cubicBezTo>
                  <a:cubicBezTo>
                    <a:pt x="1255" y="3962"/>
                    <a:pt x="1310" y="3755"/>
                    <a:pt x="1351" y="3562"/>
                  </a:cubicBezTo>
                  <a:cubicBezTo>
                    <a:pt x="1351" y="3590"/>
                    <a:pt x="1351" y="3631"/>
                    <a:pt x="1351" y="3673"/>
                  </a:cubicBezTo>
                  <a:cubicBezTo>
                    <a:pt x="1324" y="3934"/>
                    <a:pt x="1379" y="4279"/>
                    <a:pt x="1420" y="4472"/>
                  </a:cubicBezTo>
                  <a:cubicBezTo>
                    <a:pt x="1443" y="4599"/>
                    <a:pt x="1505" y="4862"/>
                    <a:pt x="1679" y="4862"/>
                  </a:cubicBezTo>
                  <a:cubicBezTo>
                    <a:pt x="1712" y="4862"/>
                    <a:pt x="1750" y="4852"/>
                    <a:pt x="1792" y="4830"/>
                  </a:cubicBezTo>
                  <a:cubicBezTo>
                    <a:pt x="1861" y="4775"/>
                    <a:pt x="1902" y="4706"/>
                    <a:pt x="1930" y="4637"/>
                  </a:cubicBezTo>
                  <a:cubicBezTo>
                    <a:pt x="1930" y="4802"/>
                    <a:pt x="1944" y="4940"/>
                    <a:pt x="1971" y="5037"/>
                  </a:cubicBezTo>
                  <a:cubicBezTo>
                    <a:pt x="1982" y="5194"/>
                    <a:pt x="2067" y="5701"/>
                    <a:pt x="2286" y="5701"/>
                  </a:cubicBezTo>
                  <a:cubicBezTo>
                    <a:pt x="2335" y="5701"/>
                    <a:pt x="2390" y="5676"/>
                    <a:pt x="2453" y="5615"/>
                  </a:cubicBezTo>
                  <a:cubicBezTo>
                    <a:pt x="2619" y="5422"/>
                    <a:pt x="2632" y="5161"/>
                    <a:pt x="2701" y="4940"/>
                  </a:cubicBezTo>
                  <a:cubicBezTo>
                    <a:pt x="2756" y="4513"/>
                    <a:pt x="2853" y="4100"/>
                    <a:pt x="2894" y="3673"/>
                  </a:cubicBezTo>
                  <a:cubicBezTo>
                    <a:pt x="2936" y="3383"/>
                    <a:pt x="2908" y="3080"/>
                    <a:pt x="2949" y="2791"/>
                  </a:cubicBezTo>
                  <a:cubicBezTo>
                    <a:pt x="2977" y="2653"/>
                    <a:pt x="3018" y="2502"/>
                    <a:pt x="3004" y="2364"/>
                  </a:cubicBezTo>
                  <a:cubicBezTo>
                    <a:pt x="2991" y="2185"/>
                    <a:pt x="2991" y="2074"/>
                    <a:pt x="3032" y="1868"/>
                  </a:cubicBezTo>
                  <a:cubicBezTo>
                    <a:pt x="3046" y="1854"/>
                    <a:pt x="3060" y="1785"/>
                    <a:pt x="3073" y="1758"/>
                  </a:cubicBezTo>
                  <a:cubicBezTo>
                    <a:pt x="3101" y="1950"/>
                    <a:pt x="3128" y="2226"/>
                    <a:pt x="3115" y="2433"/>
                  </a:cubicBezTo>
                  <a:cubicBezTo>
                    <a:pt x="3087" y="2750"/>
                    <a:pt x="3142" y="3053"/>
                    <a:pt x="3184" y="3370"/>
                  </a:cubicBezTo>
                  <a:cubicBezTo>
                    <a:pt x="3170" y="3521"/>
                    <a:pt x="3184" y="3990"/>
                    <a:pt x="3211" y="4155"/>
                  </a:cubicBezTo>
                  <a:cubicBezTo>
                    <a:pt x="3211" y="4279"/>
                    <a:pt x="3330" y="4410"/>
                    <a:pt x="3449" y="4410"/>
                  </a:cubicBezTo>
                  <a:cubicBezTo>
                    <a:pt x="3502" y="4410"/>
                    <a:pt x="3555" y="4384"/>
                    <a:pt x="3597" y="4320"/>
                  </a:cubicBezTo>
                  <a:cubicBezTo>
                    <a:pt x="3735" y="4100"/>
                    <a:pt x="3735" y="3838"/>
                    <a:pt x="3790" y="3604"/>
                  </a:cubicBezTo>
                  <a:cubicBezTo>
                    <a:pt x="3817" y="3494"/>
                    <a:pt x="3831" y="3356"/>
                    <a:pt x="3831" y="3232"/>
                  </a:cubicBezTo>
                  <a:cubicBezTo>
                    <a:pt x="3900" y="3397"/>
                    <a:pt x="3969" y="3562"/>
                    <a:pt x="4079" y="3714"/>
                  </a:cubicBezTo>
                  <a:cubicBezTo>
                    <a:pt x="4144" y="3754"/>
                    <a:pt x="4200" y="3772"/>
                    <a:pt x="4250" y="3772"/>
                  </a:cubicBezTo>
                  <a:cubicBezTo>
                    <a:pt x="4559" y="3772"/>
                    <a:pt x="4595" y="3082"/>
                    <a:pt x="4630" y="2832"/>
                  </a:cubicBezTo>
                  <a:cubicBezTo>
                    <a:pt x="4658" y="2956"/>
                    <a:pt x="4699" y="3080"/>
                    <a:pt x="4727" y="3204"/>
                  </a:cubicBezTo>
                  <a:cubicBezTo>
                    <a:pt x="4762" y="3286"/>
                    <a:pt x="4797" y="3426"/>
                    <a:pt x="4906" y="3426"/>
                  </a:cubicBezTo>
                  <a:cubicBezTo>
                    <a:pt x="4926" y="3426"/>
                    <a:pt x="4949" y="3422"/>
                    <a:pt x="4975" y="3411"/>
                  </a:cubicBezTo>
                  <a:cubicBezTo>
                    <a:pt x="5085" y="3370"/>
                    <a:pt x="5099" y="3259"/>
                    <a:pt x="5140" y="3177"/>
                  </a:cubicBezTo>
                  <a:cubicBezTo>
                    <a:pt x="5264" y="2860"/>
                    <a:pt x="5154" y="2419"/>
                    <a:pt x="5085" y="2019"/>
                  </a:cubicBezTo>
                  <a:lnTo>
                    <a:pt x="5071" y="2019"/>
                  </a:lnTo>
                  <a:cubicBezTo>
                    <a:pt x="5002" y="1620"/>
                    <a:pt x="4961" y="1206"/>
                    <a:pt x="4727" y="848"/>
                  </a:cubicBezTo>
                  <a:cubicBezTo>
                    <a:pt x="4644" y="724"/>
                    <a:pt x="4479" y="531"/>
                    <a:pt x="4479" y="531"/>
                  </a:cubicBezTo>
                  <a:cubicBezTo>
                    <a:pt x="4451" y="449"/>
                    <a:pt x="4327" y="352"/>
                    <a:pt x="4176" y="270"/>
                  </a:cubicBezTo>
                  <a:cubicBezTo>
                    <a:pt x="3955" y="173"/>
                    <a:pt x="3707" y="104"/>
                    <a:pt x="3459" y="63"/>
                  </a:cubicBezTo>
                  <a:cubicBezTo>
                    <a:pt x="3348" y="41"/>
                    <a:pt x="3110" y="0"/>
                    <a:pt x="2921" y="0"/>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7"/>
            <p:cNvSpPr/>
            <p:nvPr/>
          </p:nvSpPr>
          <p:spPr>
            <a:xfrm>
              <a:off x="1413700" y="1500525"/>
              <a:ext cx="133325" cy="126675"/>
            </a:xfrm>
            <a:custGeom>
              <a:avLst/>
              <a:gdLst/>
              <a:ahLst/>
              <a:cxnLst/>
              <a:rect l="l" t="t" r="r" b="b"/>
              <a:pathLst>
                <a:path w="5333" h="5067" extrusionOk="0">
                  <a:moveTo>
                    <a:pt x="4308" y="1"/>
                  </a:moveTo>
                  <a:cubicBezTo>
                    <a:pt x="3989" y="1"/>
                    <a:pt x="3837" y="354"/>
                    <a:pt x="3651" y="552"/>
                  </a:cubicBezTo>
                  <a:cubicBezTo>
                    <a:pt x="3610" y="456"/>
                    <a:pt x="3583" y="318"/>
                    <a:pt x="3486" y="222"/>
                  </a:cubicBezTo>
                  <a:cubicBezTo>
                    <a:pt x="3403" y="111"/>
                    <a:pt x="3266" y="70"/>
                    <a:pt x="3128" y="56"/>
                  </a:cubicBezTo>
                  <a:cubicBezTo>
                    <a:pt x="3081" y="50"/>
                    <a:pt x="3034" y="46"/>
                    <a:pt x="2988" y="46"/>
                  </a:cubicBezTo>
                  <a:cubicBezTo>
                    <a:pt x="2843" y="46"/>
                    <a:pt x="2702" y="80"/>
                    <a:pt x="2577" y="153"/>
                  </a:cubicBezTo>
                  <a:cubicBezTo>
                    <a:pt x="2425" y="235"/>
                    <a:pt x="2315" y="332"/>
                    <a:pt x="2219" y="359"/>
                  </a:cubicBezTo>
                  <a:cubicBezTo>
                    <a:pt x="2219" y="373"/>
                    <a:pt x="2205" y="373"/>
                    <a:pt x="2191" y="373"/>
                  </a:cubicBezTo>
                  <a:lnTo>
                    <a:pt x="2163" y="373"/>
                  </a:lnTo>
                  <a:cubicBezTo>
                    <a:pt x="2150" y="359"/>
                    <a:pt x="2122" y="346"/>
                    <a:pt x="2108" y="346"/>
                  </a:cubicBezTo>
                  <a:cubicBezTo>
                    <a:pt x="2022" y="309"/>
                    <a:pt x="1929" y="293"/>
                    <a:pt x="1835" y="293"/>
                  </a:cubicBezTo>
                  <a:cubicBezTo>
                    <a:pt x="1644" y="293"/>
                    <a:pt x="1453" y="363"/>
                    <a:pt x="1323" y="483"/>
                  </a:cubicBezTo>
                  <a:cubicBezTo>
                    <a:pt x="1089" y="676"/>
                    <a:pt x="758" y="938"/>
                    <a:pt x="648" y="1172"/>
                  </a:cubicBezTo>
                  <a:cubicBezTo>
                    <a:pt x="634" y="1186"/>
                    <a:pt x="620" y="1200"/>
                    <a:pt x="607" y="1227"/>
                  </a:cubicBezTo>
                  <a:cubicBezTo>
                    <a:pt x="565" y="1269"/>
                    <a:pt x="510" y="1324"/>
                    <a:pt x="483" y="1379"/>
                  </a:cubicBezTo>
                  <a:cubicBezTo>
                    <a:pt x="469" y="1406"/>
                    <a:pt x="455" y="1420"/>
                    <a:pt x="455" y="1448"/>
                  </a:cubicBezTo>
                  <a:cubicBezTo>
                    <a:pt x="276" y="1710"/>
                    <a:pt x="138" y="2026"/>
                    <a:pt x="55" y="2371"/>
                  </a:cubicBezTo>
                  <a:cubicBezTo>
                    <a:pt x="0" y="2633"/>
                    <a:pt x="55" y="2950"/>
                    <a:pt x="207" y="3266"/>
                  </a:cubicBezTo>
                  <a:cubicBezTo>
                    <a:pt x="353" y="3464"/>
                    <a:pt x="482" y="3544"/>
                    <a:pt x="596" y="3544"/>
                  </a:cubicBezTo>
                  <a:cubicBezTo>
                    <a:pt x="783" y="3544"/>
                    <a:pt x="926" y="3326"/>
                    <a:pt x="1020" y="3060"/>
                  </a:cubicBezTo>
                  <a:cubicBezTo>
                    <a:pt x="1075" y="2894"/>
                    <a:pt x="1144" y="2757"/>
                    <a:pt x="1213" y="2605"/>
                  </a:cubicBezTo>
                  <a:cubicBezTo>
                    <a:pt x="1224" y="2907"/>
                    <a:pt x="1314" y="3266"/>
                    <a:pt x="1555" y="3266"/>
                  </a:cubicBezTo>
                  <a:cubicBezTo>
                    <a:pt x="1601" y="3266"/>
                    <a:pt x="1652" y="3254"/>
                    <a:pt x="1709" y="3225"/>
                  </a:cubicBezTo>
                  <a:lnTo>
                    <a:pt x="1709" y="3225"/>
                  </a:lnTo>
                  <a:cubicBezTo>
                    <a:pt x="1667" y="3528"/>
                    <a:pt x="1654" y="3845"/>
                    <a:pt x="1626" y="4148"/>
                  </a:cubicBezTo>
                  <a:cubicBezTo>
                    <a:pt x="1571" y="4410"/>
                    <a:pt x="1612" y="4699"/>
                    <a:pt x="1805" y="4920"/>
                  </a:cubicBezTo>
                  <a:cubicBezTo>
                    <a:pt x="1875" y="5013"/>
                    <a:pt x="1953" y="5066"/>
                    <a:pt x="2035" y="5066"/>
                  </a:cubicBezTo>
                  <a:cubicBezTo>
                    <a:pt x="2099" y="5066"/>
                    <a:pt x="2166" y="5034"/>
                    <a:pt x="2232" y="4961"/>
                  </a:cubicBezTo>
                  <a:cubicBezTo>
                    <a:pt x="2384" y="4713"/>
                    <a:pt x="2425" y="4424"/>
                    <a:pt x="2535" y="4162"/>
                  </a:cubicBezTo>
                  <a:cubicBezTo>
                    <a:pt x="2604" y="3914"/>
                    <a:pt x="2687" y="3652"/>
                    <a:pt x="2756" y="3404"/>
                  </a:cubicBezTo>
                  <a:cubicBezTo>
                    <a:pt x="2792" y="3610"/>
                    <a:pt x="2850" y="3816"/>
                    <a:pt x="3060" y="3816"/>
                  </a:cubicBezTo>
                  <a:cubicBezTo>
                    <a:pt x="3089" y="3816"/>
                    <a:pt x="3120" y="3812"/>
                    <a:pt x="3155" y="3804"/>
                  </a:cubicBezTo>
                  <a:cubicBezTo>
                    <a:pt x="3555" y="3556"/>
                    <a:pt x="3527" y="3060"/>
                    <a:pt x="3693" y="2688"/>
                  </a:cubicBezTo>
                  <a:cubicBezTo>
                    <a:pt x="3734" y="2826"/>
                    <a:pt x="3775" y="2977"/>
                    <a:pt x="3858" y="3101"/>
                  </a:cubicBezTo>
                  <a:lnTo>
                    <a:pt x="3858" y="3115"/>
                  </a:lnTo>
                  <a:cubicBezTo>
                    <a:pt x="3872" y="3142"/>
                    <a:pt x="3886" y="3170"/>
                    <a:pt x="3913" y="3184"/>
                  </a:cubicBezTo>
                  <a:cubicBezTo>
                    <a:pt x="3913" y="3184"/>
                    <a:pt x="3913" y="3198"/>
                    <a:pt x="3927" y="3198"/>
                  </a:cubicBezTo>
                  <a:cubicBezTo>
                    <a:pt x="3986" y="3246"/>
                    <a:pt x="4039" y="3266"/>
                    <a:pt x="4086" y="3266"/>
                  </a:cubicBezTo>
                  <a:cubicBezTo>
                    <a:pt x="4284" y="3266"/>
                    <a:pt x="4387" y="2915"/>
                    <a:pt x="4409" y="2770"/>
                  </a:cubicBezTo>
                  <a:cubicBezTo>
                    <a:pt x="4451" y="2578"/>
                    <a:pt x="4492" y="2385"/>
                    <a:pt x="4519" y="2192"/>
                  </a:cubicBezTo>
                  <a:cubicBezTo>
                    <a:pt x="4519" y="2192"/>
                    <a:pt x="4519" y="2206"/>
                    <a:pt x="4533" y="2206"/>
                  </a:cubicBezTo>
                  <a:cubicBezTo>
                    <a:pt x="4575" y="2330"/>
                    <a:pt x="4588" y="2481"/>
                    <a:pt x="4699" y="2591"/>
                  </a:cubicBezTo>
                  <a:cubicBezTo>
                    <a:pt x="4743" y="2645"/>
                    <a:pt x="4795" y="2668"/>
                    <a:pt x="4847" y="2668"/>
                  </a:cubicBezTo>
                  <a:cubicBezTo>
                    <a:pt x="4942" y="2668"/>
                    <a:pt x="5035" y="2593"/>
                    <a:pt x="5071" y="2495"/>
                  </a:cubicBezTo>
                  <a:cubicBezTo>
                    <a:pt x="5291" y="1958"/>
                    <a:pt x="5332" y="1338"/>
                    <a:pt x="5250" y="855"/>
                  </a:cubicBezTo>
                  <a:cubicBezTo>
                    <a:pt x="5181" y="607"/>
                    <a:pt x="5057" y="359"/>
                    <a:pt x="4781" y="222"/>
                  </a:cubicBezTo>
                  <a:cubicBezTo>
                    <a:pt x="4630" y="139"/>
                    <a:pt x="4616" y="70"/>
                    <a:pt x="4423" y="15"/>
                  </a:cubicBezTo>
                  <a:cubicBezTo>
                    <a:pt x="4382" y="5"/>
                    <a:pt x="4344" y="1"/>
                    <a:pt x="4308" y="1"/>
                  </a:cubicBezTo>
                  <a:close/>
                </a:path>
              </a:pathLst>
            </a:custGeom>
            <a:solidFill>
              <a:srgbClr val="AF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1" name="Google Shape;311;p17"/>
          <p:cNvSpPr/>
          <p:nvPr/>
        </p:nvSpPr>
        <p:spPr>
          <a:xfrm flipH="1">
            <a:off x="-1140576" y="6269331"/>
            <a:ext cx="13787376" cy="763592"/>
          </a:xfrm>
          <a:custGeom>
            <a:avLst/>
            <a:gdLst/>
            <a:ahLst/>
            <a:cxnLst/>
            <a:rect l="l" t="t" r="r" b="b"/>
            <a:pathLst>
              <a:path w="43977" h="5408" extrusionOk="0">
                <a:moveTo>
                  <a:pt x="14366" y="0"/>
                </a:moveTo>
                <a:cubicBezTo>
                  <a:pt x="12668" y="0"/>
                  <a:pt x="10962" y="244"/>
                  <a:pt x="9309" y="643"/>
                </a:cubicBezTo>
                <a:cubicBezTo>
                  <a:pt x="6487" y="1324"/>
                  <a:pt x="3787" y="2436"/>
                  <a:pt x="1104" y="3548"/>
                </a:cubicBezTo>
                <a:lnTo>
                  <a:pt x="1100" y="3548"/>
                </a:lnTo>
                <a:cubicBezTo>
                  <a:pt x="464" y="3811"/>
                  <a:pt x="138" y="4735"/>
                  <a:pt x="0" y="5408"/>
                </a:cubicBezTo>
                <a:lnTo>
                  <a:pt x="42338" y="5408"/>
                </a:lnTo>
                <a:cubicBezTo>
                  <a:pt x="42865" y="5408"/>
                  <a:pt x="43450" y="5007"/>
                  <a:pt x="43977" y="4948"/>
                </a:cubicBezTo>
                <a:cubicBezTo>
                  <a:pt x="42159" y="2118"/>
                  <a:pt x="38869" y="283"/>
                  <a:pt x="35500" y="233"/>
                </a:cubicBezTo>
                <a:cubicBezTo>
                  <a:pt x="35441" y="232"/>
                  <a:pt x="35382" y="232"/>
                  <a:pt x="35324" y="232"/>
                </a:cubicBezTo>
                <a:cubicBezTo>
                  <a:pt x="31763" y="232"/>
                  <a:pt x="28327" y="2022"/>
                  <a:pt x="24800" y="2022"/>
                </a:cubicBezTo>
                <a:cubicBezTo>
                  <a:pt x="24457" y="2022"/>
                  <a:pt x="24113" y="2005"/>
                  <a:pt x="23767" y="1968"/>
                </a:cubicBezTo>
                <a:cubicBezTo>
                  <a:pt x="21765" y="1750"/>
                  <a:pt x="19905" y="864"/>
                  <a:pt x="17945" y="400"/>
                </a:cubicBezTo>
                <a:cubicBezTo>
                  <a:pt x="16770" y="123"/>
                  <a:pt x="15570" y="0"/>
                  <a:pt x="1436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Tree>
    <p:extLst>
      <p:ext uri="{BB962C8B-B14F-4D97-AF65-F5344CB8AC3E}">
        <p14:creationId xmlns:p14="http://schemas.microsoft.com/office/powerpoint/2010/main" val="4079037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dk2"/>
        </a:solidFill>
        <a:effectLst/>
      </p:bgPr>
    </p:bg>
    <p:spTree>
      <p:nvGrpSpPr>
        <p:cNvPr id="1" name="Shape 312"/>
        <p:cNvGrpSpPr/>
        <p:nvPr/>
      </p:nvGrpSpPr>
      <p:grpSpPr>
        <a:xfrm>
          <a:off x="0" y="0"/>
          <a:ext cx="0" cy="0"/>
          <a:chOff x="0" y="0"/>
          <a:chExt cx="0" cy="0"/>
        </a:xfrm>
      </p:grpSpPr>
      <p:sp>
        <p:nvSpPr>
          <p:cNvPr id="313" name="Google Shape;313;p18"/>
          <p:cNvSpPr txBox="1">
            <a:spLocks noGrp="1"/>
          </p:cNvSpPr>
          <p:nvPr>
            <p:ph type="subTitle" idx="1"/>
          </p:nvPr>
        </p:nvSpPr>
        <p:spPr>
          <a:xfrm>
            <a:off x="960000" y="1616700"/>
            <a:ext cx="7966800" cy="452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14" name="Google Shape;314;p18"/>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04220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dk2"/>
        </a:solidFill>
        <a:effectLst/>
      </p:bgPr>
    </p:bg>
    <p:spTree>
      <p:nvGrpSpPr>
        <p:cNvPr id="1" name="Shape 315"/>
        <p:cNvGrpSpPr/>
        <p:nvPr/>
      </p:nvGrpSpPr>
      <p:grpSpPr>
        <a:xfrm>
          <a:off x="0" y="0"/>
          <a:ext cx="0" cy="0"/>
          <a:chOff x="0" y="0"/>
          <a:chExt cx="0" cy="0"/>
        </a:xfrm>
      </p:grpSpPr>
      <p:sp>
        <p:nvSpPr>
          <p:cNvPr id="316" name="Google Shape;316;p19"/>
          <p:cNvSpPr txBox="1">
            <a:spLocks noGrp="1"/>
          </p:cNvSpPr>
          <p:nvPr>
            <p:ph type="subTitle" idx="1"/>
          </p:nvPr>
        </p:nvSpPr>
        <p:spPr>
          <a:xfrm>
            <a:off x="960000" y="3623300"/>
            <a:ext cx="3876800" cy="18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7" name="Google Shape;317;p19"/>
          <p:cNvSpPr txBox="1">
            <a:spLocks noGrp="1"/>
          </p:cNvSpPr>
          <p:nvPr>
            <p:ph type="title"/>
          </p:nvPr>
        </p:nvSpPr>
        <p:spPr>
          <a:xfrm>
            <a:off x="960000" y="1837967"/>
            <a:ext cx="5250400" cy="1591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18" name="Google Shape;318;p19"/>
          <p:cNvGrpSpPr/>
          <p:nvPr/>
        </p:nvGrpSpPr>
        <p:grpSpPr>
          <a:xfrm>
            <a:off x="-1142782" y="5373861"/>
            <a:ext cx="9101508" cy="2757428"/>
            <a:chOff x="-720562" y="4235406"/>
            <a:chExt cx="5292395" cy="1603405"/>
          </a:xfrm>
        </p:grpSpPr>
        <p:grpSp>
          <p:nvGrpSpPr>
            <p:cNvPr id="319" name="Google Shape;319;p19"/>
            <p:cNvGrpSpPr/>
            <p:nvPr/>
          </p:nvGrpSpPr>
          <p:grpSpPr>
            <a:xfrm flipH="1">
              <a:off x="839022" y="4419390"/>
              <a:ext cx="1377051" cy="531769"/>
              <a:chOff x="6746101" y="5089142"/>
              <a:chExt cx="2460778" cy="950266"/>
            </a:xfrm>
          </p:grpSpPr>
          <p:sp>
            <p:nvSpPr>
              <p:cNvPr id="320" name="Google Shape;320;p19"/>
              <p:cNvSpPr/>
              <p:nvPr/>
            </p:nvSpPr>
            <p:spPr>
              <a:xfrm rot="6022982">
                <a:off x="7318332" y="5183358"/>
                <a:ext cx="242293" cy="311368"/>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9"/>
              <p:cNvSpPr/>
              <p:nvPr/>
            </p:nvSpPr>
            <p:spPr>
              <a:xfrm rot="6022982">
                <a:off x="7533257" y="5203950"/>
                <a:ext cx="343490" cy="335802"/>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rot="6022982">
                <a:off x="7767234" y="5226883"/>
                <a:ext cx="429151" cy="324079"/>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rot="6022982">
                <a:off x="8064389" y="5269671"/>
                <a:ext cx="391158" cy="295902"/>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rot="6022982">
                <a:off x="8366338" y="5251832"/>
                <a:ext cx="391229" cy="295831"/>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rot="6022982">
                <a:off x="8424736" y="5536655"/>
                <a:ext cx="280286" cy="401904"/>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rot="6022982">
                <a:off x="8058043" y="5598003"/>
                <a:ext cx="331909" cy="361014"/>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rot="6022982">
                <a:off x="7699849" y="5635762"/>
                <a:ext cx="421383" cy="332836"/>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rot="6022982">
                <a:off x="7484775" y="5532205"/>
                <a:ext cx="335722" cy="34258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rot="6022982">
                <a:off x="7199810" y="5462413"/>
                <a:ext cx="302673" cy="253105"/>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rot="6022982">
                <a:off x="7561799" y="4473601"/>
                <a:ext cx="428162" cy="2015379"/>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rot="6022982">
                <a:off x="8788384" y="5160385"/>
                <a:ext cx="308534" cy="48071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2" name="Google Shape;332;p19"/>
            <p:cNvGrpSpPr/>
            <p:nvPr/>
          </p:nvGrpSpPr>
          <p:grpSpPr>
            <a:xfrm rot="10065313" flipH="1">
              <a:off x="-692745" y="4846505"/>
              <a:ext cx="1102992" cy="380627"/>
              <a:chOff x="4586700" y="3008575"/>
              <a:chExt cx="1065750" cy="367775"/>
            </a:xfrm>
          </p:grpSpPr>
          <p:sp>
            <p:nvSpPr>
              <p:cNvPr id="333" name="Google Shape;333;p19"/>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5" name="Google Shape;335;p19"/>
            <p:cNvGrpSpPr/>
            <p:nvPr/>
          </p:nvGrpSpPr>
          <p:grpSpPr>
            <a:xfrm rot="2188604">
              <a:off x="1979025" y="4655638"/>
              <a:ext cx="1665226" cy="762941"/>
              <a:chOff x="-2353813" y="170553"/>
              <a:chExt cx="2077588" cy="951798"/>
            </a:xfrm>
          </p:grpSpPr>
          <p:sp>
            <p:nvSpPr>
              <p:cNvPr id="336" name="Google Shape;336;p19"/>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2" name="Google Shape;342;p19"/>
            <p:cNvGrpSpPr/>
            <p:nvPr/>
          </p:nvGrpSpPr>
          <p:grpSpPr>
            <a:xfrm flipH="1">
              <a:off x="3792450" y="4849560"/>
              <a:ext cx="779383" cy="268954"/>
              <a:chOff x="4586700" y="3008575"/>
              <a:chExt cx="1065750" cy="367775"/>
            </a:xfrm>
          </p:grpSpPr>
          <p:sp>
            <p:nvSpPr>
              <p:cNvPr id="343" name="Google Shape;343;p19"/>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5" name="Google Shape;345;p19"/>
            <p:cNvGrpSpPr/>
            <p:nvPr/>
          </p:nvGrpSpPr>
          <p:grpSpPr>
            <a:xfrm rot="-8424930" flipH="1">
              <a:off x="3206827" y="4691837"/>
              <a:ext cx="833205" cy="690961"/>
              <a:chOff x="4593250" y="3554450"/>
              <a:chExt cx="530825" cy="440225"/>
            </a:xfrm>
          </p:grpSpPr>
          <p:sp>
            <p:nvSpPr>
              <p:cNvPr id="346" name="Google Shape;346;p19"/>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9"/>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9"/>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9"/>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9"/>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9"/>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2" name="Google Shape;352;p19"/>
            <p:cNvGrpSpPr/>
            <p:nvPr/>
          </p:nvGrpSpPr>
          <p:grpSpPr>
            <a:xfrm flipH="1">
              <a:off x="1632817" y="4798252"/>
              <a:ext cx="917669" cy="477511"/>
              <a:chOff x="721375" y="3644650"/>
              <a:chExt cx="866625" cy="450950"/>
            </a:xfrm>
          </p:grpSpPr>
          <p:sp>
            <p:nvSpPr>
              <p:cNvPr id="353" name="Google Shape;353;p19"/>
              <p:cNvSpPr/>
              <p:nvPr/>
            </p:nvSpPr>
            <p:spPr>
              <a:xfrm>
                <a:off x="952475" y="3644650"/>
                <a:ext cx="635525" cy="450950"/>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9"/>
              <p:cNvSpPr/>
              <p:nvPr/>
            </p:nvSpPr>
            <p:spPr>
              <a:xfrm>
                <a:off x="721375" y="3702025"/>
                <a:ext cx="859050" cy="360700"/>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9"/>
              <p:cNvSpPr/>
              <p:nvPr/>
            </p:nvSpPr>
            <p:spPr>
              <a:xfrm>
                <a:off x="1320000" y="3911150"/>
                <a:ext cx="113350" cy="32550"/>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9"/>
              <p:cNvSpPr/>
              <p:nvPr/>
            </p:nvSpPr>
            <p:spPr>
              <a:xfrm>
                <a:off x="1197050" y="3831450"/>
                <a:ext cx="179825" cy="20750"/>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9"/>
              <p:cNvSpPr/>
              <p:nvPr/>
            </p:nvSpPr>
            <p:spPr>
              <a:xfrm>
                <a:off x="1090275" y="3743700"/>
                <a:ext cx="228725" cy="30050"/>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9"/>
              <p:cNvSpPr/>
              <p:nvPr/>
            </p:nvSpPr>
            <p:spPr>
              <a:xfrm>
                <a:off x="1069250" y="3773375"/>
                <a:ext cx="58575" cy="221850"/>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9"/>
              <p:cNvSpPr/>
              <p:nvPr/>
            </p:nvSpPr>
            <p:spPr>
              <a:xfrm>
                <a:off x="1198425" y="3846725"/>
                <a:ext cx="50300" cy="168825"/>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19"/>
              <p:cNvSpPr/>
              <p:nvPr/>
            </p:nvSpPr>
            <p:spPr>
              <a:xfrm>
                <a:off x="1323100" y="3935250"/>
                <a:ext cx="50325" cy="95450"/>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1" name="Google Shape;361;p19"/>
            <p:cNvGrpSpPr/>
            <p:nvPr/>
          </p:nvGrpSpPr>
          <p:grpSpPr>
            <a:xfrm flipH="1">
              <a:off x="2617159" y="4708041"/>
              <a:ext cx="665230" cy="551690"/>
              <a:chOff x="4593250" y="3554450"/>
              <a:chExt cx="530825" cy="440225"/>
            </a:xfrm>
          </p:grpSpPr>
          <p:sp>
            <p:nvSpPr>
              <p:cNvPr id="362" name="Google Shape;362;p19"/>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9"/>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9"/>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9"/>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9"/>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9"/>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8" name="Google Shape;368;p19"/>
            <p:cNvGrpSpPr/>
            <p:nvPr/>
          </p:nvGrpSpPr>
          <p:grpSpPr>
            <a:xfrm rot="-3058909" flipH="1">
              <a:off x="1019461" y="4776312"/>
              <a:ext cx="1015967" cy="667826"/>
              <a:chOff x="1506700" y="3966175"/>
              <a:chExt cx="674775" cy="443550"/>
            </a:xfrm>
          </p:grpSpPr>
          <p:sp>
            <p:nvSpPr>
              <p:cNvPr id="369" name="Google Shape;369;p19"/>
              <p:cNvSpPr/>
              <p:nvPr/>
            </p:nvSpPr>
            <p:spPr>
              <a:xfrm>
                <a:off x="1506700" y="3966175"/>
                <a:ext cx="674775" cy="296475"/>
              </a:xfrm>
              <a:custGeom>
                <a:avLst/>
                <a:gdLst/>
                <a:ahLst/>
                <a:cxnLst/>
                <a:rect l="l" t="t" r="r" b="b"/>
                <a:pathLst>
                  <a:path w="26991" h="11859" extrusionOk="0">
                    <a:moveTo>
                      <a:pt x="21229" y="1"/>
                    </a:moveTo>
                    <a:cubicBezTo>
                      <a:pt x="20583" y="1"/>
                      <a:pt x="19935" y="28"/>
                      <a:pt x="19289" y="79"/>
                    </a:cubicBezTo>
                    <a:cubicBezTo>
                      <a:pt x="16685" y="299"/>
                      <a:pt x="14123" y="933"/>
                      <a:pt x="11698" y="1925"/>
                    </a:cubicBezTo>
                    <a:cubicBezTo>
                      <a:pt x="9273" y="2917"/>
                      <a:pt x="6999" y="4281"/>
                      <a:pt x="4988" y="5948"/>
                    </a:cubicBezTo>
                    <a:cubicBezTo>
                      <a:pt x="2990" y="7615"/>
                      <a:pt x="1254" y="9599"/>
                      <a:pt x="0" y="11859"/>
                    </a:cubicBezTo>
                    <a:cubicBezTo>
                      <a:pt x="1888" y="10109"/>
                      <a:pt x="3831" y="8538"/>
                      <a:pt x="5911" y="7188"/>
                    </a:cubicBezTo>
                    <a:cubicBezTo>
                      <a:pt x="7978" y="5824"/>
                      <a:pt x="10168" y="4681"/>
                      <a:pt x="12442" y="3744"/>
                    </a:cubicBezTo>
                    <a:cubicBezTo>
                      <a:pt x="14715" y="2807"/>
                      <a:pt x="17071" y="2090"/>
                      <a:pt x="19510" y="1608"/>
                    </a:cubicBezTo>
                    <a:cubicBezTo>
                      <a:pt x="21934" y="1112"/>
                      <a:pt x="24428" y="864"/>
                      <a:pt x="26991" y="795"/>
                    </a:cubicBezTo>
                    <a:cubicBezTo>
                      <a:pt x="25136" y="246"/>
                      <a:pt x="23188" y="1"/>
                      <a:pt x="2122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9"/>
              <p:cNvSpPr/>
              <p:nvPr/>
            </p:nvSpPr>
            <p:spPr>
              <a:xfrm>
                <a:off x="1676175" y="3997750"/>
                <a:ext cx="290375" cy="411975"/>
              </a:xfrm>
              <a:custGeom>
                <a:avLst/>
                <a:gdLst/>
                <a:ahLst/>
                <a:cxnLst/>
                <a:rect l="l" t="t" r="r" b="b"/>
                <a:pathLst>
                  <a:path w="11615" h="16479" extrusionOk="0">
                    <a:moveTo>
                      <a:pt x="11615" y="1"/>
                    </a:moveTo>
                    <a:lnTo>
                      <a:pt x="11615" y="1"/>
                    </a:lnTo>
                    <a:cubicBezTo>
                      <a:pt x="10333" y="951"/>
                      <a:pt x="9038" y="2150"/>
                      <a:pt x="7812" y="3459"/>
                    </a:cubicBezTo>
                    <a:cubicBezTo>
                      <a:pt x="6600" y="4782"/>
                      <a:pt x="5428" y="6214"/>
                      <a:pt x="4395" y="7689"/>
                    </a:cubicBezTo>
                    <a:cubicBezTo>
                      <a:pt x="3348" y="9177"/>
                      <a:pt x="2425" y="10692"/>
                      <a:pt x="1667" y="12194"/>
                    </a:cubicBezTo>
                    <a:cubicBezTo>
                      <a:pt x="909" y="13696"/>
                      <a:pt x="317" y="15156"/>
                      <a:pt x="0" y="16479"/>
                    </a:cubicBezTo>
                    <a:cubicBezTo>
                      <a:pt x="689" y="15018"/>
                      <a:pt x="1433" y="13585"/>
                      <a:pt x="2260" y="12153"/>
                    </a:cubicBezTo>
                    <a:cubicBezTo>
                      <a:pt x="3086" y="10720"/>
                      <a:pt x="3996" y="9314"/>
                      <a:pt x="4974" y="7923"/>
                    </a:cubicBezTo>
                    <a:cubicBezTo>
                      <a:pt x="5952" y="6531"/>
                      <a:pt x="6999" y="5167"/>
                      <a:pt x="8115" y="3858"/>
                    </a:cubicBezTo>
                    <a:cubicBezTo>
                      <a:pt x="9217" y="2536"/>
                      <a:pt x="10388" y="1254"/>
                      <a:pt x="1161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9"/>
              <p:cNvSpPr/>
              <p:nvPr/>
            </p:nvSpPr>
            <p:spPr>
              <a:xfrm>
                <a:off x="1526325" y="3997750"/>
                <a:ext cx="448500" cy="370300"/>
              </a:xfrm>
              <a:custGeom>
                <a:avLst/>
                <a:gdLst/>
                <a:ahLst/>
                <a:cxnLst/>
                <a:rect l="l" t="t" r="r" b="b"/>
                <a:pathLst>
                  <a:path w="17940" h="14812" extrusionOk="0">
                    <a:moveTo>
                      <a:pt x="17939" y="1"/>
                    </a:moveTo>
                    <a:lnTo>
                      <a:pt x="17939" y="1"/>
                    </a:lnTo>
                    <a:cubicBezTo>
                      <a:pt x="16231" y="662"/>
                      <a:pt x="14426" y="1613"/>
                      <a:pt x="12662" y="2687"/>
                    </a:cubicBezTo>
                    <a:cubicBezTo>
                      <a:pt x="10899" y="3790"/>
                      <a:pt x="9177" y="5030"/>
                      <a:pt x="7565" y="6366"/>
                    </a:cubicBezTo>
                    <a:cubicBezTo>
                      <a:pt x="5953" y="7689"/>
                      <a:pt x="4465" y="9108"/>
                      <a:pt x="3156" y="10541"/>
                    </a:cubicBezTo>
                    <a:cubicBezTo>
                      <a:pt x="1874" y="11987"/>
                      <a:pt x="758" y="13448"/>
                      <a:pt x="1" y="14812"/>
                    </a:cubicBezTo>
                    <a:cubicBezTo>
                      <a:pt x="1213" y="13393"/>
                      <a:pt x="2481" y="12015"/>
                      <a:pt x="3845" y="10678"/>
                    </a:cubicBezTo>
                    <a:cubicBezTo>
                      <a:pt x="5195" y="9342"/>
                      <a:pt x="6642" y="8047"/>
                      <a:pt x="8143" y="6793"/>
                    </a:cubicBezTo>
                    <a:cubicBezTo>
                      <a:pt x="9659" y="5539"/>
                      <a:pt x="11243" y="4341"/>
                      <a:pt x="12869" y="3211"/>
                    </a:cubicBezTo>
                    <a:cubicBezTo>
                      <a:pt x="14509" y="2081"/>
                      <a:pt x="16190" y="1020"/>
                      <a:pt x="1793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 name="Google Shape;372;p19"/>
            <p:cNvGrpSpPr/>
            <p:nvPr/>
          </p:nvGrpSpPr>
          <p:grpSpPr>
            <a:xfrm rot="429" flipH="1">
              <a:off x="-32331" y="4625874"/>
              <a:ext cx="1665187" cy="762961"/>
              <a:chOff x="-2353813" y="170553"/>
              <a:chExt cx="2077588" cy="951798"/>
            </a:xfrm>
          </p:grpSpPr>
          <p:sp>
            <p:nvSpPr>
              <p:cNvPr id="373" name="Google Shape;373;p19"/>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9"/>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19"/>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9"/>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9"/>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9"/>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9" name="Google Shape;379;p19"/>
            <p:cNvGrpSpPr/>
            <p:nvPr/>
          </p:nvGrpSpPr>
          <p:grpSpPr>
            <a:xfrm rot="-5279100" flipH="1">
              <a:off x="-35854" y="4562141"/>
              <a:ext cx="1017531" cy="843861"/>
              <a:chOff x="4593250" y="3554450"/>
              <a:chExt cx="530825" cy="440225"/>
            </a:xfrm>
          </p:grpSpPr>
          <p:sp>
            <p:nvSpPr>
              <p:cNvPr id="380" name="Google Shape;380;p19"/>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9"/>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9"/>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9"/>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9"/>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9"/>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86" name="Google Shape;386;p19"/>
          <p:cNvGrpSpPr/>
          <p:nvPr/>
        </p:nvGrpSpPr>
        <p:grpSpPr>
          <a:xfrm rot="10800000">
            <a:off x="5146318" y="-1240706"/>
            <a:ext cx="9101508" cy="2757428"/>
            <a:chOff x="-720562" y="4235406"/>
            <a:chExt cx="5292395" cy="1603405"/>
          </a:xfrm>
        </p:grpSpPr>
        <p:grpSp>
          <p:nvGrpSpPr>
            <p:cNvPr id="387" name="Google Shape;387;p19"/>
            <p:cNvGrpSpPr/>
            <p:nvPr/>
          </p:nvGrpSpPr>
          <p:grpSpPr>
            <a:xfrm flipH="1">
              <a:off x="839022" y="4419390"/>
              <a:ext cx="1377051" cy="531769"/>
              <a:chOff x="6746101" y="5089142"/>
              <a:chExt cx="2460778" cy="950266"/>
            </a:xfrm>
          </p:grpSpPr>
          <p:sp>
            <p:nvSpPr>
              <p:cNvPr id="388" name="Google Shape;388;p19"/>
              <p:cNvSpPr/>
              <p:nvPr/>
            </p:nvSpPr>
            <p:spPr>
              <a:xfrm rot="6022982">
                <a:off x="7318332" y="5183358"/>
                <a:ext cx="242293" cy="311368"/>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9"/>
              <p:cNvSpPr/>
              <p:nvPr/>
            </p:nvSpPr>
            <p:spPr>
              <a:xfrm rot="6022982">
                <a:off x="7533257" y="5203950"/>
                <a:ext cx="343490" cy="335802"/>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9"/>
              <p:cNvSpPr/>
              <p:nvPr/>
            </p:nvSpPr>
            <p:spPr>
              <a:xfrm rot="6022982">
                <a:off x="7767234" y="5226883"/>
                <a:ext cx="429151" cy="324079"/>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9"/>
              <p:cNvSpPr/>
              <p:nvPr/>
            </p:nvSpPr>
            <p:spPr>
              <a:xfrm rot="6022982">
                <a:off x="8064389" y="5269671"/>
                <a:ext cx="391158" cy="295902"/>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9"/>
              <p:cNvSpPr/>
              <p:nvPr/>
            </p:nvSpPr>
            <p:spPr>
              <a:xfrm rot="6022982">
                <a:off x="8366338" y="5251832"/>
                <a:ext cx="391229" cy="295831"/>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9"/>
              <p:cNvSpPr/>
              <p:nvPr/>
            </p:nvSpPr>
            <p:spPr>
              <a:xfrm rot="6022982">
                <a:off x="8424736" y="5536655"/>
                <a:ext cx="280286" cy="401904"/>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9"/>
              <p:cNvSpPr/>
              <p:nvPr/>
            </p:nvSpPr>
            <p:spPr>
              <a:xfrm rot="6022982">
                <a:off x="8058043" y="5598003"/>
                <a:ext cx="331909" cy="361014"/>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9"/>
              <p:cNvSpPr/>
              <p:nvPr/>
            </p:nvSpPr>
            <p:spPr>
              <a:xfrm rot="6022982">
                <a:off x="7699849" y="5635762"/>
                <a:ext cx="421383" cy="332836"/>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9"/>
              <p:cNvSpPr/>
              <p:nvPr/>
            </p:nvSpPr>
            <p:spPr>
              <a:xfrm rot="6022982">
                <a:off x="7484775" y="5532205"/>
                <a:ext cx="335722" cy="34258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9"/>
              <p:cNvSpPr/>
              <p:nvPr/>
            </p:nvSpPr>
            <p:spPr>
              <a:xfrm rot="6022982">
                <a:off x="7199810" y="5462413"/>
                <a:ext cx="302673" cy="253105"/>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9"/>
              <p:cNvSpPr/>
              <p:nvPr/>
            </p:nvSpPr>
            <p:spPr>
              <a:xfrm rot="6022982">
                <a:off x="7561799" y="4473601"/>
                <a:ext cx="428162" cy="2015379"/>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9"/>
              <p:cNvSpPr/>
              <p:nvPr/>
            </p:nvSpPr>
            <p:spPr>
              <a:xfrm rot="6022982">
                <a:off x="8788384" y="5160385"/>
                <a:ext cx="308534" cy="48071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0" name="Google Shape;400;p19"/>
            <p:cNvGrpSpPr/>
            <p:nvPr/>
          </p:nvGrpSpPr>
          <p:grpSpPr>
            <a:xfrm rot="10065313" flipH="1">
              <a:off x="-692745" y="4846505"/>
              <a:ext cx="1102992" cy="380627"/>
              <a:chOff x="4586700" y="3008575"/>
              <a:chExt cx="1065750" cy="367775"/>
            </a:xfrm>
          </p:grpSpPr>
          <p:sp>
            <p:nvSpPr>
              <p:cNvPr id="401" name="Google Shape;401;p19"/>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9"/>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3" name="Google Shape;403;p19"/>
            <p:cNvGrpSpPr/>
            <p:nvPr/>
          </p:nvGrpSpPr>
          <p:grpSpPr>
            <a:xfrm rot="2188604">
              <a:off x="1979025" y="4655638"/>
              <a:ext cx="1665226" cy="762941"/>
              <a:chOff x="-2353813" y="170553"/>
              <a:chExt cx="2077588" cy="951798"/>
            </a:xfrm>
          </p:grpSpPr>
          <p:sp>
            <p:nvSpPr>
              <p:cNvPr id="404" name="Google Shape;404;p19"/>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9"/>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9"/>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9"/>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9"/>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9"/>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0" name="Google Shape;410;p19"/>
            <p:cNvGrpSpPr/>
            <p:nvPr/>
          </p:nvGrpSpPr>
          <p:grpSpPr>
            <a:xfrm flipH="1">
              <a:off x="3792450" y="4849560"/>
              <a:ext cx="779383" cy="268954"/>
              <a:chOff x="4586700" y="3008575"/>
              <a:chExt cx="1065750" cy="367775"/>
            </a:xfrm>
          </p:grpSpPr>
          <p:sp>
            <p:nvSpPr>
              <p:cNvPr id="411" name="Google Shape;411;p19"/>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9"/>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3" name="Google Shape;413;p19"/>
            <p:cNvGrpSpPr/>
            <p:nvPr/>
          </p:nvGrpSpPr>
          <p:grpSpPr>
            <a:xfrm rot="-8424930" flipH="1">
              <a:off x="3206827" y="4691837"/>
              <a:ext cx="833205" cy="690961"/>
              <a:chOff x="4593250" y="3554450"/>
              <a:chExt cx="530825" cy="440225"/>
            </a:xfrm>
          </p:grpSpPr>
          <p:sp>
            <p:nvSpPr>
              <p:cNvPr id="414" name="Google Shape;414;p19"/>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9"/>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9"/>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9"/>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9"/>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9"/>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 name="Google Shape;420;p19"/>
            <p:cNvGrpSpPr/>
            <p:nvPr/>
          </p:nvGrpSpPr>
          <p:grpSpPr>
            <a:xfrm flipH="1">
              <a:off x="1632817" y="4798252"/>
              <a:ext cx="917669" cy="477511"/>
              <a:chOff x="721375" y="3644650"/>
              <a:chExt cx="866625" cy="450950"/>
            </a:xfrm>
          </p:grpSpPr>
          <p:sp>
            <p:nvSpPr>
              <p:cNvPr id="421" name="Google Shape;421;p19"/>
              <p:cNvSpPr/>
              <p:nvPr/>
            </p:nvSpPr>
            <p:spPr>
              <a:xfrm>
                <a:off x="952475" y="3644650"/>
                <a:ext cx="635525" cy="450950"/>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9"/>
              <p:cNvSpPr/>
              <p:nvPr/>
            </p:nvSpPr>
            <p:spPr>
              <a:xfrm>
                <a:off x="721375" y="3702025"/>
                <a:ext cx="859050" cy="360700"/>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9"/>
              <p:cNvSpPr/>
              <p:nvPr/>
            </p:nvSpPr>
            <p:spPr>
              <a:xfrm>
                <a:off x="1320000" y="3911150"/>
                <a:ext cx="113350" cy="32550"/>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9"/>
              <p:cNvSpPr/>
              <p:nvPr/>
            </p:nvSpPr>
            <p:spPr>
              <a:xfrm>
                <a:off x="1197050" y="3831450"/>
                <a:ext cx="179825" cy="20750"/>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9"/>
              <p:cNvSpPr/>
              <p:nvPr/>
            </p:nvSpPr>
            <p:spPr>
              <a:xfrm>
                <a:off x="1090275" y="3743700"/>
                <a:ext cx="228725" cy="30050"/>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9"/>
              <p:cNvSpPr/>
              <p:nvPr/>
            </p:nvSpPr>
            <p:spPr>
              <a:xfrm>
                <a:off x="1069250" y="3773375"/>
                <a:ext cx="58575" cy="221850"/>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9"/>
              <p:cNvSpPr/>
              <p:nvPr/>
            </p:nvSpPr>
            <p:spPr>
              <a:xfrm>
                <a:off x="1198425" y="3846725"/>
                <a:ext cx="50300" cy="168825"/>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9"/>
              <p:cNvSpPr/>
              <p:nvPr/>
            </p:nvSpPr>
            <p:spPr>
              <a:xfrm>
                <a:off x="1323100" y="3935250"/>
                <a:ext cx="50325" cy="95450"/>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9" name="Google Shape;429;p19"/>
            <p:cNvGrpSpPr/>
            <p:nvPr/>
          </p:nvGrpSpPr>
          <p:grpSpPr>
            <a:xfrm flipH="1">
              <a:off x="2617159" y="4708041"/>
              <a:ext cx="665230" cy="551690"/>
              <a:chOff x="4593250" y="3554450"/>
              <a:chExt cx="530825" cy="440225"/>
            </a:xfrm>
          </p:grpSpPr>
          <p:sp>
            <p:nvSpPr>
              <p:cNvPr id="430" name="Google Shape;430;p19"/>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9"/>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9"/>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9"/>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9"/>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9"/>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6" name="Google Shape;436;p19"/>
            <p:cNvGrpSpPr/>
            <p:nvPr/>
          </p:nvGrpSpPr>
          <p:grpSpPr>
            <a:xfrm rot="-3058909" flipH="1">
              <a:off x="1019461" y="4776312"/>
              <a:ext cx="1015967" cy="667826"/>
              <a:chOff x="1506700" y="3966175"/>
              <a:chExt cx="674775" cy="443550"/>
            </a:xfrm>
          </p:grpSpPr>
          <p:sp>
            <p:nvSpPr>
              <p:cNvPr id="437" name="Google Shape;437;p19"/>
              <p:cNvSpPr/>
              <p:nvPr/>
            </p:nvSpPr>
            <p:spPr>
              <a:xfrm>
                <a:off x="1506700" y="3966175"/>
                <a:ext cx="674775" cy="296475"/>
              </a:xfrm>
              <a:custGeom>
                <a:avLst/>
                <a:gdLst/>
                <a:ahLst/>
                <a:cxnLst/>
                <a:rect l="l" t="t" r="r" b="b"/>
                <a:pathLst>
                  <a:path w="26991" h="11859" extrusionOk="0">
                    <a:moveTo>
                      <a:pt x="21229" y="1"/>
                    </a:moveTo>
                    <a:cubicBezTo>
                      <a:pt x="20583" y="1"/>
                      <a:pt x="19935" y="28"/>
                      <a:pt x="19289" y="79"/>
                    </a:cubicBezTo>
                    <a:cubicBezTo>
                      <a:pt x="16685" y="299"/>
                      <a:pt x="14123" y="933"/>
                      <a:pt x="11698" y="1925"/>
                    </a:cubicBezTo>
                    <a:cubicBezTo>
                      <a:pt x="9273" y="2917"/>
                      <a:pt x="6999" y="4281"/>
                      <a:pt x="4988" y="5948"/>
                    </a:cubicBezTo>
                    <a:cubicBezTo>
                      <a:pt x="2990" y="7615"/>
                      <a:pt x="1254" y="9599"/>
                      <a:pt x="0" y="11859"/>
                    </a:cubicBezTo>
                    <a:cubicBezTo>
                      <a:pt x="1888" y="10109"/>
                      <a:pt x="3831" y="8538"/>
                      <a:pt x="5911" y="7188"/>
                    </a:cubicBezTo>
                    <a:cubicBezTo>
                      <a:pt x="7978" y="5824"/>
                      <a:pt x="10168" y="4681"/>
                      <a:pt x="12442" y="3744"/>
                    </a:cubicBezTo>
                    <a:cubicBezTo>
                      <a:pt x="14715" y="2807"/>
                      <a:pt x="17071" y="2090"/>
                      <a:pt x="19510" y="1608"/>
                    </a:cubicBezTo>
                    <a:cubicBezTo>
                      <a:pt x="21934" y="1112"/>
                      <a:pt x="24428" y="864"/>
                      <a:pt x="26991" y="795"/>
                    </a:cubicBezTo>
                    <a:cubicBezTo>
                      <a:pt x="25136" y="246"/>
                      <a:pt x="23188" y="1"/>
                      <a:pt x="2122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9"/>
              <p:cNvSpPr/>
              <p:nvPr/>
            </p:nvSpPr>
            <p:spPr>
              <a:xfrm>
                <a:off x="1676175" y="3997750"/>
                <a:ext cx="290375" cy="411975"/>
              </a:xfrm>
              <a:custGeom>
                <a:avLst/>
                <a:gdLst/>
                <a:ahLst/>
                <a:cxnLst/>
                <a:rect l="l" t="t" r="r" b="b"/>
                <a:pathLst>
                  <a:path w="11615" h="16479" extrusionOk="0">
                    <a:moveTo>
                      <a:pt x="11615" y="1"/>
                    </a:moveTo>
                    <a:lnTo>
                      <a:pt x="11615" y="1"/>
                    </a:lnTo>
                    <a:cubicBezTo>
                      <a:pt x="10333" y="951"/>
                      <a:pt x="9038" y="2150"/>
                      <a:pt x="7812" y="3459"/>
                    </a:cubicBezTo>
                    <a:cubicBezTo>
                      <a:pt x="6600" y="4782"/>
                      <a:pt x="5428" y="6214"/>
                      <a:pt x="4395" y="7689"/>
                    </a:cubicBezTo>
                    <a:cubicBezTo>
                      <a:pt x="3348" y="9177"/>
                      <a:pt x="2425" y="10692"/>
                      <a:pt x="1667" y="12194"/>
                    </a:cubicBezTo>
                    <a:cubicBezTo>
                      <a:pt x="909" y="13696"/>
                      <a:pt x="317" y="15156"/>
                      <a:pt x="0" y="16479"/>
                    </a:cubicBezTo>
                    <a:cubicBezTo>
                      <a:pt x="689" y="15018"/>
                      <a:pt x="1433" y="13585"/>
                      <a:pt x="2260" y="12153"/>
                    </a:cubicBezTo>
                    <a:cubicBezTo>
                      <a:pt x="3086" y="10720"/>
                      <a:pt x="3996" y="9314"/>
                      <a:pt x="4974" y="7923"/>
                    </a:cubicBezTo>
                    <a:cubicBezTo>
                      <a:pt x="5952" y="6531"/>
                      <a:pt x="6999" y="5167"/>
                      <a:pt x="8115" y="3858"/>
                    </a:cubicBezTo>
                    <a:cubicBezTo>
                      <a:pt x="9217" y="2536"/>
                      <a:pt x="10388" y="1254"/>
                      <a:pt x="1161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9"/>
              <p:cNvSpPr/>
              <p:nvPr/>
            </p:nvSpPr>
            <p:spPr>
              <a:xfrm>
                <a:off x="1526325" y="3997750"/>
                <a:ext cx="448500" cy="370300"/>
              </a:xfrm>
              <a:custGeom>
                <a:avLst/>
                <a:gdLst/>
                <a:ahLst/>
                <a:cxnLst/>
                <a:rect l="l" t="t" r="r" b="b"/>
                <a:pathLst>
                  <a:path w="17940" h="14812" extrusionOk="0">
                    <a:moveTo>
                      <a:pt x="17939" y="1"/>
                    </a:moveTo>
                    <a:lnTo>
                      <a:pt x="17939" y="1"/>
                    </a:lnTo>
                    <a:cubicBezTo>
                      <a:pt x="16231" y="662"/>
                      <a:pt x="14426" y="1613"/>
                      <a:pt x="12662" y="2687"/>
                    </a:cubicBezTo>
                    <a:cubicBezTo>
                      <a:pt x="10899" y="3790"/>
                      <a:pt x="9177" y="5030"/>
                      <a:pt x="7565" y="6366"/>
                    </a:cubicBezTo>
                    <a:cubicBezTo>
                      <a:pt x="5953" y="7689"/>
                      <a:pt x="4465" y="9108"/>
                      <a:pt x="3156" y="10541"/>
                    </a:cubicBezTo>
                    <a:cubicBezTo>
                      <a:pt x="1874" y="11987"/>
                      <a:pt x="758" y="13448"/>
                      <a:pt x="1" y="14812"/>
                    </a:cubicBezTo>
                    <a:cubicBezTo>
                      <a:pt x="1213" y="13393"/>
                      <a:pt x="2481" y="12015"/>
                      <a:pt x="3845" y="10678"/>
                    </a:cubicBezTo>
                    <a:cubicBezTo>
                      <a:pt x="5195" y="9342"/>
                      <a:pt x="6642" y="8047"/>
                      <a:pt x="8143" y="6793"/>
                    </a:cubicBezTo>
                    <a:cubicBezTo>
                      <a:pt x="9659" y="5539"/>
                      <a:pt x="11243" y="4341"/>
                      <a:pt x="12869" y="3211"/>
                    </a:cubicBezTo>
                    <a:cubicBezTo>
                      <a:pt x="14509" y="2081"/>
                      <a:pt x="16190" y="1020"/>
                      <a:pt x="1793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0" name="Google Shape;440;p19"/>
            <p:cNvGrpSpPr/>
            <p:nvPr/>
          </p:nvGrpSpPr>
          <p:grpSpPr>
            <a:xfrm rot="429" flipH="1">
              <a:off x="-32331" y="4625874"/>
              <a:ext cx="1665187" cy="762961"/>
              <a:chOff x="-2353813" y="170553"/>
              <a:chExt cx="2077588" cy="951798"/>
            </a:xfrm>
          </p:grpSpPr>
          <p:sp>
            <p:nvSpPr>
              <p:cNvPr id="441" name="Google Shape;441;p19"/>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9"/>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9"/>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9"/>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9"/>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9"/>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7" name="Google Shape;447;p19"/>
            <p:cNvGrpSpPr/>
            <p:nvPr/>
          </p:nvGrpSpPr>
          <p:grpSpPr>
            <a:xfrm rot="-5279100" flipH="1">
              <a:off x="-35854" y="4562141"/>
              <a:ext cx="1017531" cy="843861"/>
              <a:chOff x="4593250" y="3554450"/>
              <a:chExt cx="530825" cy="440225"/>
            </a:xfrm>
          </p:grpSpPr>
          <p:sp>
            <p:nvSpPr>
              <p:cNvPr id="448" name="Google Shape;448;p19"/>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9"/>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9"/>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9"/>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9"/>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9"/>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823508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dk2"/>
        </a:solidFill>
        <a:effectLst/>
      </p:bgPr>
    </p:bg>
    <p:spTree>
      <p:nvGrpSpPr>
        <p:cNvPr id="1" name="Shape 454"/>
        <p:cNvGrpSpPr/>
        <p:nvPr/>
      </p:nvGrpSpPr>
      <p:grpSpPr>
        <a:xfrm>
          <a:off x="0" y="0"/>
          <a:ext cx="0" cy="0"/>
          <a:chOff x="0" y="0"/>
          <a:chExt cx="0" cy="0"/>
        </a:xfrm>
      </p:grpSpPr>
      <p:sp>
        <p:nvSpPr>
          <p:cNvPr id="455" name="Google Shape;455;p20"/>
          <p:cNvSpPr txBox="1">
            <a:spLocks noGrp="1"/>
          </p:cNvSpPr>
          <p:nvPr>
            <p:ph type="subTitle" idx="1"/>
          </p:nvPr>
        </p:nvSpPr>
        <p:spPr>
          <a:xfrm>
            <a:off x="1409068" y="4171799"/>
            <a:ext cx="3876800" cy="582400"/>
          </a:xfrm>
          <a:prstGeom prst="rect">
            <a:avLst/>
          </a:prstGeom>
          <a:solidFill>
            <a:schemeClr val="accent1"/>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800" b="1">
                <a:solidFill>
                  <a:schemeClr val="lt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9pPr>
          </a:lstStyle>
          <a:p>
            <a:endParaRPr/>
          </a:p>
        </p:txBody>
      </p:sp>
      <p:sp>
        <p:nvSpPr>
          <p:cNvPr id="456" name="Google Shape;456;p20"/>
          <p:cNvSpPr txBox="1">
            <a:spLocks noGrp="1"/>
          </p:cNvSpPr>
          <p:nvPr>
            <p:ph type="subTitle" idx="2"/>
          </p:nvPr>
        </p:nvSpPr>
        <p:spPr>
          <a:xfrm>
            <a:off x="1409068" y="4754220"/>
            <a:ext cx="3876800" cy="12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7" name="Google Shape;457;p20"/>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8" name="Google Shape;458;p20"/>
          <p:cNvSpPr txBox="1">
            <a:spLocks noGrp="1"/>
          </p:cNvSpPr>
          <p:nvPr>
            <p:ph type="subTitle" idx="3"/>
          </p:nvPr>
        </p:nvSpPr>
        <p:spPr>
          <a:xfrm>
            <a:off x="6997801" y="2625117"/>
            <a:ext cx="3936000" cy="4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9" name="Google Shape;459;p20"/>
          <p:cNvSpPr txBox="1">
            <a:spLocks noGrp="1"/>
          </p:cNvSpPr>
          <p:nvPr>
            <p:ph type="subTitle" idx="4"/>
          </p:nvPr>
        </p:nvSpPr>
        <p:spPr>
          <a:xfrm>
            <a:off x="6273735" y="1934600"/>
            <a:ext cx="4660000" cy="5824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800" b="1">
                <a:solidFill>
                  <a:schemeClr val="lt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9pPr>
          </a:lstStyle>
          <a:p>
            <a:endParaRPr/>
          </a:p>
        </p:txBody>
      </p:sp>
      <p:sp>
        <p:nvSpPr>
          <p:cNvPr id="460" name="Google Shape;460;p20"/>
          <p:cNvSpPr txBox="1">
            <a:spLocks noGrp="1"/>
          </p:cNvSpPr>
          <p:nvPr>
            <p:ph type="subTitle" idx="5"/>
          </p:nvPr>
        </p:nvSpPr>
        <p:spPr>
          <a:xfrm>
            <a:off x="6997801" y="3325684"/>
            <a:ext cx="3936000" cy="4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1" name="Google Shape;461;p20"/>
          <p:cNvSpPr txBox="1">
            <a:spLocks noGrp="1"/>
          </p:cNvSpPr>
          <p:nvPr>
            <p:ph type="subTitle" idx="6"/>
          </p:nvPr>
        </p:nvSpPr>
        <p:spPr>
          <a:xfrm>
            <a:off x="6997801" y="4004467"/>
            <a:ext cx="3936000" cy="4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2" name="Google Shape;462;p20"/>
          <p:cNvSpPr txBox="1">
            <a:spLocks noGrp="1"/>
          </p:cNvSpPr>
          <p:nvPr>
            <p:ph type="subTitle" idx="7"/>
          </p:nvPr>
        </p:nvSpPr>
        <p:spPr>
          <a:xfrm>
            <a:off x="6997801" y="4715684"/>
            <a:ext cx="3936000" cy="4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3" name="Google Shape;463;p20"/>
          <p:cNvSpPr txBox="1">
            <a:spLocks noGrp="1"/>
          </p:cNvSpPr>
          <p:nvPr>
            <p:ph type="subTitle" idx="8"/>
          </p:nvPr>
        </p:nvSpPr>
        <p:spPr>
          <a:xfrm>
            <a:off x="6997801" y="5426900"/>
            <a:ext cx="3936000" cy="4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64" name="Google Shape;464;p20"/>
          <p:cNvGrpSpPr/>
          <p:nvPr/>
        </p:nvGrpSpPr>
        <p:grpSpPr>
          <a:xfrm flipH="1">
            <a:off x="-563171" y="6127035"/>
            <a:ext cx="4834121" cy="763612"/>
            <a:chOff x="4074621" y="1419133"/>
            <a:chExt cx="3429428" cy="541723"/>
          </a:xfrm>
        </p:grpSpPr>
        <p:sp>
          <p:nvSpPr>
            <p:cNvPr id="465" name="Google Shape;465;p20"/>
            <p:cNvSpPr/>
            <p:nvPr/>
          </p:nvSpPr>
          <p:spPr>
            <a:xfrm>
              <a:off x="4074621" y="1419133"/>
              <a:ext cx="3429428" cy="541723"/>
            </a:xfrm>
            <a:custGeom>
              <a:avLst/>
              <a:gdLst/>
              <a:ahLst/>
              <a:cxnLst/>
              <a:rect l="l" t="t" r="r" b="b"/>
              <a:pathLst>
                <a:path w="85634" h="13527" extrusionOk="0">
                  <a:moveTo>
                    <a:pt x="70890" y="0"/>
                  </a:moveTo>
                  <a:cubicBezTo>
                    <a:pt x="70644" y="0"/>
                    <a:pt x="70401" y="31"/>
                    <a:pt x="70168" y="96"/>
                  </a:cubicBezTo>
                  <a:cubicBezTo>
                    <a:pt x="69909" y="163"/>
                    <a:pt x="69667" y="276"/>
                    <a:pt x="69441" y="435"/>
                  </a:cubicBezTo>
                  <a:cubicBezTo>
                    <a:pt x="68827" y="869"/>
                    <a:pt x="68417" y="1618"/>
                    <a:pt x="67694" y="1839"/>
                  </a:cubicBezTo>
                  <a:cubicBezTo>
                    <a:pt x="67372" y="1944"/>
                    <a:pt x="67025" y="1923"/>
                    <a:pt x="66687" y="1935"/>
                  </a:cubicBezTo>
                  <a:cubicBezTo>
                    <a:pt x="66586" y="1939"/>
                    <a:pt x="66486" y="1948"/>
                    <a:pt x="66386" y="1960"/>
                  </a:cubicBezTo>
                  <a:cubicBezTo>
                    <a:pt x="65286" y="2107"/>
                    <a:pt x="64480" y="3035"/>
                    <a:pt x="63819" y="3929"/>
                  </a:cubicBezTo>
                  <a:cubicBezTo>
                    <a:pt x="63155" y="4819"/>
                    <a:pt x="62494" y="6140"/>
                    <a:pt x="61391" y="6236"/>
                  </a:cubicBezTo>
                  <a:cubicBezTo>
                    <a:pt x="61339" y="6241"/>
                    <a:pt x="61287" y="6243"/>
                    <a:pt x="61236" y="6243"/>
                  </a:cubicBezTo>
                  <a:cubicBezTo>
                    <a:pt x="59995" y="6243"/>
                    <a:pt x="58994" y="4898"/>
                    <a:pt x="57733" y="4898"/>
                  </a:cubicBezTo>
                  <a:cubicBezTo>
                    <a:pt x="57722" y="4898"/>
                    <a:pt x="57711" y="4899"/>
                    <a:pt x="57700" y="4899"/>
                  </a:cubicBezTo>
                  <a:cubicBezTo>
                    <a:pt x="56529" y="4916"/>
                    <a:pt x="55631" y="5965"/>
                    <a:pt x="54540" y="6404"/>
                  </a:cubicBezTo>
                  <a:cubicBezTo>
                    <a:pt x="54439" y="6445"/>
                    <a:pt x="54339" y="6479"/>
                    <a:pt x="54235" y="6508"/>
                  </a:cubicBezTo>
                  <a:cubicBezTo>
                    <a:pt x="54076" y="6552"/>
                    <a:pt x="53915" y="6571"/>
                    <a:pt x="53756" y="6571"/>
                  </a:cubicBezTo>
                  <a:cubicBezTo>
                    <a:pt x="53042" y="6571"/>
                    <a:pt x="52333" y="6177"/>
                    <a:pt x="51739" y="5743"/>
                  </a:cubicBezTo>
                  <a:cubicBezTo>
                    <a:pt x="51213" y="5363"/>
                    <a:pt x="50694" y="4928"/>
                    <a:pt x="50109" y="4673"/>
                  </a:cubicBezTo>
                  <a:cubicBezTo>
                    <a:pt x="49879" y="4569"/>
                    <a:pt x="49641" y="4498"/>
                    <a:pt x="49390" y="4460"/>
                  </a:cubicBezTo>
                  <a:cubicBezTo>
                    <a:pt x="49281" y="4445"/>
                    <a:pt x="49173" y="4438"/>
                    <a:pt x="49065" y="4438"/>
                  </a:cubicBezTo>
                  <a:cubicBezTo>
                    <a:pt x="48059" y="4438"/>
                    <a:pt x="47116" y="5057"/>
                    <a:pt x="46297" y="5680"/>
                  </a:cubicBezTo>
                  <a:cubicBezTo>
                    <a:pt x="45390" y="6370"/>
                    <a:pt x="44462" y="7164"/>
                    <a:pt x="43329" y="7248"/>
                  </a:cubicBezTo>
                  <a:cubicBezTo>
                    <a:pt x="43296" y="7250"/>
                    <a:pt x="43264" y="7251"/>
                    <a:pt x="43231" y="7251"/>
                  </a:cubicBezTo>
                  <a:cubicBezTo>
                    <a:pt x="42637" y="7251"/>
                    <a:pt x="42085" y="6899"/>
                    <a:pt x="41657" y="6479"/>
                  </a:cubicBezTo>
                  <a:cubicBezTo>
                    <a:pt x="41210" y="6032"/>
                    <a:pt x="40855" y="5497"/>
                    <a:pt x="40383" y="5079"/>
                  </a:cubicBezTo>
                  <a:cubicBezTo>
                    <a:pt x="40190" y="4907"/>
                    <a:pt x="39973" y="4753"/>
                    <a:pt x="39739" y="4644"/>
                  </a:cubicBezTo>
                  <a:cubicBezTo>
                    <a:pt x="39496" y="4527"/>
                    <a:pt x="39234" y="4453"/>
                    <a:pt x="38969" y="4453"/>
                  </a:cubicBezTo>
                  <a:cubicBezTo>
                    <a:pt x="38865" y="4453"/>
                    <a:pt x="38760" y="4464"/>
                    <a:pt x="38656" y="4489"/>
                  </a:cubicBezTo>
                  <a:cubicBezTo>
                    <a:pt x="38397" y="4548"/>
                    <a:pt x="38167" y="4677"/>
                    <a:pt x="37916" y="4761"/>
                  </a:cubicBezTo>
                  <a:cubicBezTo>
                    <a:pt x="37772" y="4809"/>
                    <a:pt x="37573" y="4866"/>
                    <a:pt x="37399" y="4866"/>
                  </a:cubicBezTo>
                  <a:cubicBezTo>
                    <a:pt x="37272" y="4866"/>
                    <a:pt x="37158" y="4835"/>
                    <a:pt x="37089" y="4748"/>
                  </a:cubicBezTo>
                  <a:cubicBezTo>
                    <a:pt x="37055" y="4711"/>
                    <a:pt x="37022" y="4673"/>
                    <a:pt x="36993" y="4635"/>
                  </a:cubicBezTo>
                  <a:cubicBezTo>
                    <a:pt x="36153" y="3639"/>
                    <a:pt x="35040" y="2721"/>
                    <a:pt x="33760" y="2721"/>
                  </a:cubicBezTo>
                  <a:cubicBezTo>
                    <a:pt x="33708" y="2721"/>
                    <a:pt x="33655" y="2722"/>
                    <a:pt x="33603" y="2725"/>
                  </a:cubicBezTo>
                  <a:cubicBezTo>
                    <a:pt x="32236" y="2805"/>
                    <a:pt x="31191" y="3908"/>
                    <a:pt x="30179" y="4828"/>
                  </a:cubicBezTo>
                  <a:cubicBezTo>
                    <a:pt x="28700" y="6178"/>
                    <a:pt x="27274" y="8038"/>
                    <a:pt x="25272" y="8042"/>
                  </a:cubicBezTo>
                  <a:cubicBezTo>
                    <a:pt x="25265" y="8042"/>
                    <a:pt x="25257" y="8042"/>
                    <a:pt x="25250" y="8042"/>
                  </a:cubicBezTo>
                  <a:cubicBezTo>
                    <a:pt x="23071" y="8042"/>
                    <a:pt x="20911" y="7440"/>
                    <a:pt x="19132" y="6182"/>
                  </a:cubicBezTo>
                  <a:cubicBezTo>
                    <a:pt x="18120" y="5463"/>
                    <a:pt x="17084" y="4732"/>
                    <a:pt x="15905" y="4343"/>
                  </a:cubicBezTo>
                  <a:cubicBezTo>
                    <a:pt x="15390" y="4173"/>
                    <a:pt x="14839" y="4076"/>
                    <a:pt x="14296" y="4076"/>
                  </a:cubicBezTo>
                  <a:cubicBezTo>
                    <a:pt x="13808" y="4076"/>
                    <a:pt x="13326" y="4154"/>
                    <a:pt x="12879" y="4330"/>
                  </a:cubicBezTo>
                  <a:cubicBezTo>
                    <a:pt x="12682" y="4406"/>
                    <a:pt x="12490" y="4506"/>
                    <a:pt x="12310" y="4623"/>
                  </a:cubicBezTo>
                  <a:cubicBezTo>
                    <a:pt x="11805" y="4949"/>
                    <a:pt x="11407" y="5409"/>
                    <a:pt x="10944" y="5781"/>
                  </a:cubicBezTo>
                  <a:cubicBezTo>
                    <a:pt x="10546" y="6098"/>
                    <a:pt x="10095" y="6406"/>
                    <a:pt x="9610" y="6406"/>
                  </a:cubicBezTo>
                  <a:cubicBezTo>
                    <a:pt x="9559" y="6406"/>
                    <a:pt x="9507" y="6402"/>
                    <a:pt x="9455" y="6395"/>
                  </a:cubicBezTo>
                  <a:cubicBezTo>
                    <a:pt x="9418" y="6391"/>
                    <a:pt x="9384" y="6383"/>
                    <a:pt x="9351" y="6374"/>
                  </a:cubicBezTo>
                  <a:cubicBezTo>
                    <a:pt x="9019" y="6298"/>
                    <a:pt x="8686" y="6263"/>
                    <a:pt x="8354" y="6263"/>
                  </a:cubicBezTo>
                  <a:cubicBezTo>
                    <a:pt x="6713" y="6263"/>
                    <a:pt x="5092" y="7120"/>
                    <a:pt x="3691" y="8059"/>
                  </a:cubicBezTo>
                  <a:cubicBezTo>
                    <a:pt x="2500" y="8861"/>
                    <a:pt x="1309" y="9756"/>
                    <a:pt x="1" y="10303"/>
                  </a:cubicBezTo>
                  <a:lnTo>
                    <a:pt x="1" y="13468"/>
                  </a:lnTo>
                  <a:lnTo>
                    <a:pt x="29435" y="13468"/>
                  </a:lnTo>
                  <a:cubicBezTo>
                    <a:pt x="29603" y="13468"/>
                    <a:pt x="29757" y="13526"/>
                    <a:pt x="29924" y="13526"/>
                  </a:cubicBezTo>
                  <a:lnTo>
                    <a:pt x="85634" y="13526"/>
                  </a:lnTo>
                  <a:lnTo>
                    <a:pt x="85634" y="8439"/>
                  </a:lnTo>
                  <a:cubicBezTo>
                    <a:pt x="85634" y="8435"/>
                    <a:pt x="85630" y="8427"/>
                    <a:pt x="85630" y="8422"/>
                  </a:cubicBezTo>
                  <a:cubicBezTo>
                    <a:pt x="85346" y="7319"/>
                    <a:pt x="84831" y="6098"/>
                    <a:pt x="83745" y="5764"/>
                  </a:cubicBezTo>
                  <a:cubicBezTo>
                    <a:pt x="83538" y="5701"/>
                    <a:pt x="83331" y="5674"/>
                    <a:pt x="83124" y="5674"/>
                  </a:cubicBezTo>
                  <a:cubicBezTo>
                    <a:pt x="81860" y="5674"/>
                    <a:pt x="80585" y="6680"/>
                    <a:pt x="79320" y="6680"/>
                  </a:cubicBezTo>
                  <a:cubicBezTo>
                    <a:pt x="79110" y="6680"/>
                    <a:pt x="78901" y="6652"/>
                    <a:pt x="78691" y="6587"/>
                  </a:cubicBezTo>
                  <a:cubicBezTo>
                    <a:pt x="77404" y="6190"/>
                    <a:pt x="76463" y="5099"/>
                    <a:pt x="75698" y="3988"/>
                  </a:cubicBezTo>
                  <a:cubicBezTo>
                    <a:pt x="74938" y="2876"/>
                    <a:pt x="74252" y="1668"/>
                    <a:pt x="73190" y="840"/>
                  </a:cubicBezTo>
                  <a:cubicBezTo>
                    <a:pt x="72543" y="331"/>
                    <a:pt x="71699" y="0"/>
                    <a:pt x="708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20"/>
            <p:cNvSpPr/>
            <p:nvPr/>
          </p:nvSpPr>
          <p:spPr>
            <a:xfrm>
              <a:off x="6081354" y="1606273"/>
              <a:ext cx="177290" cy="93711"/>
            </a:xfrm>
            <a:custGeom>
              <a:avLst/>
              <a:gdLst/>
              <a:ahLst/>
              <a:cxnLst/>
              <a:rect l="l" t="t" r="r" b="b"/>
              <a:pathLst>
                <a:path w="4427" h="2340" extrusionOk="0">
                  <a:moveTo>
                    <a:pt x="0" y="0"/>
                  </a:moveTo>
                  <a:lnTo>
                    <a:pt x="0" y="0"/>
                  </a:lnTo>
                  <a:cubicBezTo>
                    <a:pt x="477" y="385"/>
                    <a:pt x="874" y="849"/>
                    <a:pt x="1317" y="1271"/>
                  </a:cubicBezTo>
                  <a:cubicBezTo>
                    <a:pt x="1785" y="1726"/>
                    <a:pt x="2328" y="2136"/>
                    <a:pt x="2964" y="2286"/>
                  </a:cubicBezTo>
                  <a:cubicBezTo>
                    <a:pt x="3104" y="2320"/>
                    <a:pt x="3250" y="2340"/>
                    <a:pt x="3396" y="2340"/>
                  </a:cubicBezTo>
                  <a:cubicBezTo>
                    <a:pt x="3542" y="2340"/>
                    <a:pt x="3687" y="2320"/>
                    <a:pt x="3825" y="2274"/>
                  </a:cubicBezTo>
                  <a:cubicBezTo>
                    <a:pt x="4088" y="2186"/>
                    <a:pt x="4326" y="1990"/>
                    <a:pt x="4427" y="1731"/>
                  </a:cubicBezTo>
                  <a:lnTo>
                    <a:pt x="4427" y="1731"/>
                  </a:lnTo>
                  <a:cubicBezTo>
                    <a:pt x="4330" y="1772"/>
                    <a:pt x="4230" y="1806"/>
                    <a:pt x="4126" y="1835"/>
                  </a:cubicBezTo>
                  <a:cubicBezTo>
                    <a:pt x="3967" y="1879"/>
                    <a:pt x="3806" y="1898"/>
                    <a:pt x="3647" y="1898"/>
                  </a:cubicBezTo>
                  <a:cubicBezTo>
                    <a:pt x="2933" y="1898"/>
                    <a:pt x="2224" y="1504"/>
                    <a:pt x="1626" y="1070"/>
                  </a:cubicBezTo>
                  <a:cubicBezTo>
                    <a:pt x="1104" y="690"/>
                    <a:pt x="581" y="25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20"/>
            <p:cNvSpPr/>
            <p:nvPr/>
          </p:nvSpPr>
          <p:spPr>
            <a:xfrm>
              <a:off x="5556053" y="1597422"/>
              <a:ext cx="110010" cy="82858"/>
            </a:xfrm>
            <a:custGeom>
              <a:avLst/>
              <a:gdLst/>
              <a:ahLst/>
              <a:cxnLst/>
              <a:rect l="l" t="t" r="r" b="b"/>
              <a:pathLst>
                <a:path w="2747" h="2069" extrusionOk="0">
                  <a:moveTo>
                    <a:pt x="1973" y="1"/>
                  </a:moveTo>
                  <a:cubicBezTo>
                    <a:pt x="1868" y="1"/>
                    <a:pt x="1764" y="12"/>
                    <a:pt x="1660" y="37"/>
                  </a:cubicBezTo>
                  <a:cubicBezTo>
                    <a:pt x="1405" y="96"/>
                    <a:pt x="1171" y="225"/>
                    <a:pt x="924" y="309"/>
                  </a:cubicBezTo>
                  <a:cubicBezTo>
                    <a:pt x="780" y="357"/>
                    <a:pt x="581" y="414"/>
                    <a:pt x="407" y="414"/>
                  </a:cubicBezTo>
                  <a:cubicBezTo>
                    <a:pt x="278" y="414"/>
                    <a:pt x="163" y="383"/>
                    <a:pt x="93" y="296"/>
                  </a:cubicBezTo>
                  <a:cubicBezTo>
                    <a:pt x="63" y="259"/>
                    <a:pt x="30" y="221"/>
                    <a:pt x="1" y="183"/>
                  </a:cubicBezTo>
                  <a:lnTo>
                    <a:pt x="1" y="183"/>
                  </a:lnTo>
                  <a:cubicBezTo>
                    <a:pt x="30" y="284"/>
                    <a:pt x="80" y="384"/>
                    <a:pt x="126" y="484"/>
                  </a:cubicBezTo>
                  <a:cubicBezTo>
                    <a:pt x="331" y="911"/>
                    <a:pt x="544" y="1333"/>
                    <a:pt x="749" y="1759"/>
                  </a:cubicBezTo>
                  <a:cubicBezTo>
                    <a:pt x="816" y="1893"/>
                    <a:pt x="903" y="2044"/>
                    <a:pt x="1050" y="2064"/>
                  </a:cubicBezTo>
                  <a:cubicBezTo>
                    <a:pt x="1064" y="2067"/>
                    <a:pt x="1078" y="2068"/>
                    <a:pt x="1092" y="2068"/>
                  </a:cubicBezTo>
                  <a:cubicBezTo>
                    <a:pt x="1256" y="2068"/>
                    <a:pt x="1384" y="1892"/>
                    <a:pt x="1430" y="1730"/>
                  </a:cubicBezTo>
                  <a:cubicBezTo>
                    <a:pt x="1493" y="1496"/>
                    <a:pt x="1476" y="1254"/>
                    <a:pt x="1518" y="1015"/>
                  </a:cubicBezTo>
                  <a:cubicBezTo>
                    <a:pt x="1556" y="777"/>
                    <a:pt x="1673" y="526"/>
                    <a:pt x="1898" y="443"/>
                  </a:cubicBezTo>
                  <a:cubicBezTo>
                    <a:pt x="1984" y="411"/>
                    <a:pt x="2078" y="407"/>
                    <a:pt x="2172" y="407"/>
                  </a:cubicBezTo>
                  <a:cubicBezTo>
                    <a:pt x="2209" y="407"/>
                    <a:pt x="2246" y="408"/>
                    <a:pt x="2282" y="408"/>
                  </a:cubicBezTo>
                  <a:cubicBezTo>
                    <a:pt x="2403" y="408"/>
                    <a:pt x="2521" y="400"/>
                    <a:pt x="2621" y="338"/>
                  </a:cubicBezTo>
                  <a:cubicBezTo>
                    <a:pt x="2676" y="301"/>
                    <a:pt x="2718" y="250"/>
                    <a:pt x="2747" y="192"/>
                  </a:cubicBezTo>
                  <a:cubicBezTo>
                    <a:pt x="2501" y="75"/>
                    <a:pt x="2238" y="1"/>
                    <a:pt x="1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20"/>
            <p:cNvSpPr/>
            <p:nvPr/>
          </p:nvSpPr>
          <p:spPr>
            <a:xfrm>
              <a:off x="6745220" y="1422977"/>
              <a:ext cx="139646" cy="98837"/>
            </a:xfrm>
            <a:custGeom>
              <a:avLst/>
              <a:gdLst/>
              <a:ahLst/>
              <a:cxnLst/>
              <a:rect l="l" t="t" r="r" b="b"/>
              <a:pathLst>
                <a:path w="3487" h="2468" extrusionOk="0">
                  <a:moveTo>
                    <a:pt x="3478" y="0"/>
                  </a:moveTo>
                  <a:lnTo>
                    <a:pt x="3478" y="0"/>
                  </a:lnTo>
                  <a:cubicBezTo>
                    <a:pt x="3223" y="67"/>
                    <a:pt x="2981" y="180"/>
                    <a:pt x="2755" y="339"/>
                  </a:cubicBezTo>
                  <a:cubicBezTo>
                    <a:pt x="2141" y="778"/>
                    <a:pt x="1727" y="1522"/>
                    <a:pt x="1008" y="1747"/>
                  </a:cubicBezTo>
                  <a:cubicBezTo>
                    <a:pt x="682" y="1848"/>
                    <a:pt x="339" y="1827"/>
                    <a:pt x="1" y="1839"/>
                  </a:cubicBezTo>
                  <a:cubicBezTo>
                    <a:pt x="251" y="1952"/>
                    <a:pt x="644" y="1998"/>
                    <a:pt x="828" y="2052"/>
                  </a:cubicBezTo>
                  <a:cubicBezTo>
                    <a:pt x="1250" y="2169"/>
                    <a:pt x="1673" y="2287"/>
                    <a:pt x="2091" y="2408"/>
                  </a:cubicBezTo>
                  <a:cubicBezTo>
                    <a:pt x="2199" y="2439"/>
                    <a:pt x="2319" y="2468"/>
                    <a:pt x="2432" y="2468"/>
                  </a:cubicBezTo>
                  <a:cubicBezTo>
                    <a:pt x="2531" y="2468"/>
                    <a:pt x="2624" y="2445"/>
                    <a:pt x="2701" y="2383"/>
                  </a:cubicBezTo>
                  <a:cubicBezTo>
                    <a:pt x="2789" y="2312"/>
                    <a:pt x="2835" y="2203"/>
                    <a:pt x="2876" y="2103"/>
                  </a:cubicBezTo>
                  <a:cubicBezTo>
                    <a:pt x="3098" y="1538"/>
                    <a:pt x="3282" y="957"/>
                    <a:pt x="3428" y="372"/>
                  </a:cubicBezTo>
                  <a:cubicBezTo>
                    <a:pt x="3457" y="251"/>
                    <a:pt x="3487" y="121"/>
                    <a:pt x="3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20"/>
            <p:cNvSpPr/>
            <p:nvPr/>
          </p:nvSpPr>
          <p:spPr>
            <a:xfrm>
              <a:off x="4453269" y="1592536"/>
              <a:ext cx="142329" cy="151179"/>
            </a:xfrm>
            <a:custGeom>
              <a:avLst/>
              <a:gdLst/>
              <a:ahLst/>
              <a:cxnLst/>
              <a:rect l="l" t="t" r="r" b="b"/>
              <a:pathLst>
                <a:path w="3554" h="3775" extrusionOk="0">
                  <a:moveTo>
                    <a:pt x="3424" y="0"/>
                  </a:moveTo>
                  <a:cubicBezTo>
                    <a:pt x="3227" y="76"/>
                    <a:pt x="3035" y="176"/>
                    <a:pt x="2851" y="293"/>
                  </a:cubicBezTo>
                  <a:cubicBezTo>
                    <a:pt x="2350" y="619"/>
                    <a:pt x="1952" y="1079"/>
                    <a:pt x="1484" y="1451"/>
                  </a:cubicBezTo>
                  <a:cubicBezTo>
                    <a:pt x="1091" y="1768"/>
                    <a:pt x="640" y="2076"/>
                    <a:pt x="155" y="2076"/>
                  </a:cubicBezTo>
                  <a:cubicBezTo>
                    <a:pt x="104" y="2076"/>
                    <a:pt x="52" y="2072"/>
                    <a:pt x="0" y="2065"/>
                  </a:cubicBezTo>
                  <a:lnTo>
                    <a:pt x="0" y="2065"/>
                  </a:lnTo>
                  <a:cubicBezTo>
                    <a:pt x="97" y="2211"/>
                    <a:pt x="239" y="2337"/>
                    <a:pt x="385" y="2450"/>
                  </a:cubicBezTo>
                  <a:cubicBezTo>
                    <a:pt x="849" y="2822"/>
                    <a:pt x="1330" y="3177"/>
                    <a:pt x="1802" y="3545"/>
                  </a:cubicBezTo>
                  <a:cubicBezTo>
                    <a:pt x="1946" y="3656"/>
                    <a:pt x="2110" y="3775"/>
                    <a:pt x="2294" y="3775"/>
                  </a:cubicBezTo>
                  <a:cubicBezTo>
                    <a:pt x="2297" y="3775"/>
                    <a:pt x="2300" y="3775"/>
                    <a:pt x="2304" y="3775"/>
                  </a:cubicBezTo>
                  <a:cubicBezTo>
                    <a:pt x="2529" y="3766"/>
                    <a:pt x="2705" y="3582"/>
                    <a:pt x="2855" y="3415"/>
                  </a:cubicBezTo>
                  <a:cubicBezTo>
                    <a:pt x="2981" y="3273"/>
                    <a:pt x="3110" y="3127"/>
                    <a:pt x="3173" y="2947"/>
                  </a:cubicBezTo>
                  <a:cubicBezTo>
                    <a:pt x="3236" y="2767"/>
                    <a:pt x="3215" y="2546"/>
                    <a:pt x="3073" y="2416"/>
                  </a:cubicBezTo>
                  <a:cubicBezTo>
                    <a:pt x="2951" y="2308"/>
                    <a:pt x="2772" y="2291"/>
                    <a:pt x="2642" y="2191"/>
                  </a:cubicBezTo>
                  <a:cubicBezTo>
                    <a:pt x="2421" y="2011"/>
                    <a:pt x="2454" y="1651"/>
                    <a:pt x="2613" y="1413"/>
                  </a:cubicBezTo>
                  <a:cubicBezTo>
                    <a:pt x="2772" y="1175"/>
                    <a:pt x="3018" y="1016"/>
                    <a:pt x="3215" y="807"/>
                  </a:cubicBezTo>
                  <a:cubicBezTo>
                    <a:pt x="3411" y="598"/>
                    <a:pt x="3553" y="293"/>
                    <a:pt x="3441" y="30"/>
                  </a:cubicBezTo>
                  <a:cubicBezTo>
                    <a:pt x="3436" y="21"/>
                    <a:pt x="3432" y="9"/>
                    <a:pt x="3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0" name="Google Shape;470;p20"/>
          <p:cNvGrpSpPr/>
          <p:nvPr/>
        </p:nvGrpSpPr>
        <p:grpSpPr>
          <a:xfrm>
            <a:off x="4012662" y="5834147"/>
            <a:ext cx="8542476" cy="1349395"/>
            <a:chOff x="4074621" y="1419133"/>
            <a:chExt cx="3429428" cy="541723"/>
          </a:xfrm>
        </p:grpSpPr>
        <p:sp>
          <p:nvSpPr>
            <p:cNvPr id="471" name="Google Shape;471;p20"/>
            <p:cNvSpPr/>
            <p:nvPr/>
          </p:nvSpPr>
          <p:spPr>
            <a:xfrm>
              <a:off x="4074621" y="1419133"/>
              <a:ext cx="3429428" cy="541723"/>
            </a:xfrm>
            <a:custGeom>
              <a:avLst/>
              <a:gdLst/>
              <a:ahLst/>
              <a:cxnLst/>
              <a:rect l="l" t="t" r="r" b="b"/>
              <a:pathLst>
                <a:path w="85634" h="13527" extrusionOk="0">
                  <a:moveTo>
                    <a:pt x="70890" y="0"/>
                  </a:moveTo>
                  <a:cubicBezTo>
                    <a:pt x="70644" y="0"/>
                    <a:pt x="70401" y="31"/>
                    <a:pt x="70168" y="96"/>
                  </a:cubicBezTo>
                  <a:cubicBezTo>
                    <a:pt x="69909" y="163"/>
                    <a:pt x="69667" y="276"/>
                    <a:pt x="69441" y="435"/>
                  </a:cubicBezTo>
                  <a:cubicBezTo>
                    <a:pt x="68827" y="869"/>
                    <a:pt x="68417" y="1618"/>
                    <a:pt x="67694" y="1839"/>
                  </a:cubicBezTo>
                  <a:cubicBezTo>
                    <a:pt x="67372" y="1944"/>
                    <a:pt x="67025" y="1923"/>
                    <a:pt x="66687" y="1935"/>
                  </a:cubicBezTo>
                  <a:cubicBezTo>
                    <a:pt x="66586" y="1939"/>
                    <a:pt x="66486" y="1948"/>
                    <a:pt x="66386" y="1960"/>
                  </a:cubicBezTo>
                  <a:cubicBezTo>
                    <a:pt x="65286" y="2107"/>
                    <a:pt x="64480" y="3035"/>
                    <a:pt x="63819" y="3929"/>
                  </a:cubicBezTo>
                  <a:cubicBezTo>
                    <a:pt x="63155" y="4819"/>
                    <a:pt x="62494" y="6140"/>
                    <a:pt x="61391" y="6236"/>
                  </a:cubicBezTo>
                  <a:cubicBezTo>
                    <a:pt x="61339" y="6241"/>
                    <a:pt x="61287" y="6243"/>
                    <a:pt x="61236" y="6243"/>
                  </a:cubicBezTo>
                  <a:cubicBezTo>
                    <a:pt x="59995" y="6243"/>
                    <a:pt x="58994" y="4898"/>
                    <a:pt x="57733" y="4898"/>
                  </a:cubicBezTo>
                  <a:cubicBezTo>
                    <a:pt x="57722" y="4898"/>
                    <a:pt x="57711" y="4899"/>
                    <a:pt x="57700" y="4899"/>
                  </a:cubicBezTo>
                  <a:cubicBezTo>
                    <a:pt x="56529" y="4916"/>
                    <a:pt x="55631" y="5965"/>
                    <a:pt x="54540" y="6404"/>
                  </a:cubicBezTo>
                  <a:cubicBezTo>
                    <a:pt x="54439" y="6445"/>
                    <a:pt x="54339" y="6479"/>
                    <a:pt x="54235" y="6508"/>
                  </a:cubicBezTo>
                  <a:cubicBezTo>
                    <a:pt x="54076" y="6552"/>
                    <a:pt x="53915" y="6571"/>
                    <a:pt x="53756" y="6571"/>
                  </a:cubicBezTo>
                  <a:cubicBezTo>
                    <a:pt x="53042" y="6571"/>
                    <a:pt x="52333" y="6177"/>
                    <a:pt x="51739" y="5743"/>
                  </a:cubicBezTo>
                  <a:cubicBezTo>
                    <a:pt x="51213" y="5363"/>
                    <a:pt x="50694" y="4928"/>
                    <a:pt x="50109" y="4673"/>
                  </a:cubicBezTo>
                  <a:cubicBezTo>
                    <a:pt x="49879" y="4569"/>
                    <a:pt x="49641" y="4498"/>
                    <a:pt x="49390" y="4460"/>
                  </a:cubicBezTo>
                  <a:cubicBezTo>
                    <a:pt x="49281" y="4445"/>
                    <a:pt x="49173" y="4438"/>
                    <a:pt x="49065" y="4438"/>
                  </a:cubicBezTo>
                  <a:cubicBezTo>
                    <a:pt x="48059" y="4438"/>
                    <a:pt x="47116" y="5057"/>
                    <a:pt x="46297" y="5680"/>
                  </a:cubicBezTo>
                  <a:cubicBezTo>
                    <a:pt x="45390" y="6370"/>
                    <a:pt x="44462" y="7164"/>
                    <a:pt x="43329" y="7248"/>
                  </a:cubicBezTo>
                  <a:cubicBezTo>
                    <a:pt x="43296" y="7250"/>
                    <a:pt x="43264" y="7251"/>
                    <a:pt x="43231" y="7251"/>
                  </a:cubicBezTo>
                  <a:cubicBezTo>
                    <a:pt x="42637" y="7251"/>
                    <a:pt x="42085" y="6899"/>
                    <a:pt x="41657" y="6479"/>
                  </a:cubicBezTo>
                  <a:cubicBezTo>
                    <a:pt x="41210" y="6032"/>
                    <a:pt x="40855" y="5497"/>
                    <a:pt x="40383" y="5079"/>
                  </a:cubicBezTo>
                  <a:cubicBezTo>
                    <a:pt x="40190" y="4907"/>
                    <a:pt x="39973" y="4753"/>
                    <a:pt x="39739" y="4644"/>
                  </a:cubicBezTo>
                  <a:cubicBezTo>
                    <a:pt x="39496" y="4527"/>
                    <a:pt x="39234" y="4453"/>
                    <a:pt x="38969" y="4453"/>
                  </a:cubicBezTo>
                  <a:cubicBezTo>
                    <a:pt x="38865" y="4453"/>
                    <a:pt x="38760" y="4464"/>
                    <a:pt x="38656" y="4489"/>
                  </a:cubicBezTo>
                  <a:cubicBezTo>
                    <a:pt x="38397" y="4548"/>
                    <a:pt x="38167" y="4677"/>
                    <a:pt x="37916" y="4761"/>
                  </a:cubicBezTo>
                  <a:cubicBezTo>
                    <a:pt x="37772" y="4809"/>
                    <a:pt x="37573" y="4866"/>
                    <a:pt x="37399" y="4866"/>
                  </a:cubicBezTo>
                  <a:cubicBezTo>
                    <a:pt x="37272" y="4866"/>
                    <a:pt x="37158" y="4835"/>
                    <a:pt x="37089" y="4748"/>
                  </a:cubicBezTo>
                  <a:cubicBezTo>
                    <a:pt x="37055" y="4711"/>
                    <a:pt x="37022" y="4673"/>
                    <a:pt x="36993" y="4635"/>
                  </a:cubicBezTo>
                  <a:cubicBezTo>
                    <a:pt x="36153" y="3639"/>
                    <a:pt x="35040" y="2721"/>
                    <a:pt x="33760" y="2721"/>
                  </a:cubicBezTo>
                  <a:cubicBezTo>
                    <a:pt x="33708" y="2721"/>
                    <a:pt x="33655" y="2722"/>
                    <a:pt x="33603" y="2725"/>
                  </a:cubicBezTo>
                  <a:cubicBezTo>
                    <a:pt x="32236" y="2805"/>
                    <a:pt x="31191" y="3908"/>
                    <a:pt x="30179" y="4828"/>
                  </a:cubicBezTo>
                  <a:cubicBezTo>
                    <a:pt x="28700" y="6178"/>
                    <a:pt x="27274" y="8038"/>
                    <a:pt x="25272" y="8042"/>
                  </a:cubicBezTo>
                  <a:cubicBezTo>
                    <a:pt x="25265" y="8042"/>
                    <a:pt x="25257" y="8042"/>
                    <a:pt x="25250" y="8042"/>
                  </a:cubicBezTo>
                  <a:cubicBezTo>
                    <a:pt x="23071" y="8042"/>
                    <a:pt x="20911" y="7440"/>
                    <a:pt x="19132" y="6182"/>
                  </a:cubicBezTo>
                  <a:cubicBezTo>
                    <a:pt x="18120" y="5463"/>
                    <a:pt x="17084" y="4732"/>
                    <a:pt x="15905" y="4343"/>
                  </a:cubicBezTo>
                  <a:cubicBezTo>
                    <a:pt x="15390" y="4173"/>
                    <a:pt x="14839" y="4076"/>
                    <a:pt x="14296" y="4076"/>
                  </a:cubicBezTo>
                  <a:cubicBezTo>
                    <a:pt x="13808" y="4076"/>
                    <a:pt x="13326" y="4154"/>
                    <a:pt x="12879" y="4330"/>
                  </a:cubicBezTo>
                  <a:cubicBezTo>
                    <a:pt x="12682" y="4406"/>
                    <a:pt x="12490" y="4506"/>
                    <a:pt x="12310" y="4623"/>
                  </a:cubicBezTo>
                  <a:cubicBezTo>
                    <a:pt x="11805" y="4949"/>
                    <a:pt x="11407" y="5409"/>
                    <a:pt x="10944" y="5781"/>
                  </a:cubicBezTo>
                  <a:cubicBezTo>
                    <a:pt x="10546" y="6098"/>
                    <a:pt x="10095" y="6406"/>
                    <a:pt x="9610" y="6406"/>
                  </a:cubicBezTo>
                  <a:cubicBezTo>
                    <a:pt x="9559" y="6406"/>
                    <a:pt x="9507" y="6402"/>
                    <a:pt x="9455" y="6395"/>
                  </a:cubicBezTo>
                  <a:cubicBezTo>
                    <a:pt x="9418" y="6391"/>
                    <a:pt x="9384" y="6383"/>
                    <a:pt x="9351" y="6374"/>
                  </a:cubicBezTo>
                  <a:cubicBezTo>
                    <a:pt x="9019" y="6298"/>
                    <a:pt x="8686" y="6263"/>
                    <a:pt x="8354" y="6263"/>
                  </a:cubicBezTo>
                  <a:cubicBezTo>
                    <a:pt x="6713" y="6263"/>
                    <a:pt x="5092" y="7120"/>
                    <a:pt x="3691" y="8059"/>
                  </a:cubicBezTo>
                  <a:cubicBezTo>
                    <a:pt x="2500" y="8861"/>
                    <a:pt x="1309" y="9756"/>
                    <a:pt x="1" y="10303"/>
                  </a:cubicBezTo>
                  <a:lnTo>
                    <a:pt x="1" y="13468"/>
                  </a:lnTo>
                  <a:lnTo>
                    <a:pt x="29435" y="13468"/>
                  </a:lnTo>
                  <a:cubicBezTo>
                    <a:pt x="29603" y="13468"/>
                    <a:pt x="29757" y="13526"/>
                    <a:pt x="29924" y="13526"/>
                  </a:cubicBezTo>
                  <a:lnTo>
                    <a:pt x="85634" y="13526"/>
                  </a:lnTo>
                  <a:lnTo>
                    <a:pt x="85634" y="8439"/>
                  </a:lnTo>
                  <a:cubicBezTo>
                    <a:pt x="85634" y="8435"/>
                    <a:pt x="85630" y="8427"/>
                    <a:pt x="85630" y="8422"/>
                  </a:cubicBezTo>
                  <a:cubicBezTo>
                    <a:pt x="85346" y="7319"/>
                    <a:pt x="84831" y="6098"/>
                    <a:pt x="83745" y="5764"/>
                  </a:cubicBezTo>
                  <a:cubicBezTo>
                    <a:pt x="83538" y="5701"/>
                    <a:pt x="83331" y="5674"/>
                    <a:pt x="83124" y="5674"/>
                  </a:cubicBezTo>
                  <a:cubicBezTo>
                    <a:pt x="81860" y="5674"/>
                    <a:pt x="80585" y="6680"/>
                    <a:pt x="79320" y="6680"/>
                  </a:cubicBezTo>
                  <a:cubicBezTo>
                    <a:pt x="79110" y="6680"/>
                    <a:pt x="78901" y="6652"/>
                    <a:pt x="78691" y="6587"/>
                  </a:cubicBezTo>
                  <a:cubicBezTo>
                    <a:pt x="77404" y="6190"/>
                    <a:pt x="76463" y="5099"/>
                    <a:pt x="75698" y="3988"/>
                  </a:cubicBezTo>
                  <a:cubicBezTo>
                    <a:pt x="74938" y="2876"/>
                    <a:pt x="74252" y="1668"/>
                    <a:pt x="73190" y="840"/>
                  </a:cubicBezTo>
                  <a:cubicBezTo>
                    <a:pt x="72543" y="331"/>
                    <a:pt x="71699" y="0"/>
                    <a:pt x="708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20"/>
            <p:cNvSpPr/>
            <p:nvPr/>
          </p:nvSpPr>
          <p:spPr>
            <a:xfrm>
              <a:off x="6081354" y="1606273"/>
              <a:ext cx="177290" cy="93711"/>
            </a:xfrm>
            <a:custGeom>
              <a:avLst/>
              <a:gdLst/>
              <a:ahLst/>
              <a:cxnLst/>
              <a:rect l="l" t="t" r="r" b="b"/>
              <a:pathLst>
                <a:path w="4427" h="2340" extrusionOk="0">
                  <a:moveTo>
                    <a:pt x="0" y="0"/>
                  </a:moveTo>
                  <a:lnTo>
                    <a:pt x="0" y="0"/>
                  </a:lnTo>
                  <a:cubicBezTo>
                    <a:pt x="477" y="385"/>
                    <a:pt x="874" y="849"/>
                    <a:pt x="1317" y="1271"/>
                  </a:cubicBezTo>
                  <a:cubicBezTo>
                    <a:pt x="1785" y="1726"/>
                    <a:pt x="2328" y="2136"/>
                    <a:pt x="2964" y="2286"/>
                  </a:cubicBezTo>
                  <a:cubicBezTo>
                    <a:pt x="3104" y="2320"/>
                    <a:pt x="3250" y="2340"/>
                    <a:pt x="3396" y="2340"/>
                  </a:cubicBezTo>
                  <a:cubicBezTo>
                    <a:pt x="3542" y="2340"/>
                    <a:pt x="3687" y="2320"/>
                    <a:pt x="3825" y="2274"/>
                  </a:cubicBezTo>
                  <a:cubicBezTo>
                    <a:pt x="4088" y="2186"/>
                    <a:pt x="4326" y="1990"/>
                    <a:pt x="4427" y="1731"/>
                  </a:cubicBezTo>
                  <a:lnTo>
                    <a:pt x="4427" y="1731"/>
                  </a:lnTo>
                  <a:cubicBezTo>
                    <a:pt x="4330" y="1772"/>
                    <a:pt x="4230" y="1806"/>
                    <a:pt x="4126" y="1835"/>
                  </a:cubicBezTo>
                  <a:cubicBezTo>
                    <a:pt x="3967" y="1879"/>
                    <a:pt x="3806" y="1898"/>
                    <a:pt x="3647" y="1898"/>
                  </a:cubicBezTo>
                  <a:cubicBezTo>
                    <a:pt x="2933" y="1898"/>
                    <a:pt x="2224" y="1504"/>
                    <a:pt x="1626" y="1070"/>
                  </a:cubicBezTo>
                  <a:cubicBezTo>
                    <a:pt x="1104" y="690"/>
                    <a:pt x="581" y="25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20"/>
            <p:cNvSpPr/>
            <p:nvPr/>
          </p:nvSpPr>
          <p:spPr>
            <a:xfrm>
              <a:off x="5556053" y="1597422"/>
              <a:ext cx="110010" cy="82858"/>
            </a:xfrm>
            <a:custGeom>
              <a:avLst/>
              <a:gdLst/>
              <a:ahLst/>
              <a:cxnLst/>
              <a:rect l="l" t="t" r="r" b="b"/>
              <a:pathLst>
                <a:path w="2747" h="2069" extrusionOk="0">
                  <a:moveTo>
                    <a:pt x="1973" y="1"/>
                  </a:moveTo>
                  <a:cubicBezTo>
                    <a:pt x="1868" y="1"/>
                    <a:pt x="1764" y="12"/>
                    <a:pt x="1660" y="37"/>
                  </a:cubicBezTo>
                  <a:cubicBezTo>
                    <a:pt x="1405" y="96"/>
                    <a:pt x="1171" y="225"/>
                    <a:pt x="924" y="309"/>
                  </a:cubicBezTo>
                  <a:cubicBezTo>
                    <a:pt x="780" y="357"/>
                    <a:pt x="581" y="414"/>
                    <a:pt x="407" y="414"/>
                  </a:cubicBezTo>
                  <a:cubicBezTo>
                    <a:pt x="278" y="414"/>
                    <a:pt x="163" y="383"/>
                    <a:pt x="93" y="296"/>
                  </a:cubicBezTo>
                  <a:cubicBezTo>
                    <a:pt x="63" y="259"/>
                    <a:pt x="30" y="221"/>
                    <a:pt x="1" y="183"/>
                  </a:cubicBezTo>
                  <a:lnTo>
                    <a:pt x="1" y="183"/>
                  </a:lnTo>
                  <a:cubicBezTo>
                    <a:pt x="30" y="284"/>
                    <a:pt x="80" y="384"/>
                    <a:pt x="126" y="484"/>
                  </a:cubicBezTo>
                  <a:cubicBezTo>
                    <a:pt x="331" y="911"/>
                    <a:pt x="544" y="1333"/>
                    <a:pt x="749" y="1759"/>
                  </a:cubicBezTo>
                  <a:cubicBezTo>
                    <a:pt x="816" y="1893"/>
                    <a:pt x="903" y="2044"/>
                    <a:pt x="1050" y="2064"/>
                  </a:cubicBezTo>
                  <a:cubicBezTo>
                    <a:pt x="1064" y="2067"/>
                    <a:pt x="1078" y="2068"/>
                    <a:pt x="1092" y="2068"/>
                  </a:cubicBezTo>
                  <a:cubicBezTo>
                    <a:pt x="1256" y="2068"/>
                    <a:pt x="1384" y="1892"/>
                    <a:pt x="1430" y="1730"/>
                  </a:cubicBezTo>
                  <a:cubicBezTo>
                    <a:pt x="1493" y="1496"/>
                    <a:pt x="1476" y="1254"/>
                    <a:pt x="1518" y="1015"/>
                  </a:cubicBezTo>
                  <a:cubicBezTo>
                    <a:pt x="1556" y="777"/>
                    <a:pt x="1673" y="526"/>
                    <a:pt x="1898" y="443"/>
                  </a:cubicBezTo>
                  <a:cubicBezTo>
                    <a:pt x="1984" y="411"/>
                    <a:pt x="2078" y="407"/>
                    <a:pt x="2172" y="407"/>
                  </a:cubicBezTo>
                  <a:cubicBezTo>
                    <a:pt x="2209" y="407"/>
                    <a:pt x="2246" y="408"/>
                    <a:pt x="2282" y="408"/>
                  </a:cubicBezTo>
                  <a:cubicBezTo>
                    <a:pt x="2403" y="408"/>
                    <a:pt x="2521" y="400"/>
                    <a:pt x="2621" y="338"/>
                  </a:cubicBezTo>
                  <a:cubicBezTo>
                    <a:pt x="2676" y="301"/>
                    <a:pt x="2718" y="250"/>
                    <a:pt x="2747" y="192"/>
                  </a:cubicBezTo>
                  <a:cubicBezTo>
                    <a:pt x="2501" y="75"/>
                    <a:pt x="2238" y="1"/>
                    <a:pt x="1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20"/>
            <p:cNvSpPr/>
            <p:nvPr/>
          </p:nvSpPr>
          <p:spPr>
            <a:xfrm>
              <a:off x="6745220" y="1422977"/>
              <a:ext cx="139646" cy="98837"/>
            </a:xfrm>
            <a:custGeom>
              <a:avLst/>
              <a:gdLst/>
              <a:ahLst/>
              <a:cxnLst/>
              <a:rect l="l" t="t" r="r" b="b"/>
              <a:pathLst>
                <a:path w="3487" h="2468" extrusionOk="0">
                  <a:moveTo>
                    <a:pt x="3478" y="0"/>
                  </a:moveTo>
                  <a:lnTo>
                    <a:pt x="3478" y="0"/>
                  </a:lnTo>
                  <a:cubicBezTo>
                    <a:pt x="3223" y="67"/>
                    <a:pt x="2981" y="180"/>
                    <a:pt x="2755" y="339"/>
                  </a:cubicBezTo>
                  <a:cubicBezTo>
                    <a:pt x="2141" y="778"/>
                    <a:pt x="1727" y="1522"/>
                    <a:pt x="1008" y="1747"/>
                  </a:cubicBezTo>
                  <a:cubicBezTo>
                    <a:pt x="682" y="1848"/>
                    <a:pt x="339" y="1827"/>
                    <a:pt x="1" y="1839"/>
                  </a:cubicBezTo>
                  <a:cubicBezTo>
                    <a:pt x="251" y="1952"/>
                    <a:pt x="644" y="1998"/>
                    <a:pt x="828" y="2052"/>
                  </a:cubicBezTo>
                  <a:cubicBezTo>
                    <a:pt x="1250" y="2169"/>
                    <a:pt x="1673" y="2287"/>
                    <a:pt x="2091" y="2408"/>
                  </a:cubicBezTo>
                  <a:cubicBezTo>
                    <a:pt x="2199" y="2439"/>
                    <a:pt x="2319" y="2468"/>
                    <a:pt x="2432" y="2468"/>
                  </a:cubicBezTo>
                  <a:cubicBezTo>
                    <a:pt x="2531" y="2468"/>
                    <a:pt x="2624" y="2445"/>
                    <a:pt x="2701" y="2383"/>
                  </a:cubicBezTo>
                  <a:cubicBezTo>
                    <a:pt x="2789" y="2312"/>
                    <a:pt x="2835" y="2203"/>
                    <a:pt x="2876" y="2103"/>
                  </a:cubicBezTo>
                  <a:cubicBezTo>
                    <a:pt x="3098" y="1538"/>
                    <a:pt x="3282" y="957"/>
                    <a:pt x="3428" y="372"/>
                  </a:cubicBezTo>
                  <a:cubicBezTo>
                    <a:pt x="3457" y="251"/>
                    <a:pt x="3487" y="121"/>
                    <a:pt x="3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20"/>
            <p:cNvSpPr/>
            <p:nvPr/>
          </p:nvSpPr>
          <p:spPr>
            <a:xfrm>
              <a:off x="4453269" y="1592536"/>
              <a:ext cx="142329" cy="151179"/>
            </a:xfrm>
            <a:custGeom>
              <a:avLst/>
              <a:gdLst/>
              <a:ahLst/>
              <a:cxnLst/>
              <a:rect l="l" t="t" r="r" b="b"/>
              <a:pathLst>
                <a:path w="3554" h="3775" extrusionOk="0">
                  <a:moveTo>
                    <a:pt x="3424" y="0"/>
                  </a:moveTo>
                  <a:cubicBezTo>
                    <a:pt x="3227" y="76"/>
                    <a:pt x="3035" y="176"/>
                    <a:pt x="2851" y="293"/>
                  </a:cubicBezTo>
                  <a:cubicBezTo>
                    <a:pt x="2350" y="619"/>
                    <a:pt x="1952" y="1079"/>
                    <a:pt x="1484" y="1451"/>
                  </a:cubicBezTo>
                  <a:cubicBezTo>
                    <a:pt x="1091" y="1768"/>
                    <a:pt x="640" y="2076"/>
                    <a:pt x="155" y="2076"/>
                  </a:cubicBezTo>
                  <a:cubicBezTo>
                    <a:pt x="104" y="2076"/>
                    <a:pt x="52" y="2072"/>
                    <a:pt x="0" y="2065"/>
                  </a:cubicBezTo>
                  <a:lnTo>
                    <a:pt x="0" y="2065"/>
                  </a:lnTo>
                  <a:cubicBezTo>
                    <a:pt x="97" y="2211"/>
                    <a:pt x="239" y="2337"/>
                    <a:pt x="385" y="2450"/>
                  </a:cubicBezTo>
                  <a:cubicBezTo>
                    <a:pt x="849" y="2822"/>
                    <a:pt x="1330" y="3177"/>
                    <a:pt x="1802" y="3545"/>
                  </a:cubicBezTo>
                  <a:cubicBezTo>
                    <a:pt x="1946" y="3656"/>
                    <a:pt x="2110" y="3775"/>
                    <a:pt x="2294" y="3775"/>
                  </a:cubicBezTo>
                  <a:cubicBezTo>
                    <a:pt x="2297" y="3775"/>
                    <a:pt x="2300" y="3775"/>
                    <a:pt x="2304" y="3775"/>
                  </a:cubicBezTo>
                  <a:cubicBezTo>
                    <a:pt x="2529" y="3766"/>
                    <a:pt x="2705" y="3582"/>
                    <a:pt x="2855" y="3415"/>
                  </a:cubicBezTo>
                  <a:cubicBezTo>
                    <a:pt x="2981" y="3273"/>
                    <a:pt x="3110" y="3127"/>
                    <a:pt x="3173" y="2947"/>
                  </a:cubicBezTo>
                  <a:cubicBezTo>
                    <a:pt x="3236" y="2767"/>
                    <a:pt x="3215" y="2546"/>
                    <a:pt x="3073" y="2416"/>
                  </a:cubicBezTo>
                  <a:cubicBezTo>
                    <a:pt x="2951" y="2308"/>
                    <a:pt x="2772" y="2291"/>
                    <a:pt x="2642" y="2191"/>
                  </a:cubicBezTo>
                  <a:cubicBezTo>
                    <a:pt x="2421" y="2011"/>
                    <a:pt x="2454" y="1651"/>
                    <a:pt x="2613" y="1413"/>
                  </a:cubicBezTo>
                  <a:cubicBezTo>
                    <a:pt x="2772" y="1175"/>
                    <a:pt x="3018" y="1016"/>
                    <a:pt x="3215" y="807"/>
                  </a:cubicBezTo>
                  <a:cubicBezTo>
                    <a:pt x="3411" y="598"/>
                    <a:pt x="3553" y="293"/>
                    <a:pt x="3441" y="30"/>
                  </a:cubicBezTo>
                  <a:cubicBezTo>
                    <a:pt x="3436" y="21"/>
                    <a:pt x="3432" y="9"/>
                    <a:pt x="34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6" name="Google Shape;476;p20"/>
          <p:cNvSpPr/>
          <p:nvPr/>
        </p:nvSpPr>
        <p:spPr>
          <a:xfrm flipH="1">
            <a:off x="11463897" y="1733618"/>
            <a:ext cx="1517471" cy="406423"/>
          </a:xfrm>
          <a:custGeom>
            <a:avLst/>
            <a:gdLst/>
            <a:ahLst/>
            <a:cxnLst/>
            <a:rect l="l" t="t" r="r" b="b"/>
            <a:pathLst>
              <a:path w="12508" h="3350" extrusionOk="0">
                <a:moveTo>
                  <a:pt x="4500" y="1"/>
                </a:moveTo>
                <a:cubicBezTo>
                  <a:pt x="3685" y="1"/>
                  <a:pt x="2893" y="552"/>
                  <a:pt x="2613" y="1322"/>
                </a:cubicBezTo>
                <a:cubicBezTo>
                  <a:pt x="2538" y="1535"/>
                  <a:pt x="2496" y="1761"/>
                  <a:pt x="2388" y="1958"/>
                </a:cubicBezTo>
                <a:cubicBezTo>
                  <a:pt x="2284" y="2145"/>
                  <a:pt x="2096" y="2310"/>
                  <a:pt x="1883" y="2310"/>
                </a:cubicBezTo>
                <a:cubicBezTo>
                  <a:pt x="1873" y="2310"/>
                  <a:pt x="1863" y="2309"/>
                  <a:pt x="1852" y="2309"/>
                </a:cubicBezTo>
                <a:cubicBezTo>
                  <a:pt x="1635" y="2296"/>
                  <a:pt x="1468" y="2116"/>
                  <a:pt x="1259" y="2037"/>
                </a:cubicBezTo>
                <a:cubicBezTo>
                  <a:pt x="1184" y="2008"/>
                  <a:pt x="1105" y="1995"/>
                  <a:pt x="1025" y="1995"/>
                </a:cubicBezTo>
                <a:cubicBezTo>
                  <a:pt x="761" y="1995"/>
                  <a:pt x="490" y="2142"/>
                  <a:pt x="323" y="2355"/>
                </a:cubicBezTo>
                <a:cubicBezTo>
                  <a:pt x="105" y="2630"/>
                  <a:pt x="26" y="2994"/>
                  <a:pt x="1" y="3345"/>
                </a:cubicBezTo>
                <a:lnTo>
                  <a:pt x="105" y="3349"/>
                </a:lnTo>
                <a:lnTo>
                  <a:pt x="12507" y="3349"/>
                </a:lnTo>
                <a:cubicBezTo>
                  <a:pt x="12411" y="3178"/>
                  <a:pt x="12219" y="3040"/>
                  <a:pt x="12022" y="2998"/>
                </a:cubicBezTo>
                <a:cubicBezTo>
                  <a:pt x="11947" y="2982"/>
                  <a:pt x="11872" y="2976"/>
                  <a:pt x="11797" y="2976"/>
                </a:cubicBezTo>
                <a:cubicBezTo>
                  <a:pt x="11554" y="2976"/>
                  <a:pt x="11313" y="3045"/>
                  <a:pt x="11073" y="3103"/>
                </a:cubicBezTo>
                <a:cubicBezTo>
                  <a:pt x="10897" y="3148"/>
                  <a:pt x="10711" y="3186"/>
                  <a:pt x="10530" y="3186"/>
                </a:cubicBezTo>
                <a:cubicBezTo>
                  <a:pt x="10393" y="3186"/>
                  <a:pt x="10259" y="3165"/>
                  <a:pt x="10133" y="3107"/>
                </a:cubicBezTo>
                <a:cubicBezTo>
                  <a:pt x="9748" y="2936"/>
                  <a:pt x="9569" y="2497"/>
                  <a:pt x="9255" y="2221"/>
                </a:cubicBezTo>
                <a:cubicBezTo>
                  <a:pt x="9028" y="2021"/>
                  <a:pt x="8726" y="1917"/>
                  <a:pt x="8425" y="1917"/>
                </a:cubicBezTo>
                <a:cubicBezTo>
                  <a:pt x="8235" y="1917"/>
                  <a:pt x="8044" y="1959"/>
                  <a:pt x="7872" y="2045"/>
                </a:cubicBezTo>
                <a:cubicBezTo>
                  <a:pt x="7627" y="2169"/>
                  <a:pt x="7387" y="2384"/>
                  <a:pt x="7122" y="2384"/>
                </a:cubicBezTo>
                <a:cubicBezTo>
                  <a:pt x="7092" y="2384"/>
                  <a:pt x="7062" y="2381"/>
                  <a:pt x="7031" y="2375"/>
                </a:cubicBezTo>
                <a:cubicBezTo>
                  <a:pt x="6630" y="2296"/>
                  <a:pt x="6542" y="1778"/>
                  <a:pt x="6417" y="1389"/>
                </a:cubicBezTo>
                <a:cubicBezTo>
                  <a:pt x="6158" y="599"/>
                  <a:pt x="5368" y="14"/>
                  <a:pt x="4536" y="1"/>
                </a:cubicBezTo>
                <a:cubicBezTo>
                  <a:pt x="4524" y="1"/>
                  <a:pt x="4512" y="1"/>
                  <a:pt x="450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7" name="Google Shape;477;p20"/>
          <p:cNvSpPr/>
          <p:nvPr/>
        </p:nvSpPr>
        <p:spPr>
          <a:xfrm flipH="1">
            <a:off x="-1603341" y="4817301"/>
            <a:ext cx="2563348" cy="686504"/>
          </a:xfrm>
          <a:custGeom>
            <a:avLst/>
            <a:gdLst/>
            <a:ahLst/>
            <a:cxnLst/>
            <a:rect l="l" t="t" r="r" b="b"/>
            <a:pathLst>
              <a:path w="12508" h="3350" extrusionOk="0">
                <a:moveTo>
                  <a:pt x="4500" y="1"/>
                </a:moveTo>
                <a:cubicBezTo>
                  <a:pt x="3685" y="1"/>
                  <a:pt x="2893" y="552"/>
                  <a:pt x="2613" y="1322"/>
                </a:cubicBezTo>
                <a:cubicBezTo>
                  <a:pt x="2538" y="1535"/>
                  <a:pt x="2496" y="1761"/>
                  <a:pt x="2388" y="1958"/>
                </a:cubicBezTo>
                <a:cubicBezTo>
                  <a:pt x="2284" y="2145"/>
                  <a:pt x="2096" y="2310"/>
                  <a:pt x="1883" y="2310"/>
                </a:cubicBezTo>
                <a:cubicBezTo>
                  <a:pt x="1873" y="2310"/>
                  <a:pt x="1863" y="2309"/>
                  <a:pt x="1852" y="2309"/>
                </a:cubicBezTo>
                <a:cubicBezTo>
                  <a:pt x="1635" y="2296"/>
                  <a:pt x="1468" y="2116"/>
                  <a:pt x="1259" y="2037"/>
                </a:cubicBezTo>
                <a:cubicBezTo>
                  <a:pt x="1184" y="2008"/>
                  <a:pt x="1105" y="1995"/>
                  <a:pt x="1025" y="1995"/>
                </a:cubicBezTo>
                <a:cubicBezTo>
                  <a:pt x="761" y="1995"/>
                  <a:pt x="490" y="2142"/>
                  <a:pt x="323" y="2355"/>
                </a:cubicBezTo>
                <a:cubicBezTo>
                  <a:pt x="105" y="2630"/>
                  <a:pt x="26" y="2994"/>
                  <a:pt x="1" y="3345"/>
                </a:cubicBezTo>
                <a:lnTo>
                  <a:pt x="105" y="3349"/>
                </a:lnTo>
                <a:lnTo>
                  <a:pt x="12507" y="3349"/>
                </a:lnTo>
                <a:cubicBezTo>
                  <a:pt x="12411" y="3178"/>
                  <a:pt x="12219" y="3040"/>
                  <a:pt x="12022" y="2998"/>
                </a:cubicBezTo>
                <a:cubicBezTo>
                  <a:pt x="11947" y="2982"/>
                  <a:pt x="11872" y="2976"/>
                  <a:pt x="11797" y="2976"/>
                </a:cubicBezTo>
                <a:cubicBezTo>
                  <a:pt x="11554" y="2976"/>
                  <a:pt x="11313" y="3045"/>
                  <a:pt x="11073" y="3103"/>
                </a:cubicBezTo>
                <a:cubicBezTo>
                  <a:pt x="10897" y="3148"/>
                  <a:pt x="10711" y="3186"/>
                  <a:pt x="10530" y="3186"/>
                </a:cubicBezTo>
                <a:cubicBezTo>
                  <a:pt x="10393" y="3186"/>
                  <a:pt x="10259" y="3165"/>
                  <a:pt x="10133" y="3107"/>
                </a:cubicBezTo>
                <a:cubicBezTo>
                  <a:pt x="9748" y="2936"/>
                  <a:pt x="9569" y="2497"/>
                  <a:pt x="9255" y="2221"/>
                </a:cubicBezTo>
                <a:cubicBezTo>
                  <a:pt x="9028" y="2021"/>
                  <a:pt x="8726" y="1917"/>
                  <a:pt x="8425" y="1917"/>
                </a:cubicBezTo>
                <a:cubicBezTo>
                  <a:pt x="8235" y="1917"/>
                  <a:pt x="8044" y="1959"/>
                  <a:pt x="7872" y="2045"/>
                </a:cubicBezTo>
                <a:cubicBezTo>
                  <a:pt x="7627" y="2169"/>
                  <a:pt x="7387" y="2384"/>
                  <a:pt x="7122" y="2384"/>
                </a:cubicBezTo>
                <a:cubicBezTo>
                  <a:pt x="7092" y="2384"/>
                  <a:pt x="7062" y="2381"/>
                  <a:pt x="7031" y="2375"/>
                </a:cubicBezTo>
                <a:cubicBezTo>
                  <a:pt x="6630" y="2296"/>
                  <a:pt x="6542" y="1778"/>
                  <a:pt x="6417" y="1389"/>
                </a:cubicBezTo>
                <a:cubicBezTo>
                  <a:pt x="6158" y="599"/>
                  <a:pt x="5368" y="14"/>
                  <a:pt x="4536" y="1"/>
                </a:cubicBezTo>
                <a:cubicBezTo>
                  <a:pt x="4524" y="1"/>
                  <a:pt x="4512" y="1"/>
                  <a:pt x="450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8" name="Google Shape;478;p20"/>
          <p:cNvSpPr/>
          <p:nvPr/>
        </p:nvSpPr>
        <p:spPr>
          <a:xfrm flipH="1">
            <a:off x="135496" y="120718"/>
            <a:ext cx="1517471" cy="406423"/>
          </a:xfrm>
          <a:custGeom>
            <a:avLst/>
            <a:gdLst/>
            <a:ahLst/>
            <a:cxnLst/>
            <a:rect l="l" t="t" r="r" b="b"/>
            <a:pathLst>
              <a:path w="12508" h="3350" extrusionOk="0">
                <a:moveTo>
                  <a:pt x="4500" y="1"/>
                </a:moveTo>
                <a:cubicBezTo>
                  <a:pt x="3685" y="1"/>
                  <a:pt x="2893" y="552"/>
                  <a:pt x="2613" y="1322"/>
                </a:cubicBezTo>
                <a:cubicBezTo>
                  <a:pt x="2538" y="1535"/>
                  <a:pt x="2496" y="1761"/>
                  <a:pt x="2388" y="1958"/>
                </a:cubicBezTo>
                <a:cubicBezTo>
                  <a:pt x="2284" y="2145"/>
                  <a:pt x="2096" y="2310"/>
                  <a:pt x="1883" y="2310"/>
                </a:cubicBezTo>
                <a:cubicBezTo>
                  <a:pt x="1873" y="2310"/>
                  <a:pt x="1863" y="2309"/>
                  <a:pt x="1852" y="2309"/>
                </a:cubicBezTo>
                <a:cubicBezTo>
                  <a:pt x="1635" y="2296"/>
                  <a:pt x="1468" y="2116"/>
                  <a:pt x="1259" y="2037"/>
                </a:cubicBezTo>
                <a:cubicBezTo>
                  <a:pt x="1184" y="2008"/>
                  <a:pt x="1105" y="1995"/>
                  <a:pt x="1025" y="1995"/>
                </a:cubicBezTo>
                <a:cubicBezTo>
                  <a:pt x="761" y="1995"/>
                  <a:pt x="490" y="2142"/>
                  <a:pt x="323" y="2355"/>
                </a:cubicBezTo>
                <a:cubicBezTo>
                  <a:pt x="105" y="2630"/>
                  <a:pt x="26" y="2994"/>
                  <a:pt x="1" y="3345"/>
                </a:cubicBezTo>
                <a:lnTo>
                  <a:pt x="105" y="3349"/>
                </a:lnTo>
                <a:lnTo>
                  <a:pt x="12507" y="3349"/>
                </a:lnTo>
                <a:cubicBezTo>
                  <a:pt x="12411" y="3178"/>
                  <a:pt x="12219" y="3040"/>
                  <a:pt x="12022" y="2998"/>
                </a:cubicBezTo>
                <a:cubicBezTo>
                  <a:pt x="11947" y="2982"/>
                  <a:pt x="11872" y="2976"/>
                  <a:pt x="11797" y="2976"/>
                </a:cubicBezTo>
                <a:cubicBezTo>
                  <a:pt x="11554" y="2976"/>
                  <a:pt x="11313" y="3045"/>
                  <a:pt x="11073" y="3103"/>
                </a:cubicBezTo>
                <a:cubicBezTo>
                  <a:pt x="10897" y="3148"/>
                  <a:pt x="10711" y="3186"/>
                  <a:pt x="10530" y="3186"/>
                </a:cubicBezTo>
                <a:cubicBezTo>
                  <a:pt x="10393" y="3186"/>
                  <a:pt x="10259" y="3165"/>
                  <a:pt x="10133" y="3107"/>
                </a:cubicBezTo>
                <a:cubicBezTo>
                  <a:pt x="9748" y="2936"/>
                  <a:pt x="9569" y="2497"/>
                  <a:pt x="9255" y="2221"/>
                </a:cubicBezTo>
                <a:cubicBezTo>
                  <a:pt x="9028" y="2021"/>
                  <a:pt x="8726" y="1917"/>
                  <a:pt x="8425" y="1917"/>
                </a:cubicBezTo>
                <a:cubicBezTo>
                  <a:pt x="8235" y="1917"/>
                  <a:pt x="8044" y="1959"/>
                  <a:pt x="7872" y="2045"/>
                </a:cubicBezTo>
                <a:cubicBezTo>
                  <a:pt x="7627" y="2169"/>
                  <a:pt x="7387" y="2384"/>
                  <a:pt x="7122" y="2384"/>
                </a:cubicBezTo>
                <a:cubicBezTo>
                  <a:pt x="7092" y="2384"/>
                  <a:pt x="7062" y="2381"/>
                  <a:pt x="7031" y="2375"/>
                </a:cubicBezTo>
                <a:cubicBezTo>
                  <a:pt x="6630" y="2296"/>
                  <a:pt x="6542" y="1778"/>
                  <a:pt x="6417" y="1389"/>
                </a:cubicBezTo>
                <a:cubicBezTo>
                  <a:pt x="6158" y="599"/>
                  <a:pt x="5368" y="14"/>
                  <a:pt x="4536" y="1"/>
                </a:cubicBezTo>
                <a:cubicBezTo>
                  <a:pt x="4524" y="1"/>
                  <a:pt x="4512" y="1"/>
                  <a:pt x="450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34559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dk2"/>
        </a:solidFill>
        <a:effectLst/>
      </p:bgPr>
    </p:bg>
    <p:spTree>
      <p:nvGrpSpPr>
        <p:cNvPr id="1" name="Shape 531"/>
        <p:cNvGrpSpPr/>
        <p:nvPr/>
      </p:nvGrpSpPr>
      <p:grpSpPr>
        <a:xfrm>
          <a:off x="0" y="0"/>
          <a:ext cx="0" cy="0"/>
          <a:chOff x="0" y="0"/>
          <a:chExt cx="0" cy="0"/>
        </a:xfrm>
      </p:grpSpPr>
      <p:sp>
        <p:nvSpPr>
          <p:cNvPr id="532" name="Google Shape;532;p2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3" name="Google Shape;533;p23"/>
          <p:cNvSpPr txBox="1">
            <a:spLocks noGrp="1"/>
          </p:cNvSpPr>
          <p:nvPr>
            <p:ph type="subTitle" idx="1"/>
          </p:nvPr>
        </p:nvSpPr>
        <p:spPr>
          <a:xfrm>
            <a:off x="953667" y="2488564"/>
            <a:ext cx="2349600" cy="5396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800" b="1">
                <a:solidFill>
                  <a:schemeClr val="lt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9pPr>
          </a:lstStyle>
          <a:p>
            <a:endParaRPr/>
          </a:p>
        </p:txBody>
      </p:sp>
      <p:sp>
        <p:nvSpPr>
          <p:cNvPr id="534" name="Google Shape;534;p23"/>
          <p:cNvSpPr txBox="1">
            <a:spLocks noGrp="1"/>
          </p:cNvSpPr>
          <p:nvPr>
            <p:ph type="subTitle" idx="2"/>
          </p:nvPr>
        </p:nvSpPr>
        <p:spPr>
          <a:xfrm>
            <a:off x="934067" y="3013999"/>
            <a:ext cx="2353200" cy="64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5" name="Google Shape;535;p23"/>
          <p:cNvSpPr txBox="1">
            <a:spLocks noGrp="1"/>
          </p:cNvSpPr>
          <p:nvPr>
            <p:ph type="subTitle" idx="3"/>
          </p:nvPr>
        </p:nvSpPr>
        <p:spPr>
          <a:xfrm>
            <a:off x="952275" y="4880931"/>
            <a:ext cx="2349600" cy="5396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800" b="1">
                <a:solidFill>
                  <a:schemeClr val="lt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9pPr>
          </a:lstStyle>
          <a:p>
            <a:endParaRPr/>
          </a:p>
        </p:txBody>
      </p:sp>
      <p:sp>
        <p:nvSpPr>
          <p:cNvPr id="536" name="Google Shape;536;p23"/>
          <p:cNvSpPr txBox="1">
            <a:spLocks noGrp="1"/>
          </p:cNvSpPr>
          <p:nvPr>
            <p:ph type="subTitle" idx="4"/>
          </p:nvPr>
        </p:nvSpPr>
        <p:spPr>
          <a:xfrm>
            <a:off x="950600" y="5420148"/>
            <a:ext cx="2353200" cy="64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7" name="Google Shape;537;p23"/>
          <p:cNvSpPr txBox="1">
            <a:spLocks noGrp="1"/>
          </p:cNvSpPr>
          <p:nvPr>
            <p:ph type="subTitle" idx="5"/>
          </p:nvPr>
        </p:nvSpPr>
        <p:spPr>
          <a:xfrm>
            <a:off x="4909508" y="2488564"/>
            <a:ext cx="2349600" cy="5396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800" b="1">
                <a:solidFill>
                  <a:schemeClr val="lt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9pPr>
          </a:lstStyle>
          <a:p>
            <a:endParaRPr/>
          </a:p>
        </p:txBody>
      </p:sp>
      <p:sp>
        <p:nvSpPr>
          <p:cNvPr id="538" name="Google Shape;538;p23"/>
          <p:cNvSpPr txBox="1">
            <a:spLocks noGrp="1"/>
          </p:cNvSpPr>
          <p:nvPr>
            <p:ph type="subTitle" idx="6"/>
          </p:nvPr>
        </p:nvSpPr>
        <p:spPr>
          <a:xfrm>
            <a:off x="4889784" y="3013999"/>
            <a:ext cx="2353200" cy="64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9" name="Google Shape;539;p23"/>
          <p:cNvSpPr txBox="1">
            <a:spLocks noGrp="1"/>
          </p:cNvSpPr>
          <p:nvPr>
            <p:ph type="subTitle" idx="7"/>
          </p:nvPr>
        </p:nvSpPr>
        <p:spPr>
          <a:xfrm>
            <a:off x="4956965" y="4880931"/>
            <a:ext cx="2349600" cy="5396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800" b="1">
                <a:solidFill>
                  <a:schemeClr val="lt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9pPr>
          </a:lstStyle>
          <a:p>
            <a:endParaRPr/>
          </a:p>
        </p:txBody>
      </p:sp>
      <p:sp>
        <p:nvSpPr>
          <p:cNvPr id="540" name="Google Shape;540;p23"/>
          <p:cNvSpPr txBox="1">
            <a:spLocks noGrp="1"/>
          </p:cNvSpPr>
          <p:nvPr>
            <p:ph type="subTitle" idx="8"/>
          </p:nvPr>
        </p:nvSpPr>
        <p:spPr>
          <a:xfrm>
            <a:off x="4955167" y="5420148"/>
            <a:ext cx="2353200" cy="64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1" name="Google Shape;541;p23"/>
          <p:cNvSpPr txBox="1">
            <a:spLocks noGrp="1"/>
          </p:cNvSpPr>
          <p:nvPr>
            <p:ph type="subTitle" idx="9"/>
          </p:nvPr>
        </p:nvSpPr>
        <p:spPr>
          <a:xfrm>
            <a:off x="8908333" y="2488564"/>
            <a:ext cx="2349600" cy="5396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800" b="1">
                <a:solidFill>
                  <a:schemeClr val="lt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9pPr>
          </a:lstStyle>
          <a:p>
            <a:endParaRPr/>
          </a:p>
        </p:txBody>
      </p:sp>
      <p:sp>
        <p:nvSpPr>
          <p:cNvPr id="542" name="Google Shape;542;p23"/>
          <p:cNvSpPr txBox="1">
            <a:spLocks noGrp="1"/>
          </p:cNvSpPr>
          <p:nvPr>
            <p:ph type="subTitle" idx="13"/>
          </p:nvPr>
        </p:nvSpPr>
        <p:spPr>
          <a:xfrm>
            <a:off x="8888733" y="3013999"/>
            <a:ext cx="2353200" cy="64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3" name="Google Shape;543;p23"/>
          <p:cNvSpPr txBox="1">
            <a:spLocks noGrp="1"/>
          </p:cNvSpPr>
          <p:nvPr>
            <p:ph type="subTitle" idx="14"/>
          </p:nvPr>
        </p:nvSpPr>
        <p:spPr>
          <a:xfrm>
            <a:off x="8889875" y="4880931"/>
            <a:ext cx="2349600" cy="5396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Fredoka"/>
              <a:buNone/>
              <a:defRPr sz="2800" b="1">
                <a:solidFill>
                  <a:schemeClr val="lt1"/>
                </a:solidFill>
                <a:latin typeface="Fredoka"/>
                <a:ea typeface="Fredoka"/>
                <a:cs typeface="Fredoka"/>
                <a:sym typeface="Fredoka"/>
              </a:defRPr>
            </a:lvl1pPr>
            <a:lvl2pPr lvl="1"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2pPr>
            <a:lvl3pPr lvl="2"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3pPr>
            <a:lvl4pPr lvl="3"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4pPr>
            <a:lvl5pPr lvl="4"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5pPr>
            <a:lvl6pPr lvl="5"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6pPr>
            <a:lvl7pPr lvl="6"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7pPr>
            <a:lvl8pPr lvl="7"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8pPr>
            <a:lvl9pPr lvl="8" algn="ctr" rtl="0">
              <a:lnSpc>
                <a:spcPct val="100000"/>
              </a:lnSpc>
              <a:spcBef>
                <a:spcPts val="0"/>
              </a:spcBef>
              <a:spcAft>
                <a:spcPts val="0"/>
              </a:spcAft>
              <a:buClr>
                <a:schemeClr val="dk1"/>
              </a:buClr>
              <a:buSzPts val="2400"/>
              <a:buFont typeface="Fredoka"/>
              <a:buNone/>
              <a:defRPr sz="3200" b="1">
                <a:solidFill>
                  <a:schemeClr val="dk1"/>
                </a:solidFill>
                <a:latin typeface="Fredoka"/>
                <a:ea typeface="Fredoka"/>
                <a:cs typeface="Fredoka"/>
                <a:sym typeface="Fredoka"/>
              </a:defRPr>
            </a:lvl9pPr>
          </a:lstStyle>
          <a:p>
            <a:endParaRPr/>
          </a:p>
        </p:txBody>
      </p:sp>
      <p:sp>
        <p:nvSpPr>
          <p:cNvPr id="544" name="Google Shape;544;p23"/>
          <p:cNvSpPr txBox="1">
            <a:spLocks noGrp="1"/>
          </p:cNvSpPr>
          <p:nvPr>
            <p:ph type="subTitle" idx="15"/>
          </p:nvPr>
        </p:nvSpPr>
        <p:spPr>
          <a:xfrm>
            <a:off x="8888200" y="5420148"/>
            <a:ext cx="2353200" cy="646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45" name="Google Shape;545;p23"/>
          <p:cNvGrpSpPr/>
          <p:nvPr/>
        </p:nvGrpSpPr>
        <p:grpSpPr>
          <a:xfrm rot="-1186036">
            <a:off x="-50123" y="6005133"/>
            <a:ext cx="1134445" cy="391481"/>
            <a:chOff x="4586700" y="3008575"/>
            <a:chExt cx="1065750" cy="367775"/>
          </a:xfrm>
        </p:grpSpPr>
        <p:sp>
          <p:nvSpPr>
            <p:cNvPr id="546" name="Google Shape;546;p23"/>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3"/>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8" name="Google Shape;548;p23"/>
          <p:cNvGrpSpPr/>
          <p:nvPr/>
        </p:nvGrpSpPr>
        <p:grpSpPr>
          <a:xfrm rot="-9821209">
            <a:off x="268692" y="6286344"/>
            <a:ext cx="1986931" cy="767161"/>
            <a:chOff x="6746101" y="5089142"/>
            <a:chExt cx="2460778" cy="950266"/>
          </a:xfrm>
        </p:grpSpPr>
        <p:sp>
          <p:nvSpPr>
            <p:cNvPr id="549" name="Google Shape;549;p23"/>
            <p:cNvSpPr/>
            <p:nvPr/>
          </p:nvSpPr>
          <p:spPr>
            <a:xfrm rot="6022982">
              <a:off x="7318332" y="5183358"/>
              <a:ext cx="242293" cy="311368"/>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23"/>
            <p:cNvSpPr/>
            <p:nvPr/>
          </p:nvSpPr>
          <p:spPr>
            <a:xfrm rot="6022982">
              <a:off x="7533257" y="5203950"/>
              <a:ext cx="343490" cy="335802"/>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23"/>
            <p:cNvSpPr/>
            <p:nvPr/>
          </p:nvSpPr>
          <p:spPr>
            <a:xfrm rot="6022982">
              <a:off x="7767234" y="5226883"/>
              <a:ext cx="429151" cy="324079"/>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23"/>
            <p:cNvSpPr/>
            <p:nvPr/>
          </p:nvSpPr>
          <p:spPr>
            <a:xfrm rot="6022982">
              <a:off x="8064389" y="5269671"/>
              <a:ext cx="391158" cy="295902"/>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23"/>
            <p:cNvSpPr/>
            <p:nvPr/>
          </p:nvSpPr>
          <p:spPr>
            <a:xfrm rot="6022982">
              <a:off x="8366338" y="5251832"/>
              <a:ext cx="391229" cy="295831"/>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23"/>
            <p:cNvSpPr/>
            <p:nvPr/>
          </p:nvSpPr>
          <p:spPr>
            <a:xfrm rot="6022982">
              <a:off x="8424736" y="5536655"/>
              <a:ext cx="280286" cy="401904"/>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23"/>
            <p:cNvSpPr/>
            <p:nvPr/>
          </p:nvSpPr>
          <p:spPr>
            <a:xfrm rot="6022982">
              <a:off x="8058043" y="5598003"/>
              <a:ext cx="331909" cy="361014"/>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23"/>
            <p:cNvSpPr/>
            <p:nvPr/>
          </p:nvSpPr>
          <p:spPr>
            <a:xfrm rot="6022982">
              <a:off x="7699849" y="5635762"/>
              <a:ext cx="421383" cy="332836"/>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23"/>
            <p:cNvSpPr/>
            <p:nvPr/>
          </p:nvSpPr>
          <p:spPr>
            <a:xfrm rot="6022982">
              <a:off x="7484775" y="5532205"/>
              <a:ext cx="335722" cy="34258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23"/>
            <p:cNvSpPr/>
            <p:nvPr/>
          </p:nvSpPr>
          <p:spPr>
            <a:xfrm rot="6022982">
              <a:off x="7199810" y="5462413"/>
              <a:ext cx="302673" cy="253105"/>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23"/>
            <p:cNvSpPr/>
            <p:nvPr/>
          </p:nvSpPr>
          <p:spPr>
            <a:xfrm rot="6022982">
              <a:off x="7561799" y="4473601"/>
              <a:ext cx="428162" cy="2015379"/>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23"/>
            <p:cNvSpPr/>
            <p:nvPr/>
          </p:nvSpPr>
          <p:spPr>
            <a:xfrm rot="6022982">
              <a:off x="8788384" y="5160385"/>
              <a:ext cx="308534" cy="48071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1" name="Google Shape;561;p23"/>
          <p:cNvGrpSpPr/>
          <p:nvPr/>
        </p:nvGrpSpPr>
        <p:grpSpPr>
          <a:xfrm rot="2762369">
            <a:off x="705699" y="6534528"/>
            <a:ext cx="535187" cy="443843"/>
            <a:chOff x="4593250" y="3554450"/>
            <a:chExt cx="530825" cy="440225"/>
          </a:xfrm>
        </p:grpSpPr>
        <p:sp>
          <p:nvSpPr>
            <p:cNvPr id="562" name="Google Shape;562;p23"/>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3"/>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3"/>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3"/>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3"/>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3"/>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8" name="Google Shape;568;p23"/>
          <p:cNvGrpSpPr/>
          <p:nvPr/>
        </p:nvGrpSpPr>
        <p:grpSpPr>
          <a:xfrm rot="-8626769">
            <a:off x="-754497" y="5846662"/>
            <a:ext cx="1705167" cy="1120893"/>
            <a:chOff x="1506700" y="3966175"/>
            <a:chExt cx="674775" cy="443550"/>
          </a:xfrm>
        </p:grpSpPr>
        <p:sp>
          <p:nvSpPr>
            <p:cNvPr id="569" name="Google Shape;569;p23"/>
            <p:cNvSpPr/>
            <p:nvPr/>
          </p:nvSpPr>
          <p:spPr>
            <a:xfrm>
              <a:off x="1506700" y="3966175"/>
              <a:ext cx="674775" cy="296475"/>
            </a:xfrm>
            <a:custGeom>
              <a:avLst/>
              <a:gdLst/>
              <a:ahLst/>
              <a:cxnLst/>
              <a:rect l="l" t="t" r="r" b="b"/>
              <a:pathLst>
                <a:path w="26991" h="11859" extrusionOk="0">
                  <a:moveTo>
                    <a:pt x="21229" y="1"/>
                  </a:moveTo>
                  <a:cubicBezTo>
                    <a:pt x="20583" y="1"/>
                    <a:pt x="19935" y="28"/>
                    <a:pt x="19289" y="79"/>
                  </a:cubicBezTo>
                  <a:cubicBezTo>
                    <a:pt x="16685" y="299"/>
                    <a:pt x="14123" y="933"/>
                    <a:pt x="11698" y="1925"/>
                  </a:cubicBezTo>
                  <a:cubicBezTo>
                    <a:pt x="9273" y="2917"/>
                    <a:pt x="6999" y="4281"/>
                    <a:pt x="4988" y="5948"/>
                  </a:cubicBezTo>
                  <a:cubicBezTo>
                    <a:pt x="2990" y="7615"/>
                    <a:pt x="1254" y="9599"/>
                    <a:pt x="0" y="11859"/>
                  </a:cubicBezTo>
                  <a:cubicBezTo>
                    <a:pt x="1888" y="10109"/>
                    <a:pt x="3831" y="8538"/>
                    <a:pt x="5911" y="7188"/>
                  </a:cubicBezTo>
                  <a:cubicBezTo>
                    <a:pt x="7978" y="5824"/>
                    <a:pt x="10168" y="4681"/>
                    <a:pt x="12442" y="3744"/>
                  </a:cubicBezTo>
                  <a:cubicBezTo>
                    <a:pt x="14715" y="2807"/>
                    <a:pt x="17071" y="2090"/>
                    <a:pt x="19510" y="1608"/>
                  </a:cubicBezTo>
                  <a:cubicBezTo>
                    <a:pt x="21934" y="1112"/>
                    <a:pt x="24428" y="864"/>
                    <a:pt x="26991" y="795"/>
                  </a:cubicBezTo>
                  <a:cubicBezTo>
                    <a:pt x="25136" y="246"/>
                    <a:pt x="23188" y="1"/>
                    <a:pt x="2122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3"/>
            <p:cNvSpPr/>
            <p:nvPr/>
          </p:nvSpPr>
          <p:spPr>
            <a:xfrm>
              <a:off x="1676175" y="3997750"/>
              <a:ext cx="290375" cy="411975"/>
            </a:xfrm>
            <a:custGeom>
              <a:avLst/>
              <a:gdLst/>
              <a:ahLst/>
              <a:cxnLst/>
              <a:rect l="l" t="t" r="r" b="b"/>
              <a:pathLst>
                <a:path w="11615" h="16479" extrusionOk="0">
                  <a:moveTo>
                    <a:pt x="11615" y="1"/>
                  </a:moveTo>
                  <a:lnTo>
                    <a:pt x="11615" y="1"/>
                  </a:lnTo>
                  <a:cubicBezTo>
                    <a:pt x="10333" y="951"/>
                    <a:pt x="9038" y="2150"/>
                    <a:pt x="7812" y="3459"/>
                  </a:cubicBezTo>
                  <a:cubicBezTo>
                    <a:pt x="6600" y="4782"/>
                    <a:pt x="5428" y="6214"/>
                    <a:pt x="4395" y="7689"/>
                  </a:cubicBezTo>
                  <a:cubicBezTo>
                    <a:pt x="3348" y="9177"/>
                    <a:pt x="2425" y="10692"/>
                    <a:pt x="1667" y="12194"/>
                  </a:cubicBezTo>
                  <a:cubicBezTo>
                    <a:pt x="909" y="13696"/>
                    <a:pt x="317" y="15156"/>
                    <a:pt x="0" y="16479"/>
                  </a:cubicBezTo>
                  <a:cubicBezTo>
                    <a:pt x="689" y="15018"/>
                    <a:pt x="1433" y="13585"/>
                    <a:pt x="2260" y="12153"/>
                  </a:cubicBezTo>
                  <a:cubicBezTo>
                    <a:pt x="3086" y="10720"/>
                    <a:pt x="3996" y="9314"/>
                    <a:pt x="4974" y="7923"/>
                  </a:cubicBezTo>
                  <a:cubicBezTo>
                    <a:pt x="5952" y="6531"/>
                    <a:pt x="6999" y="5167"/>
                    <a:pt x="8115" y="3858"/>
                  </a:cubicBezTo>
                  <a:cubicBezTo>
                    <a:pt x="9217" y="2536"/>
                    <a:pt x="10388" y="1254"/>
                    <a:pt x="1161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3"/>
            <p:cNvSpPr/>
            <p:nvPr/>
          </p:nvSpPr>
          <p:spPr>
            <a:xfrm>
              <a:off x="1526325" y="3997750"/>
              <a:ext cx="448500" cy="370300"/>
            </a:xfrm>
            <a:custGeom>
              <a:avLst/>
              <a:gdLst/>
              <a:ahLst/>
              <a:cxnLst/>
              <a:rect l="l" t="t" r="r" b="b"/>
              <a:pathLst>
                <a:path w="17940" h="14812" extrusionOk="0">
                  <a:moveTo>
                    <a:pt x="17939" y="1"/>
                  </a:moveTo>
                  <a:lnTo>
                    <a:pt x="17939" y="1"/>
                  </a:lnTo>
                  <a:cubicBezTo>
                    <a:pt x="16231" y="662"/>
                    <a:pt x="14426" y="1613"/>
                    <a:pt x="12662" y="2687"/>
                  </a:cubicBezTo>
                  <a:cubicBezTo>
                    <a:pt x="10899" y="3790"/>
                    <a:pt x="9177" y="5030"/>
                    <a:pt x="7565" y="6366"/>
                  </a:cubicBezTo>
                  <a:cubicBezTo>
                    <a:pt x="5953" y="7689"/>
                    <a:pt x="4465" y="9108"/>
                    <a:pt x="3156" y="10541"/>
                  </a:cubicBezTo>
                  <a:cubicBezTo>
                    <a:pt x="1874" y="11987"/>
                    <a:pt x="758" y="13448"/>
                    <a:pt x="1" y="14812"/>
                  </a:cubicBezTo>
                  <a:cubicBezTo>
                    <a:pt x="1213" y="13393"/>
                    <a:pt x="2481" y="12015"/>
                    <a:pt x="3845" y="10678"/>
                  </a:cubicBezTo>
                  <a:cubicBezTo>
                    <a:pt x="5195" y="9342"/>
                    <a:pt x="6642" y="8047"/>
                    <a:pt x="8143" y="6793"/>
                  </a:cubicBezTo>
                  <a:cubicBezTo>
                    <a:pt x="9659" y="5539"/>
                    <a:pt x="11243" y="4341"/>
                    <a:pt x="12869" y="3211"/>
                  </a:cubicBezTo>
                  <a:cubicBezTo>
                    <a:pt x="14509" y="2081"/>
                    <a:pt x="16190" y="1020"/>
                    <a:pt x="1793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 name="Google Shape;572;p23"/>
          <p:cNvGrpSpPr/>
          <p:nvPr/>
        </p:nvGrpSpPr>
        <p:grpSpPr>
          <a:xfrm rot="8835301">
            <a:off x="-629638" y="5688873"/>
            <a:ext cx="1572969" cy="607440"/>
            <a:chOff x="3894848" y="-1228334"/>
            <a:chExt cx="1590913" cy="614370"/>
          </a:xfrm>
        </p:grpSpPr>
        <p:sp>
          <p:nvSpPr>
            <p:cNvPr id="573" name="Google Shape;573;p23"/>
            <p:cNvSpPr/>
            <p:nvPr/>
          </p:nvSpPr>
          <p:spPr>
            <a:xfrm rot="-6022921" flipH="1">
              <a:off x="4959151" y="-1167404"/>
              <a:ext cx="156642" cy="201304"/>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3"/>
            <p:cNvSpPr/>
            <p:nvPr/>
          </p:nvSpPr>
          <p:spPr>
            <a:xfrm rot="-6022921" flipH="1">
              <a:off x="4754778" y="-1154092"/>
              <a:ext cx="222066" cy="217101"/>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3"/>
            <p:cNvSpPr/>
            <p:nvPr/>
          </p:nvSpPr>
          <p:spPr>
            <a:xfrm rot="-6022921" flipH="1">
              <a:off x="4548132" y="-1139266"/>
              <a:ext cx="277445" cy="209522"/>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3"/>
            <p:cNvSpPr/>
            <p:nvPr/>
          </p:nvSpPr>
          <p:spPr>
            <a:xfrm rot="-6022921" flipH="1">
              <a:off x="4380584" y="-1111603"/>
              <a:ext cx="252883" cy="191305"/>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3"/>
            <p:cNvSpPr/>
            <p:nvPr/>
          </p:nvSpPr>
          <p:spPr>
            <a:xfrm rot="-6022921" flipH="1">
              <a:off x="4185328" y="-1123136"/>
              <a:ext cx="252928" cy="191259"/>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3"/>
            <p:cNvSpPr/>
            <p:nvPr/>
          </p:nvSpPr>
          <p:spPr>
            <a:xfrm rot="-6022921" flipH="1">
              <a:off x="4219299" y="-938999"/>
              <a:ext cx="181205" cy="259836"/>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3"/>
            <p:cNvSpPr/>
            <p:nvPr/>
          </p:nvSpPr>
          <p:spPr>
            <a:xfrm rot="-6022921" flipH="1">
              <a:off x="4422992" y="-899337"/>
              <a:ext cx="214578" cy="233401"/>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3"/>
            <p:cNvSpPr/>
            <p:nvPr/>
          </p:nvSpPr>
          <p:spPr>
            <a:xfrm rot="-6022921" flipH="1">
              <a:off x="4596719" y="-874926"/>
              <a:ext cx="272423" cy="215183"/>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3"/>
            <p:cNvSpPr/>
            <p:nvPr/>
          </p:nvSpPr>
          <p:spPr>
            <a:xfrm rot="-6022921" flipH="1">
              <a:off x="4791144" y="-941876"/>
              <a:ext cx="217044" cy="221484"/>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3"/>
            <p:cNvSpPr/>
            <p:nvPr/>
          </p:nvSpPr>
          <p:spPr>
            <a:xfrm rot="-6022921" flipH="1">
              <a:off x="4996740" y="-986995"/>
              <a:ext cx="195677" cy="163636"/>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3"/>
            <p:cNvSpPr/>
            <p:nvPr/>
          </p:nvSpPr>
          <p:spPr>
            <a:xfrm rot="-6022921" flipH="1">
              <a:off x="4681596" y="-1626284"/>
              <a:ext cx="276806" cy="1302971"/>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3"/>
            <p:cNvSpPr/>
            <p:nvPr/>
          </p:nvSpPr>
          <p:spPr>
            <a:xfrm rot="-6022921" flipH="1">
              <a:off x="3965939" y="-1182259"/>
              <a:ext cx="199467" cy="310790"/>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5" name="Google Shape;585;p23"/>
          <p:cNvGrpSpPr/>
          <p:nvPr/>
        </p:nvGrpSpPr>
        <p:grpSpPr>
          <a:xfrm rot="8494763">
            <a:off x="11042751" y="572128"/>
            <a:ext cx="1371540" cy="473299"/>
            <a:chOff x="4586700" y="3008575"/>
            <a:chExt cx="1065750" cy="367775"/>
          </a:xfrm>
        </p:grpSpPr>
        <p:sp>
          <p:nvSpPr>
            <p:cNvPr id="586" name="Google Shape;586;p23"/>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3"/>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8" name="Google Shape;588;p23"/>
          <p:cNvGrpSpPr/>
          <p:nvPr/>
        </p:nvGrpSpPr>
        <p:grpSpPr>
          <a:xfrm rot="-140420">
            <a:off x="9391713" y="-153931"/>
            <a:ext cx="2402411" cy="927600"/>
            <a:chOff x="6746101" y="5089142"/>
            <a:chExt cx="2460778" cy="950266"/>
          </a:xfrm>
        </p:grpSpPr>
        <p:sp>
          <p:nvSpPr>
            <p:cNvPr id="589" name="Google Shape;589;p23"/>
            <p:cNvSpPr/>
            <p:nvPr/>
          </p:nvSpPr>
          <p:spPr>
            <a:xfrm rot="6022982">
              <a:off x="7318332" y="5183358"/>
              <a:ext cx="242293" cy="311368"/>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3"/>
            <p:cNvSpPr/>
            <p:nvPr/>
          </p:nvSpPr>
          <p:spPr>
            <a:xfrm rot="6022982">
              <a:off x="7533257" y="5203950"/>
              <a:ext cx="343490" cy="335802"/>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3"/>
            <p:cNvSpPr/>
            <p:nvPr/>
          </p:nvSpPr>
          <p:spPr>
            <a:xfrm rot="6022982">
              <a:off x="7767234" y="5226883"/>
              <a:ext cx="429151" cy="324079"/>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3"/>
            <p:cNvSpPr/>
            <p:nvPr/>
          </p:nvSpPr>
          <p:spPr>
            <a:xfrm rot="6022982">
              <a:off x="8064389" y="5269671"/>
              <a:ext cx="391158" cy="295902"/>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3"/>
            <p:cNvSpPr/>
            <p:nvPr/>
          </p:nvSpPr>
          <p:spPr>
            <a:xfrm rot="6022982">
              <a:off x="8366338" y="5251832"/>
              <a:ext cx="391229" cy="295831"/>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3"/>
            <p:cNvSpPr/>
            <p:nvPr/>
          </p:nvSpPr>
          <p:spPr>
            <a:xfrm rot="6022982">
              <a:off x="8424736" y="5536655"/>
              <a:ext cx="280286" cy="401904"/>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3"/>
            <p:cNvSpPr/>
            <p:nvPr/>
          </p:nvSpPr>
          <p:spPr>
            <a:xfrm rot="6022982">
              <a:off x="8058043" y="5598003"/>
              <a:ext cx="331909" cy="361014"/>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3"/>
            <p:cNvSpPr/>
            <p:nvPr/>
          </p:nvSpPr>
          <p:spPr>
            <a:xfrm rot="6022982">
              <a:off x="7699849" y="5635762"/>
              <a:ext cx="421383" cy="332836"/>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23"/>
            <p:cNvSpPr/>
            <p:nvPr/>
          </p:nvSpPr>
          <p:spPr>
            <a:xfrm rot="6022982">
              <a:off x="7484775" y="5532205"/>
              <a:ext cx="335722" cy="34258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23"/>
            <p:cNvSpPr/>
            <p:nvPr/>
          </p:nvSpPr>
          <p:spPr>
            <a:xfrm rot="6022982">
              <a:off x="7199810" y="5462413"/>
              <a:ext cx="302673" cy="253105"/>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3"/>
            <p:cNvSpPr/>
            <p:nvPr/>
          </p:nvSpPr>
          <p:spPr>
            <a:xfrm rot="6022982">
              <a:off x="7561799" y="4473601"/>
              <a:ext cx="428162" cy="2015379"/>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23"/>
            <p:cNvSpPr/>
            <p:nvPr/>
          </p:nvSpPr>
          <p:spPr>
            <a:xfrm rot="6022982">
              <a:off x="8788384" y="5160385"/>
              <a:ext cx="308534" cy="48071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1" name="Google Shape;601;p23"/>
          <p:cNvGrpSpPr/>
          <p:nvPr/>
        </p:nvGrpSpPr>
        <p:grpSpPr>
          <a:xfrm rot="-9156992">
            <a:off x="10671106" y="75480"/>
            <a:ext cx="647071" cy="536629"/>
            <a:chOff x="4593250" y="3554450"/>
            <a:chExt cx="530825" cy="440225"/>
          </a:xfrm>
        </p:grpSpPr>
        <p:sp>
          <p:nvSpPr>
            <p:cNvPr id="602" name="Google Shape;602;p23"/>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23"/>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23"/>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3"/>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23"/>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23"/>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8" name="Google Shape;608;p23"/>
          <p:cNvGrpSpPr/>
          <p:nvPr/>
        </p:nvGrpSpPr>
        <p:grpSpPr>
          <a:xfrm rot="1054004">
            <a:off x="11101577" y="-272016"/>
            <a:ext cx="2061627" cy="1355187"/>
            <a:chOff x="1506700" y="3966175"/>
            <a:chExt cx="674775" cy="443550"/>
          </a:xfrm>
        </p:grpSpPr>
        <p:sp>
          <p:nvSpPr>
            <p:cNvPr id="609" name="Google Shape;609;p23"/>
            <p:cNvSpPr/>
            <p:nvPr/>
          </p:nvSpPr>
          <p:spPr>
            <a:xfrm>
              <a:off x="1506700" y="3966175"/>
              <a:ext cx="674775" cy="296475"/>
            </a:xfrm>
            <a:custGeom>
              <a:avLst/>
              <a:gdLst/>
              <a:ahLst/>
              <a:cxnLst/>
              <a:rect l="l" t="t" r="r" b="b"/>
              <a:pathLst>
                <a:path w="26991" h="11859" extrusionOk="0">
                  <a:moveTo>
                    <a:pt x="21229" y="1"/>
                  </a:moveTo>
                  <a:cubicBezTo>
                    <a:pt x="20583" y="1"/>
                    <a:pt x="19935" y="28"/>
                    <a:pt x="19289" y="79"/>
                  </a:cubicBezTo>
                  <a:cubicBezTo>
                    <a:pt x="16685" y="299"/>
                    <a:pt x="14123" y="933"/>
                    <a:pt x="11698" y="1925"/>
                  </a:cubicBezTo>
                  <a:cubicBezTo>
                    <a:pt x="9273" y="2917"/>
                    <a:pt x="6999" y="4281"/>
                    <a:pt x="4988" y="5948"/>
                  </a:cubicBezTo>
                  <a:cubicBezTo>
                    <a:pt x="2990" y="7615"/>
                    <a:pt x="1254" y="9599"/>
                    <a:pt x="0" y="11859"/>
                  </a:cubicBezTo>
                  <a:cubicBezTo>
                    <a:pt x="1888" y="10109"/>
                    <a:pt x="3831" y="8538"/>
                    <a:pt x="5911" y="7188"/>
                  </a:cubicBezTo>
                  <a:cubicBezTo>
                    <a:pt x="7978" y="5824"/>
                    <a:pt x="10168" y="4681"/>
                    <a:pt x="12442" y="3744"/>
                  </a:cubicBezTo>
                  <a:cubicBezTo>
                    <a:pt x="14715" y="2807"/>
                    <a:pt x="17071" y="2090"/>
                    <a:pt x="19510" y="1608"/>
                  </a:cubicBezTo>
                  <a:cubicBezTo>
                    <a:pt x="21934" y="1112"/>
                    <a:pt x="24428" y="864"/>
                    <a:pt x="26991" y="795"/>
                  </a:cubicBezTo>
                  <a:cubicBezTo>
                    <a:pt x="25136" y="246"/>
                    <a:pt x="23188" y="1"/>
                    <a:pt x="2122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23"/>
            <p:cNvSpPr/>
            <p:nvPr/>
          </p:nvSpPr>
          <p:spPr>
            <a:xfrm>
              <a:off x="1676175" y="3997750"/>
              <a:ext cx="290375" cy="411975"/>
            </a:xfrm>
            <a:custGeom>
              <a:avLst/>
              <a:gdLst/>
              <a:ahLst/>
              <a:cxnLst/>
              <a:rect l="l" t="t" r="r" b="b"/>
              <a:pathLst>
                <a:path w="11615" h="16479" extrusionOk="0">
                  <a:moveTo>
                    <a:pt x="11615" y="1"/>
                  </a:moveTo>
                  <a:lnTo>
                    <a:pt x="11615" y="1"/>
                  </a:lnTo>
                  <a:cubicBezTo>
                    <a:pt x="10333" y="951"/>
                    <a:pt x="9038" y="2150"/>
                    <a:pt x="7812" y="3459"/>
                  </a:cubicBezTo>
                  <a:cubicBezTo>
                    <a:pt x="6600" y="4782"/>
                    <a:pt x="5428" y="6214"/>
                    <a:pt x="4395" y="7689"/>
                  </a:cubicBezTo>
                  <a:cubicBezTo>
                    <a:pt x="3348" y="9177"/>
                    <a:pt x="2425" y="10692"/>
                    <a:pt x="1667" y="12194"/>
                  </a:cubicBezTo>
                  <a:cubicBezTo>
                    <a:pt x="909" y="13696"/>
                    <a:pt x="317" y="15156"/>
                    <a:pt x="0" y="16479"/>
                  </a:cubicBezTo>
                  <a:cubicBezTo>
                    <a:pt x="689" y="15018"/>
                    <a:pt x="1433" y="13585"/>
                    <a:pt x="2260" y="12153"/>
                  </a:cubicBezTo>
                  <a:cubicBezTo>
                    <a:pt x="3086" y="10720"/>
                    <a:pt x="3996" y="9314"/>
                    <a:pt x="4974" y="7923"/>
                  </a:cubicBezTo>
                  <a:cubicBezTo>
                    <a:pt x="5952" y="6531"/>
                    <a:pt x="6999" y="5167"/>
                    <a:pt x="8115" y="3858"/>
                  </a:cubicBezTo>
                  <a:cubicBezTo>
                    <a:pt x="9217" y="2536"/>
                    <a:pt x="10388" y="1254"/>
                    <a:pt x="1161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23"/>
            <p:cNvSpPr/>
            <p:nvPr/>
          </p:nvSpPr>
          <p:spPr>
            <a:xfrm>
              <a:off x="1526325" y="3997750"/>
              <a:ext cx="448500" cy="370300"/>
            </a:xfrm>
            <a:custGeom>
              <a:avLst/>
              <a:gdLst/>
              <a:ahLst/>
              <a:cxnLst/>
              <a:rect l="l" t="t" r="r" b="b"/>
              <a:pathLst>
                <a:path w="17940" h="14812" extrusionOk="0">
                  <a:moveTo>
                    <a:pt x="17939" y="1"/>
                  </a:moveTo>
                  <a:lnTo>
                    <a:pt x="17939" y="1"/>
                  </a:lnTo>
                  <a:cubicBezTo>
                    <a:pt x="16231" y="662"/>
                    <a:pt x="14426" y="1613"/>
                    <a:pt x="12662" y="2687"/>
                  </a:cubicBezTo>
                  <a:cubicBezTo>
                    <a:pt x="10899" y="3790"/>
                    <a:pt x="9177" y="5030"/>
                    <a:pt x="7565" y="6366"/>
                  </a:cubicBezTo>
                  <a:cubicBezTo>
                    <a:pt x="5953" y="7689"/>
                    <a:pt x="4465" y="9108"/>
                    <a:pt x="3156" y="10541"/>
                  </a:cubicBezTo>
                  <a:cubicBezTo>
                    <a:pt x="1874" y="11987"/>
                    <a:pt x="758" y="13448"/>
                    <a:pt x="1" y="14812"/>
                  </a:cubicBezTo>
                  <a:cubicBezTo>
                    <a:pt x="1213" y="13393"/>
                    <a:pt x="2481" y="12015"/>
                    <a:pt x="3845" y="10678"/>
                  </a:cubicBezTo>
                  <a:cubicBezTo>
                    <a:pt x="5195" y="9342"/>
                    <a:pt x="6642" y="8047"/>
                    <a:pt x="8143" y="6793"/>
                  </a:cubicBezTo>
                  <a:cubicBezTo>
                    <a:pt x="9659" y="5539"/>
                    <a:pt x="11243" y="4341"/>
                    <a:pt x="12869" y="3211"/>
                  </a:cubicBezTo>
                  <a:cubicBezTo>
                    <a:pt x="14509" y="2081"/>
                    <a:pt x="16190" y="1020"/>
                    <a:pt x="1793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2" name="Google Shape;612;p23"/>
          <p:cNvGrpSpPr/>
          <p:nvPr/>
        </p:nvGrpSpPr>
        <p:grpSpPr>
          <a:xfrm rot="-3083645">
            <a:off x="11275090" y="536271"/>
            <a:ext cx="1901737" cy="734403"/>
            <a:chOff x="3894848" y="-1228334"/>
            <a:chExt cx="1590913" cy="614370"/>
          </a:xfrm>
        </p:grpSpPr>
        <p:sp>
          <p:nvSpPr>
            <p:cNvPr id="613" name="Google Shape;613;p23"/>
            <p:cNvSpPr/>
            <p:nvPr/>
          </p:nvSpPr>
          <p:spPr>
            <a:xfrm rot="-6022921" flipH="1">
              <a:off x="4959151" y="-1167404"/>
              <a:ext cx="156642" cy="201304"/>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3"/>
            <p:cNvSpPr/>
            <p:nvPr/>
          </p:nvSpPr>
          <p:spPr>
            <a:xfrm rot="-6022921" flipH="1">
              <a:off x="4754778" y="-1154092"/>
              <a:ext cx="222066" cy="217101"/>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23"/>
            <p:cNvSpPr/>
            <p:nvPr/>
          </p:nvSpPr>
          <p:spPr>
            <a:xfrm rot="-6022921" flipH="1">
              <a:off x="4548132" y="-1139266"/>
              <a:ext cx="277445" cy="209522"/>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23"/>
            <p:cNvSpPr/>
            <p:nvPr/>
          </p:nvSpPr>
          <p:spPr>
            <a:xfrm rot="-6022921" flipH="1">
              <a:off x="4380584" y="-1111603"/>
              <a:ext cx="252883" cy="191305"/>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23"/>
            <p:cNvSpPr/>
            <p:nvPr/>
          </p:nvSpPr>
          <p:spPr>
            <a:xfrm rot="-6022921" flipH="1">
              <a:off x="4185328" y="-1123136"/>
              <a:ext cx="252928" cy="191259"/>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23"/>
            <p:cNvSpPr/>
            <p:nvPr/>
          </p:nvSpPr>
          <p:spPr>
            <a:xfrm rot="-6022921" flipH="1">
              <a:off x="4219299" y="-938999"/>
              <a:ext cx="181205" cy="259836"/>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23"/>
            <p:cNvSpPr/>
            <p:nvPr/>
          </p:nvSpPr>
          <p:spPr>
            <a:xfrm rot="-6022921" flipH="1">
              <a:off x="4422992" y="-899337"/>
              <a:ext cx="214578" cy="233401"/>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23"/>
            <p:cNvSpPr/>
            <p:nvPr/>
          </p:nvSpPr>
          <p:spPr>
            <a:xfrm rot="-6022921" flipH="1">
              <a:off x="4596719" y="-874926"/>
              <a:ext cx="272423" cy="215183"/>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23"/>
            <p:cNvSpPr/>
            <p:nvPr/>
          </p:nvSpPr>
          <p:spPr>
            <a:xfrm rot="-6022921" flipH="1">
              <a:off x="4791144" y="-941876"/>
              <a:ext cx="217044" cy="221484"/>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3"/>
            <p:cNvSpPr/>
            <p:nvPr/>
          </p:nvSpPr>
          <p:spPr>
            <a:xfrm rot="-6022921" flipH="1">
              <a:off x="4996740" y="-986995"/>
              <a:ext cx="195677" cy="163636"/>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23"/>
            <p:cNvSpPr/>
            <p:nvPr/>
          </p:nvSpPr>
          <p:spPr>
            <a:xfrm rot="-6022921" flipH="1">
              <a:off x="4681596" y="-1626284"/>
              <a:ext cx="276806" cy="1302971"/>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23"/>
            <p:cNvSpPr/>
            <p:nvPr/>
          </p:nvSpPr>
          <p:spPr>
            <a:xfrm rot="-6022921" flipH="1">
              <a:off x="3965939" y="-1182259"/>
              <a:ext cx="199467" cy="310790"/>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48753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dk2"/>
        </a:solidFill>
        <a:effectLst/>
      </p:bgPr>
    </p:bg>
    <p:spTree>
      <p:nvGrpSpPr>
        <p:cNvPr id="1" name="Shape 625"/>
        <p:cNvGrpSpPr/>
        <p:nvPr/>
      </p:nvGrpSpPr>
      <p:grpSpPr>
        <a:xfrm>
          <a:off x="0" y="0"/>
          <a:ext cx="0" cy="0"/>
          <a:chOff x="0" y="0"/>
          <a:chExt cx="0" cy="0"/>
        </a:xfrm>
      </p:grpSpPr>
      <p:sp>
        <p:nvSpPr>
          <p:cNvPr id="626" name="Google Shape;626;p24"/>
          <p:cNvSpPr txBox="1">
            <a:spLocks noGrp="1"/>
          </p:cNvSpPr>
          <p:nvPr>
            <p:ph type="title" hasCustomPrompt="1"/>
          </p:nvPr>
        </p:nvSpPr>
        <p:spPr>
          <a:xfrm>
            <a:off x="3263900" y="805367"/>
            <a:ext cx="5664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627" name="Google Shape;627;p24"/>
          <p:cNvSpPr txBox="1">
            <a:spLocks noGrp="1"/>
          </p:cNvSpPr>
          <p:nvPr>
            <p:ph type="subTitle" idx="1"/>
          </p:nvPr>
        </p:nvSpPr>
        <p:spPr>
          <a:xfrm>
            <a:off x="3297700" y="1935200"/>
            <a:ext cx="5630400" cy="437600"/>
          </a:xfrm>
          <a:prstGeom prst="rect">
            <a:avLst/>
          </a:prstGeom>
          <a:solidFill>
            <a:schemeClr val="accent4"/>
          </a:solidFill>
        </p:spPr>
        <p:txBody>
          <a:bodyPr spcFirstLastPara="1" wrap="square" lIns="91425" tIns="91425" rIns="91425" bIns="91425" anchor="ctr" anchorCtr="0">
            <a:noAutofit/>
          </a:bodyPr>
          <a:lstStyle>
            <a:lvl1pPr lvl="0" algn="ctr" rtl="0">
              <a:spcBef>
                <a:spcPts val="0"/>
              </a:spcBef>
              <a:spcAft>
                <a:spcPts val="0"/>
              </a:spcAft>
              <a:buSzPts val="1400"/>
              <a:buNone/>
              <a:defRPr sz="1867">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8" name="Google Shape;628;p24"/>
          <p:cNvSpPr txBox="1">
            <a:spLocks noGrp="1"/>
          </p:cNvSpPr>
          <p:nvPr>
            <p:ph type="title" idx="2" hasCustomPrompt="1"/>
          </p:nvPr>
        </p:nvSpPr>
        <p:spPr>
          <a:xfrm>
            <a:off x="3263900" y="2645300"/>
            <a:ext cx="5664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solidFill>
                  <a:schemeClr val="accen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629" name="Google Shape;629;p24"/>
          <p:cNvSpPr txBox="1">
            <a:spLocks noGrp="1"/>
          </p:cNvSpPr>
          <p:nvPr>
            <p:ph type="subTitle" idx="3"/>
          </p:nvPr>
        </p:nvSpPr>
        <p:spPr>
          <a:xfrm>
            <a:off x="3263900" y="3780928"/>
            <a:ext cx="5664000" cy="43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1400"/>
              <a:buNone/>
              <a:defRPr sz="1867">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0" name="Google Shape;630;p24"/>
          <p:cNvSpPr txBox="1">
            <a:spLocks noGrp="1"/>
          </p:cNvSpPr>
          <p:nvPr>
            <p:ph type="title" idx="4" hasCustomPrompt="1"/>
          </p:nvPr>
        </p:nvSpPr>
        <p:spPr>
          <a:xfrm>
            <a:off x="3263900" y="4485233"/>
            <a:ext cx="5664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266">
                <a:solidFill>
                  <a:schemeClr val="accent6"/>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631" name="Google Shape;631;p24"/>
          <p:cNvSpPr txBox="1">
            <a:spLocks noGrp="1"/>
          </p:cNvSpPr>
          <p:nvPr>
            <p:ph type="subTitle" idx="5"/>
          </p:nvPr>
        </p:nvSpPr>
        <p:spPr>
          <a:xfrm>
            <a:off x="3264100" y="5615033"/>
            <a:ext cx="5664000" cy="437600"/>
          </a:xfrm>
          <a:prstGeom prst="rect">
            <a:avLst/>
          </a:prstGeom>
          <a:solidFill>
            <a:schemeClr val="accent6"/>
          </a:solidFill>
        </p:spPr>
        <p:txBody>
          <a:bodyPr spcFirstLastPara="1" wrap="square" lIns="91425" tIns="91425" rIns="91425" bIns="91425" anchor="ctr" anchorCtr="0">
            <a:noAutofit/>
          </a:bodyPr>
          <a:lstStyle>
            <a:lvl1pPr lvl="0" algn="ctr" rtl="0">
              <a:spcBef>
                <a:spcPts val="0"/>
              </a:spcBef>
              <a:spcAft>
                <a:spcPts val="0"/>
              </a:spcAft>
              <a:buSzPts val="1400"/>
              <a:buNone/>
              <a:defRPr sz="1867">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32" name="Google Shape;632;p24"/>
          <p:cNvGrpSpPr/>
          <p:nvPr/>
        </p:nvGrpSpPr>
        <p:grpSpPr>
          <a:xfrm rot="5400000">
            <a:off x="-4764657" y="2487415"/>
            <a:ext cx="10486040" cy="1705373"/>
            <a:chOff x="131" y="4266941"/>
            <a:chExt cx="9143739" cy="1487071"/>
          </a:xfrm>
        </p:grpSpPr>
        <p:grpSp>
          <p:nvGrpSpPr>
            <p:cNvPr id="633" name="Google Shape;633;p24"/>
            <p:cNvGrpSpPr/>
            <p:nvPr/>
          </p:nvGrpSpPr>
          <p:grpSpPr>
            <a:xfrm rot="10065285" flipH="1">
              <a:off x="4260683" y="4833595"/>
              <a:ext cx="1023056" cy="353042"/>
              <a:chOff x="4586700" y="3008575"/>
              <a:chExt cx="1065750" cy="367775"/>
            </a:xfrm>
          </p:grpSpPr>
          <p:sp>
            <p:nvSpPr>
              <p:cNvPr id="634" name="Google Shape;634;p24"/>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24"/>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6" name="Google Shape;636;p24"/>
            <p:cNvSpPr/>
            <p:nvPr/>
          </p:nvSpPr>
          <p:spPr>
            <a:xfrm rot="-4929948" flipH="1">
              <a:off x="6580358" y="4576335"/>
              <a:ext cx="118619" cy="152431"/>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24"/>
            <p:cNvSpPr/>
            <p:nvPr/>
          </p:nvSpPr>
          <p:spPr>
            <a:xfrm rot="-4929948" flipH="1">
              <a:off x="6427097" y="4544978"/>
              <a:ext cx="168162" cy="164393"/>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24"/>
            <p:cNvSpPr/>
            <p:nvPr/>
          </p:nvSpPr>
          <p:spPr>
            <a:xfrm rot="-4929948" flipH="1">
              <a:off x="6274801" y="4513427"/>
              <a:ext cx="210098" cy="158654"/>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24"/>
            <p:cNvSpPr/>
            <p:nvPr/>
          </p:nvSpPr>
          <p:spPr>
            <a:xfrm rot="-4929948" flipH="1">
              <a:off x="6150364" y="4491102"/>
              <a:ext cx="191498" cy="144860"/>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24"/>
            <p:cNvSpPr/>
            <p:nvPr/>
          </p:nvSpPr>
          <p:spPr>
            <a:xfrm rot="-4929948" flipH="1">
              <a:off x="6012659" y="4436594"/>
              <a:ext cx="191533" cy="144825"/>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24"/>
            <p:cNvSpPr/>
            <p:nvPr/>
          </p:nvSpPr>
          <p:spPr>
            <a:xfrm rot="-4929948" flipH="1">
              <a:off x="5986745" y="4567291"/>
              <a:ext cx="137219" cy="196753"/>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4"/>
            <p:cNvSpPr/>
            <p:nvPr/>
          </p:nvSpPr>
          <p:spPr>
            <a:xfrm rot="-4929948" flipH="1">
              <a:off x="6126359" y="4648486"/>
              <a:ext cx="162492" cy="176736"/>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24"/>
            <p:cNvSpPr/>
            <p:nvPr/>
          </p:nvSpPr>
          <p:spPr>
            <a:xfrm rot="-4929948" flipH="1">
              <a:off x="6246592" y="4714361"/>
              <a:ext cx="206295" cy="162941"/>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24"/>
            <p:cNvSpPr/>
            <p:nvPr/>
          </p:nvSpPr>
          <p:spPr>
            <a:xfrm rot="-4929948" flipH="1">
              <a:off x="6402590" y="4705552"/>
              <a:ext cx="164359" cy="16771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24"/>
            <p:cNvSpPr/>
            <p:nvPr/>
          </p:nvSpPr>
          <p:spPr>
            <a:xfrm rot="-4929948" flipH="1">
              <a:off x="6568401" y="4720333"/>
              <a:ext cx="148179" cy="123908"/>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24"/>
            <p:cNvSpPr/>
            <p:nvPr/>
          </p:nvSpPr>
          <p:spPr>
            <a:xfrm rot="-4929948" flipH="1">
              <a:off x="6356676" y="4173895"/>
              <a:ext cx="209614" cy="986635"/>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24"/>
            <p:cNvSpPr/>
            <p:nvPr/>
          </p:nvSpPr>
          <p:spPr>
            <a:xfrm rot="-4929948" flipH="1">
              <a:off x="5855725" y="4333540"/>
              <a:ext cx="151048" cy="23533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48" name="Google Shape;648;p24"/>
            <p:cNvGrpSpPr/>
            <p:nvPr/>
          </p:nvGrpSpPr>
          <p:grpSpPr>
            <a:xfrm rot="2188332">
              <a:off x="6738992" y="4656666"/>
              <a:ext cx="1544475" cy="707621"/>
              <a:chOff x="-2353813" y="170553"/>
              <a:chExt cx="2077588" cy="951798"/>
            </a:xfrm>
          </p:grpSpPr>
          <p:sp>
            <p:nvSpPr>
              <p:cNvPr id="649" name="Google Shape;649;p24"/>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24"/>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24"/>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24"/>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24"/>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24"/>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5" name="Google Shape;655;p24"/>
            <p:cNvGrpSpPr/>
            <p:nvPr/>
          </p:nvGrpSpPr>
          <p:grpSpPr>
            <a:xfrm flipH="1">
              <a:off x="8420971" y="4836401"/>
              <a:ext cx="722898" cy="249462"/>
              <a:chOff x="4586700" y="3008575"/>
              <a:chExt cx="1065750" cy="367775"/>
            </a:xfrm>
          </p:grpSpPr>
          <p:sp>
            <p:nvSpPr>
              <p:cNvPr id="656" name="Google Shape;656;p24"/>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4"/>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24"/>
            <p:cNvGrpSpPr/>
            <p:nvPr/>
          </p:nvGrpSpPr>
          <p:grpSpPr>
            <a:xfrm rot="-8425059" flipH="1">
              <a:off x="7877941" y="4690216"/>
              <a:ext cx="772845" cy="640869"/>
              <a:chOff x="4593250" y="3554450"/>
              <a:chExt cx="530825" cy="440225"/>
            </a:xfrm>
          </p:grpSpPr>
          <p:sp>
            <p:nvSpPr>
              <p:cNvPr id="659" name="Google Shape;659;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5" name="Google Shape;665;p24"/>
            <p:cNvGrpSpPr/>
            <p:nvPr/>
          </p:nvGrpSpPr>
          <p:grpSpPr>
            <a:xfrm flipH="1">
              <a:off x="6417741" y="4788950"/>
              <a:ext cx="851199" cy="442923"/>
              <a:chOff x="721375" y="3644650"/>
              <a:chExt cx="866625" cy="450950"/>
            </a:xfrm>
          </p:grpSpPr>
          <p:sp>
            <p:nvSpPr>
              <p:cNvPr id="666" name="Google Shape;666;p24"/>
              <p:cNvSpPr/>
              <p:nvPr/>
            </p:nvSpPr>
            <p:spPr>
              <a:xfrm>
                <a:off x="952475" y="3644650"/>
                <a:ext cx="635525" cy="450950"/>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24"/>
              <p:cNvSpPr/>
              <p:nvPr/>
            </p:nvSpPr>
            <p:spPr>
              <a:xfrm>
                <a:off x="721375" y="3702025"/>
                <a:ext cx="859050" cy="360700"/>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24"/>
              <p:cNvSpPr/>
              <p:nvPr/>
            </p:nvSpPr>
            <p:spPr>
              <a:xfrm>
                <a:off x="1320000" y="3911150"/>
                <a:ext cx="113350" cy="32550"/>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24"/>
              <p:cNvSpPr/>
              <p:nvPr/>
            </p:nvSpPr>
            <p:spPr>
              <a:xfrm>
                <a:off x="1197050" y="3831450"/>
                <a:ext cx="179825" cy="20750"/>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24"/>
              <p:cNvSpPr/>
              <p:nvPr/>
            </p:nvSpPr>
            <p:spPr>
              <a:xfrm>
                <a:off x="1090275" y="3743700"/>
                <a:ext cx="228725" cy="30050"/>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24"/>
              <p:cNvSpPr/>
              <p:nvPr/>
            </p:nvSpPr>
            <p:spPr>
              <a:xfrm>
                <a:off x="1069250" y="3773375"/>
                <a:ext cx="58575" cy="221850"/>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24"/>
              <p:cNvSpPr/>
              <p:nvPr/>
            </p:nvSpPr>
            <p:spPr>
              <a:xfrm>
                <a:off x="1198425" y="3846725"/>
                <a:ext cx="50300" cy="168825"/>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24"/>
              <p:cNvSpPr/>
              <p:nvPr/>
            </p:nvSpPr>
            <p:spPr>
              <a:xfrm>
                <a:off x="1323100" y="3935250"/>
                <a:ext cx="50325" cy="95450"/>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4" name="Google Shape;674;p24"/>
            <p:cNvGrpSpPr/>
            <p:nvPr/>
          </p:nvGrpSpPr>
          <p:grpSpPr>
            <a:xfrm flipH="1">
              <a:off x="7330745" y="4705201"/>
              <a:ext cx="617031" cy="511718"/>
              <a:chOff x="4593250" y="3554450"/>
              <a:chExt cx="530825" cy="440225"/>
            </a:xfrm>
          </p:grpSpPr>
          <p:sp>
            <p:nvSpPr>
              <p:cNvPr id="675" name="Google Shape;675;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1" name="Google Shape;681;p24"/>
            <p:cNvGrpSpPr/>
            <p:nvPr/>
          </p:nvGrpSpPr>
          <p:grpSpPr>
            <a:xfrm rot="-3059037" flipH="1">
              <a:off x="5849173" y="4768551"/>
              <a:ext cx="942377" cy="619453"/>
              <a:chOff x="1506700" y="3966175"/>
              <a:chExt cx="674775" cy="443550"/>
            </a:xfrm>
          </p:grpSpPr>
          <p:sp>
            <p:nvSpPr>
              <p:cNvPr id="682" name="Google Shape;682;p24"/>
              <p:cNvSpPr/>
              <p:nvPr/>
            </p:nvSpPr>
            <p:spPr>
              <a:xfrm>
                <a:off x="1506700" y="3966175"/>
                <a:ext cx="674775" cy="296475"/>
              </a:xfrm>
              <a:custGeom>
                <a:avLst/>
                <a:gdLst/>
                <a:ahLst/>
                <a:cxnLst/>
                <a:rect l="l" t="t" r="r" b="b"/>
                <a:pathLst>
                  <a:path w="26991" h="11859" extrusionOk="0">
                    <a:moveTo>
                      <a:pt x="21229" y="1"/>
                    </a:moveTo>
                    <a:cubicBezTo>
                      <a:pt x="20583" y="1"/>
                      <a:pt x="19935" y="28"/>
                      <a:pt x="19289" y="79"/>
                    </a:cubicBezTo>
                    <a:cubicBezTo>
                      <a:pt x="16685" y="299"/>
                      <a:pt x="14123" y="933"/>
                      <a:pt x="11698" y="1925"/>
                    </a:cubicBezTo>
                    <a:cubicBezTo>
                      <a:pt x="9273" y="2917"/>
                      <a:pt x="6999" y="4281"/>
                      <a:pt x="4988" y="5948"/>
                    </a:cubicBezTo>
                    <a:cubicBezTo>
                      <a:pt x="2990" y="7615"/>
                      <a:pt x="1254" y="9599"/>
                      <a:pt x="0" y="11859"/>
                    </a:cubicBezTo>
                    <a:cubicBezTo>
                      <a:pt x="1888" y="10109"/>
                      <a:pt x="3831" y="8538"/>
                      <a:pt x="5911" y="7188"/>
                    </a:cubicBezTo>
                    <a:cubicBezTo>
                      <a:pt x="7978" y="5824"/>
                      <a:pt x="10168" y="4681"/>
                      <a:pt x="12442" y="3744"/>
                    </a:cubicBezTo>
                    <a:cubicBezTo>
                      <a:pt x="14715" y="2807"/>
                      <a:pt x="17071" y="2090"/>
                      <a:pt x="19510" y="1608"/>
                    </a:cubicBezTo>
                    <a:cubicBezTo>
                      <a:pt x="21934" y="1112"/>
                      <a:pt x="24428" y="864"/>
                      <a:pt x="26991" y="795"/>
                    </a:cubicBezTo>
                    <a:cubicBezTo>
                      <a:pt x="25136" y="246"/>
                      <a:pt x="23188" y="1"/>
                      <a:pt x="2122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4"/>
              <p:cNvSpPr/>
              <p:nvPr/>
            </p:nvSpPr>
            <p:spPr>
              <a:xfrm>
                <a:off x="1676175" y="3997750"/>
                <a:ext cx="290375" cy="411975"/>
              </a:xfrm>
              <a:custGeom>
                <a:avLst/>
                <a:gdLst/>
                <a:ahLst/>
                <a:cxnLst/>
                <a:rect l="l" t="t" r="r" b="b"/>
                <a:pathLst>
                  <a:path w="11615" h="16479" extrusionOk="0">
                    <a:moveTo>
                      <a:pt x="11615" y="1"/>
                    </a:moveTo>
                    <a:lnTo>
                      <a:pt x="11615" y="1"/>
                    </a:lnTo>
                    <a:cubicBezTo>
                      <a:pt x="10333" y="951"/>
                      <a:pt x="9038" y="2150"/>
                      <a:pt x="7812" y="3459"/>
                    </a:cubicBezTo>
                    <a:cubicBezTo>
                      <a:pt x="6600" y="4782"/>
                      <a:pt x="5428" y="6214"/>
                      <a:pt x="4395" y="7689"/>
                    </a:cubicBezTo>
                    <a:cubicBezTo>
                      <a:pt x="3348" y="9177"/>
                      <a:pt x="2425" y="10692"/>
                      <a:pt x="1667" y="12194"/>
                    </a:cubicBezTo>
                    <a:cubicBezTo>
                      <a:pt x="909" y="13696"/>
                      <a:pt x="317" y="15156"/>
                      <a:pt x="0" y="16479"/>
                    </a:cubicBezTo>
                    <a:cubicBezTo>
                      <a:pt x="689" y="15018"/>
                      <a:pt x="1433" y="13585"/>
                      <a:pt x="2260" y="12153"/>
                    </a:cubicBezTo>
                    <a:cubicBezTo>
                      <a:pt x="3086" y="10720"/>
                      <a:pt x="3996" y="9314"/>
                      <a:pt x="4974" y="7923"/>
                    </a:cubicBezTo>
                    <a:cubicBezTo>
                      <a:pt x="5952" y="6531"/>
                      <a:pt x="6999" y="5167"/>
                      <a:pt x="8115" y="3858"/>
                    </a:cubicBezTo>
                    <a:cubicBezTo>
                      <a:pt x="9217" y="2536"/>
                      <a:pt x="10388" y="1254"/>
                      <a:pt x="1161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4"/>
              <p:cNvSpPr/>
              <p:nvPr/>
            </p:nvSpPr>
            <p:spPr>
              <a:xfrm>
                <a:off x="1526325" y="3997750"/>
                <a:ext cx="448500" cy="370300"/>
              </a:xfrm>
              <a:custGeom>
                <a:avLst/>
                <a:gdLst/>
                <a:ahLst/>
                <a:cxnLst/>
                <a:rect l="l" t="t" r="r" b="b"/>
                <a:pathLst>
                  <a:path w="17940" h="14812" extrusionOk="0">
                    <a:moveTo>
                      <a:pt x="17939" y="1"/>
                    </a:moveTo>
                    <a:lnTo>
                      <a:pt x="17939" y="1"/>
                    </a:lnTo>
                    <a:cubicBezTo>
                      <a:pt x="16231" y="662"/>
                      <a:pt x="14426" y="1613"/>
                      <a:pt x="12662" y="2687"/>
                    </a:cubicBezTo>
                    <a:cubicBezTo>
                      <a:pt x="10899" y="3790"/>
                      <a:pt x="9177" y="5030"/>
                      <a:pt x="7565" y="6366"/>
                    </a:cubicBezTo>
                    <a:cubicBezTo>
                      <a:pt x="5953" y="7689"/>
                      <a:pt x="4465" y="9108"/>
                      <a:pt x="3156" y="10541"/>
                    </a:cubicBezTo>
                    <a:cubicBezTo>
                      <a:pt x="1874" y="11987"/>
                      <a:pt x="758" y="13448"/>
                      <a:pt x="1" y="14812"/>
                    </a:cubicBezTo>
                    <a:cubicBezTo>
                      <a:pt x="1213" y="13393"/>
                      <a:pt x="2481" y="12015"/>
                      <a:pt x="3845" y="10678"/>
                    </a:cubicBezTo>
                    <a:cubicBezTo>
                      <a:pt x="5195" y="9342"/>
                      <a:pt x="6642" y="8047"/>
                      <a:pt x="8143" y="6793"/>
                    </a:cubicBezTo>
                    <a:cubicBezTo>
                      <a:pt x="9659" y="5539"/>
                      <a:pt x="11243" y="4341"/>
                      <a:pt x="12869" y="3211"/>
                    </a:cubicBezTo>
                    <a:cubicBezTo>
                      <a:pt x="14509" y="2081"/>
                      <a:pt x="16190" y="1020"/>
                      <a:pt x="1793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5" name="Google Shape;685;p24"/>
            <p:cNvGrpSpPr/>
            <p:nvPr/>
          </p:nvGrpSpPr>
          <p:grpSpPr>
            <a:xfrm rot="462" flipH="1">
              <a:off x="4873302" y="4628954"/>
              <a:ext cx="1544479" cy="707662"/>
              <a:chOff x="-2353813" y="170553"/>
              <a:chExt cx="2077588" cy="951798"/>
            </a:xfrm>
          </p:grpSpPr>
          <p:sp>
            <p:nvSpPr>
              <p:cNvPr id="686" name="Google Shape;686;p24"/>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4"/>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4"/>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4"/>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4"/>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4"/>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2" name="Google Shape;692;p24"/>
            <p:cNvGrpSpPr/>
            <p:nvPr/>
          </p:nvGrpSpPr>
          <p:grpSpPr>
            <a:xfrm rot="-5279132" flipH="1">
              <a:off x="4870183" y="4569859"/>
              <a:ext cx="943806" cy="782720"/>
              <a:chOff x="4593250" y="3554450"/>
              <a:chExt cx="530825" cy="440225"/>
            </a:xfrm>
          </p:grpSpPr>
          <p:sp>
            <p:nvSpPr>
              <p:cNvPr id="693" name="Google Shape;693;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9" name="Google Shape;699;p24"/>
            <p:cNvGrpSpPr/>
            <p:nvPr/>
          </p:nvGrpSpPr>
          <p:grpSpPr>
            <a:xfrm rot="-10065285">
              <a:off x="3860261" y="4833595"/>
              <a:ext cx="1023056" cy="353042"/>
              <a:chOff x="4586700" y="3008575"/>
              <a:chExt cx="1065750" cy="367775"/>
            </a:xfrm>
          </p:grpSpPr>
          <p:sp>
            <p:nvSpPr>
              <p:cNvPr id="700" name="Google Shape;700;p24"/>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4"/>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2" name="Google Shape;702;p24"/>
            <p:cNvSpPr/>
            <p:nvPr/>
          </p:nvSpPr>
          <p:spPr>
            <a:xfrm rot="4929948">
              <a:off x="2445024" y="4576335"/>
              <a:ext cx="118619" cy="152431"/>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4"/>
            <p:cNvSpPr/>
            <p:nvPr/>
          </p:nvSpPr>
          <p:spPr>
            <a:xfrm rot="4929948">
              <a:off x="2548742" y="4544978"/>
              <a:ext cx="168162" cy="164393"/>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4"/>
            <p:cNvSpPr/>
            <p:nvPr/>
          </p:nvSpPr>
          <p:spPr>
            <a:xfrm rot="4929948">
              <a:off x="2659101" y="4513427"/>
              <a:ext cx="210098" cy="158654"/>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4"/>
            <p:cNvSpPr/>
            <p:nvPr/>
          </p:nvSpPr>
          <p:spPr>
            <a:xfrm rot="4929948">
              <a:off x="2802138" y="4491102"/>
              <a:ext cx="191498" cy="144860"/>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4"/>
            <p:cNvSpPr/>
            <p:nvPr/>
          </p:nvSpPr>
          <p:spPr>
            <a:xfrm rot="4929948">
              <a:off x="2939808" y="4436594"/>
              <a:ext cx="191533" cy="144825"/>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4"/>
            <p:cNvSpPr/>
            <p:nvPr/>
          </p:nvSpPr>
          <p:spPr>
            <a:xfrm rot="4929948">
              <a:off x="3020036" y="4567291"/>
              <a:ext cx="137219" cy="196753"/>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4"/>
            <p:cNvSpPr/>
            <p:nvPr/>
          </p:nvSpPr>
          <p:spPr>
            <a:xfrm rot="4929948">
              <a:off x="2855149" y="4648486"/>
              <a:ext cx="162492" cy="176736"/>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4"/>
            <p:cNvSpPr/>
            <p:nvPr/>
          </p:nvSpPr>
          <p:spPr>
            <a:xfrm rot="4929948">
              <a:off x="2691112" y="4714361"/>
              <a:ext cx="206295" cy="162941"/>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4"/>
            <p:cNvSpPr/>
            <p:nvPr/>
          </p:nvSpPr>
          <p:spPr>
            <a:xfrm rot="4929948">
              <a:off x="2577051" y="4705552"/>
              <a:ext cx="164359" cy="16771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4"/>
            <p:cNvSpPr/>
            <p:nvPr/>
          </p:nvSpPr>
          <p:spPr>
            <a:xfrm rot="4929948">
              <a:off x="2427421" y="4720333"/>
              <a:ext cx="148179" cy="123908"/>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4"/>
            <p:cNvSpPr/>
            <p:nvPr/>
          </p:nvSpPr>
          <p:spPr>
            <a:xfrm rot="4929948">
              <a:off x="2577710" y="4173895"/>
              <a:ext cx="209614" cy="986635"/>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4"/>
            <p:cNvSpPr/>
            <p:nvPr/>
          </p:nvSpPr>
          <p:spPr>
            <a:xfrm rot="4929948">
              <a:off x="3137227" y="4333540"/>
              <a:ext cx="151048" cy="23533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4" name="Google Shape;714;p24"/>
            <p:cNvGrpSpPr/>
            <p:nvPr/>
          </p:nvGrpSpPr>
          <p:grpSpPr>
            <a:xfrm rot="-2188332" flipH="1">
              <a:off x="860534" y="4656666"/>
              <a:ext cx="1544475" cy="707621"/>
              <a:chOff x="-2353813" y="170553"/>
              <a:chExt cx="2077588" cy="951798"/>
            </a:xfrm>
          </p:grpSpPr>
          <p:sp>
            <p:nvSpPr>
              <p:cNvPr id="715" name="Google Shape;715;p24"/>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4"/>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4"/>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4"/>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4"/>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4"/>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1" name="Google Shape;721;p24"/>
            <p:cNvGrpSpPr/>
            <p:nvPr/>
          </p:nvGrpSpPr>
          <p:grpSpPr>
            <a:xfrm>
              <a:off x="131" y="4836401"/>
              <a:ext cx="722898" cy="249462"/>
              <a:chOff x="4586700" y="3008575"/>
              <a:chExt cx="1065750" cy="367775"/>
            </a:xfrm>
          </p:grpSpPr>
          <p:sp>
            <p:nvSpPr>
              <p:cNvPr id="722" name="Google Shape;722;p24"/>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4"/>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4" name="Google Shape;724;p24"/>
            <p:cNvGrpSpPr/>
            <p:nvPr/>
          </p:nvGrpSpPr>
          <p:grpSpPr>
            <a:xfrm rot="8425059">
              <a:off x="493214" y="4690216"/>
              <a:ext cx="772845" cy="640869"/>
              <a:chOff x="4593250" y="3554450"/>
              <a:chExt cx="530825" cy="440225"/>
            </a:xfrm>
          </p:grpSpPr>
          <p:sp>
            <p:nvSpPr>
              <p:cNvPr id="725" name="Google Shape;725;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1" name="Google Shape;731;p24"/>
            <p:cNvGrpSpPr/>
            <p:nvPr/>
          </p:nvGrpSpPr>
          <p:grpSpPr>
            <a:xfrm>
              <a:off x="1875060" y="4788950"/>
              <a:ext cx="851199" cy="442923"/>
              <a:chOff x="721375" y="3644650"/>
              <a:chExt cx="866625" cy="450950"/>
            </a:xfrm>
          </p:grpSpPr>
          <p:sp>
            <p:nvSpPr>
              <p:cNvPr id="732" name="Google Shape;732;p24"/>
              <p:cNvSpPr/>
              <p:nvPr/>
            </p:nvSpPr>
            <p:spPr>
              <a:xfrm>
                <a:off x="952475" y="3644650"/>
                <a:ext cx="635525" cy="450950"/>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4"/>
              <p:cNvSpPr/>
              <p:nvPr/>
            </p:nvSpPr>
            <p:spPr>
              <a:xfrm>
                <a:off x="721375" y="3702025"/>
                <a:ext cx="859050" cy="360700"/>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4"/>
              <p:cNvSpPr/>
              <p:nvPr/>
            </p:nvSpPr>
            <p:spPr>
              <a:xfrm>
                <a:off x="1320000" y="3911150"/>
                <a:ext cx="113350" cy="32550"/>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4"/>
              <p:cNvSpPr/>
              <p:nvPr/>
            </p:nvSpPr>
            <p:spPr>
              <a:xfrm>
                <a:off x="1197050" y="3831450"/>
                <a:ext cx="179825" cy="20750"/>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4"/>
              <p:cNvSpPr/>
              <p:nvPr/>
            </p:nvSpPr>
            <p:spPr>
              <a:xfrm>
                <a:off x="1090275" y="3743700"/>
                <a:ext cx="228725" cy="30050"/>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4"/>
              <p:cNvSpPr/>
              <p:nvPr/>
            </p:nvSpPr>
            <p:spPr>
              <a:xfrm>
                <a:off x="1069250" y="3773375"/>
                <a:ext cx="58575" cy="221850"/>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4"/>
              <p:cNvSpPr/>
              <p:nvPr/>
            </p:nvSpPr>
            <p:spPr>
              <a:xfrm>
                <a:off x="1198425" y="3846725"/>
                <a:ext cx="50300" cy="168825"/>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4"/>
              <p:cNvSpPr/>
              <p:nvPr/>
            </p:nvSpPr>
            <p:spPr>
              <a:xfrm>
                <a:off x="1323100" y="3935250"/>
                <a:ext cx="50325" cy="95450"/>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0" name="Google Shape;740;p24"/>
            <p:cNvGrpSpPr/>
            <p:nvPr/>
          </p:nvGrpSpPr>
          <p:grpSpPr>
            <a:xfrm>
              <a:off x="1196224" y="4705201"/>
              <a:ext cx="617031" cy="511718"/>
              <a:chOff x="4593250" y="3554450"/>
              <a:chExt cx="530825" cy="440225"/>
            </a:xfrm>
          </p:grpSpPr>
          <p:sp>
            <p:nvSpPr>
              <p:cNvPr id="741" name="Google Shape;741;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7" name="Google Shape;747;p24"/>
            <p:cNvGrpSpPr/>
            <p:nvPr/>
          </p:nvGrpSpPr>
          <p:grpSpPr>
            <a:xfrm rot="3059037">
              <a:off x="2352450" y="4768551"/>
              <a:ext cx="942377" cy="619453"/>
              <a:chOff x="1506700" y="3966175"/>
              <a:chExt cx="674775" cy="443550"/>
            </a:xfrm>
          </p:grpSpPr>
          <p:sp>
            <p:nvSpPr>
              <p:cNvPr id="748" name="Google Shape;748;p24"/>
              <p:cNvSpPr/>
              <p:nvPr/>
            </p:nvSpPr>
            <p:spPr>
              <a:xfrm>
                <a:off x="1506700" y="3966175"/>
                <a:ext cx="674775" cy="296475"/>
              </a:xfrm>
              <a:custGeom>
                <a:avLst/>
                <a:gdLst/>
                <a:ahLst/>
                <a:cxnLst/>
                <a:rect l="l" t="t" r="r" b="b"/>
                <a:pathLst>
                  <a:path w="26991" h="11859" extrusionOk="0">
                    <a:moveTo>
                      <a:pt x="21229" y="1"/>
                    </a:moveTo>
                    <a:cubicBezTo>
                      <a:pt x="20583" y="1"/>
                      <a:pt x="19935" y="28"/>
                      <a:pt x="19289" y="79"/>
                    </a:cubicBezTo>
                    <a:cubicBezTo>
                      <a:pt x="16685" y="299"/>
                      <a:pt x="14123" y="933"/>
                      <a:pt x="11698" y="1925"/>
                    </a:cubicBezTo>
                    <a:cubicBezTo>
                      <a:pt x="9273" y="2917"/>
                      <a:pt x="6999" y="4281"/>
                      <a:pt x="4988" y="5948"/>
                    </a:cubicBezTo>
                    <a:cubicBezTo>
                      <a:pt x="2990" y="7615"/>
                      <a:pt x="1254" y="9599"/>
                      <a:pt x="0" y="11859"/>
                    </a:cubicBezTo>
                    <a:cubicBezTo>
                      <a:pt x="1888" y="10109"/>
                      <a:pt x="3831" y="8538"/>
                      <a:pt x="5911" y="7188"/>
                    </a:cubicBezTo>
                    <a:cubicBezTo>
                      <a:pt x="7978" y="5824"/>
                      <a:pt x="10168" y="4681"/>
                      <a:pt x="12442" y="3744"/>
                    </a:cubicBezTo>
                    <a:cubicBezTo>
                      <a:pt x="14715" y="2807"/>
                      <a:pt x="17071" y="2090"/>
                      <a:pt x="19510" y="1608"/>
                    </a:cubicBezTo>
                    <a:cubicBezTo>
                      <a:pt x="21934" y="1112"/>
                      <a:pt x="24428" y="864"/>
                      <a:pt x="26991" y="795"/>
                    </a:cubicBezTo>
                    <a:cubicBezTo>
                      <a:pt x="25136" y="246"/>
                      <a:pt x="23188" y="1"/>
                      <a:pt x="2122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4"/>
              <p:cNvSpPr/>
              <p:nvPr/>
            </p:nvSpPr>
            <p:spPr>
              <a:xfrm>
                <a:off x="1676175" y="3997750"/>
                <a:ext cx="290375" cy="411975"/>
              </a:xfrm>
              <a:custGeom>
                <a:avLst/>
                <a:gdLst/>
                <a:ahLst/>
                <a:cxnLst/>
                <a:rect l="l" t="t" r="r" b="b"/>
                <a:pathLst>
                  <a:path w="11615" h="16479" extrusionOk="0">
                    <a:moveTo>
                      <a:pt x="11615" y="1"/>
                    </a:moveTo>
                    <a:lnTo>
                      <a:pt x="11615" y="1"/>
                    </a:lnTo>
                    <a:cubicBezTo>
                      <a:pt x="10333" y="951"/>
                      <a:pt x="9038" y="2150"/>
                      <a:pt x="7812" y="3459"/>
                    </a:cubicBezTo>
                    <a:cubicBezTo>
                      <a:pt x="6600" y="4782"/>
                      <a:pt x="5428" y="6214"/>
                      <a:pt x="4395" y="7689"/>
                    </a:cubicBezTo>
                    <a:cubicBezTo>
                      <a:pt x="3348" y="9177"/>
                      <a:pt x="2425" y="10692"/>
                      <a:pt x="1667" y="12194"/>
                    </a:cubicBezTo>
                    <a:cubicBezTo>
                      <a:pt x="909" y="13696"/>
                      <a:pt x="317" y="15156"/>
                      <a:pt x="0" y="16479"/>
                    </a:cubicBezTo>
                    <a:cubicBezTo>
                      <a:pt x="689" y="15018"/>
                      <a:pt x="1433" y="13585"/>
                      <a:pt x="2260" y="12153"/>
                    </a:cubicBezTo>
                    <a:cubicBezTo>
                      <a:pt x="3086" y="10720"/>
                      <a:pt x="3996" y="9314"/>
                      <a:pt x="4974" y="7923"/>
                    </a:cubicBezTo>
                    <a:cubicBezTo>
                      <a:pt x="5952" y="6531"/>
                      <a:pt x="6999" y="5167"/>
                      <a:pt x="8115" y="3858"/>
                    </a:cubicBezTo>
                    <a:cubicBezTo>
                      <a:pt x="9217" y="2536"/>
                      <a:pt x="10388" y="1254"/>
                      <a:pt x="1161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4"/>
              <p:cNvSpPr/>
              <p:nvPr/>
            </p:nvSpPr>
            <p:spPr>
              <a:xfrm>
                <a:off x="1526325" y="3997750"/>
                <a:ext cx="448500" cy="370300"/>
              </a:xfrm>
              <a:custGeom>
                <a:avLst/>
                <a:gdLst/>
                <a:ahLst/>
                <a:cxnLst/>
                <a:rect l="l" t="t" r="r" b="b"/>
                <a:pathLst>
                  <a:path w="17940" h="14812" extrusionOk="0">
                    <a:moveTo>
                      <a:pt x="17939" y="1"/>
                    </a:moveTo>
                    <a:lnTo>
                      <a:pt x="17939" y="1"/>
                    </a:lnTo>
                    <a:cubicBezTo>
                      <a:pt x="16231" y="662"/>
                      <a:pt x="14426" y="1613"/>
                      <a:pt x="12662" y="2687"/>
                    </a:cubicBezTo>
                    <a:cubicBezTo>
                      <a:pt x="10899" y="3790"/>
                      <a:pt x="9177" y="5030"/>
                      <a:pt x="7565" y="6366"/>
                    </a:cubicBezTo>
                    <a:cubicBezTo>
                      <a:pt x="5953" y="7689"/>
                      <a:pt x="4465" y="9108"/>
                      <a:pt x="3156" y="10541"/>
                    </a:cubicBezTo>
                    <a:cubicBezTo>
                      <a:pt x="1874" y="11987"/>
                      <a:pt x="758" y="13448"/>
                      <a:pt x="1" y="14812"/>
                    </a:cubicBezTo>
                    <a:cubicBezTo>
                      <a:pt x="1213" y="13393"/>
                      <a:pt x="2481" y="12015"/>
                      <a:pt x="3845" y="10678"/>
                    </a:cubicBezTo>
                    <a:cubicBezTo>
                      <a:pt x="5195" y="9342"/>
                      <a:pt x="6642" y="8047"/>
                      <a:pt x="8143" y="6793"/>
                    </a:cubicBezTo>
                    <a:cubicBezTo>
                      <a:pt x="9659" y="5539"/>
                      <a:pt x="11243" y="4341"/>
                      <a:pt x="12869" y="3211"/>
                    </a:cubicBezTo>
                    <a:cubicBezTo>
                      <a:pt x="14509" y="2081"/>
                      <a:pt x="16190" y="1020"/>
                      <a:pt x="1793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1" name="Google Shape;751;p24"/>
            <p:cNvGrpSpPr/>
            <p:nvPr/>
          </p:nvGrpSpPr>
          <p:grpSpPr>
            <a:xfrm rot="-462">
              <a:off x="2726219" y="4628954"/>
              <a:ext cx="1544479" cy="707662"/>
              <a:chOff x="-2353813" y="170553"/>
              <a:chExt cx="2077588" cy="951798"/>
            </a:xfrm>
          </p:grpSpPr>
          <p:sp>
            <p:nvSpPr>
              <p:cNvPr id="752" name="Google Shape;752;p24"/>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4"/>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4"/>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4"/>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4"/>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4"/>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8" name="Google Shape;758;p24"/>
            <p:cNvGrpSpPr/>
            <p:nvPr/>
          </p:nvGrpSpPr>
          <p:grpSpPr>
            <a:xfrm rot="5279132">
              <a:off x="3330011" y="4569859"/>
              <a:ext cx="943806" cy="782720"/>
              <a:chOff x="4593250" y="3554450"/>
              <a:chExt cx="530825" cy="440225"/>
            </a:xfrm>
          </p:grpSpPr>
          <p:sp>
            <p:nvSpPr>
              <p:cNvPr id="759" name="Google Shape;759;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5" name="Google Shape;765;p24"/>
            <p:cNvGrpSpPr/>
            <p:nvPr/>
          </p:nvGrpSpPr>
          <p:grpSpPr>
            <a:xfrm>
              <a:off x="4137146" y="4514025"/>
              <a:ext cx="1031765" cy="855709"/>
              <a:chOff x="4593250" y="3554450"/>
              <a:chExt cx="530825" cy="440225"/>
            </a:xfrm>
          </p:grpSpPr>
          <p:sp>
            <p:nvSpPr>
              <p:cNvPr id="766" name="Google Shape;766;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72" name="Google Shape;772;p24"/>
          <p:cNvGrpSpPr/>
          <p:nvPr/>
        </p:nvGrpSpPr>
        <p:grpSpPr>
          <a:xfrm rot="-5400000">
            <a:off x="6464609" y="2487415"/>
            <a:ext cx="10486040" cy="1705373"/>
            <a:chOff x="131" y="4266941"/>
            <a:chExt cx="9143739" cy="1487071"/>
          </a:xfrm>
        </p:grpSpPr>
        <p:grpSp>
          <p:nvGrpSpPr>
            <p:cNvPr id="773" name="Google Shape;773;p24"/>
            <p:cNvGrpSpPr/>
            <p:nvPr/>
          </p:nvGrpSpPr>
          <p:grpSpPr>
            <a:xfrm rot="10065285" flipH="1">
              <a:off x="4260683" y="4833595"/>
              <a:ext cx="1023056" cy="353042"/>
              <a:chOff x="4586700" y="3008575"/>
              <a:chExt cx="1065750" cy="367775"/>
            </a:xfrm>
          </p:grpSpPr>
          <p:sp>
            <p:nvSpPr>
              <p:cNvPr id="774" name="Google Shape;774;p24"/>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4"/>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6" name="Google Shape;776;p24"/>
            <p:cNvSpPr/>
            <p:nvPr/>
          </p:nvSpPr>
          <p:spPr>
            <a:xfrm rot="-4929948" flipH="1">
              <a:off x="6580358" y="4576335"/>
              <a:ext cx="118619" cy="152431"/>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4"/>
            <p:cNvSpPr/>
            <p:nvPr/>
          </p:nvSpPr>
          <p:spPr>
            <a:xfrm rot="-4929948" flipH="1">
              <a:off x="6427097" y="4544978"/>
              <a:ext cx="168162" cy="164393"/>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4"/>
            <p:cNvSpPr/>
            <p:nvPr/>
          </p:nvSpPr>
          <p:spPr>
            <a:xfrm rot="-4929948" flipH="1">
              <a:off x="6274801" y="4513427"/>
              <a:ext cx="210098" cy="158654"/>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4"/>
            <p:cNvSpPr/>
            <p:nvPr/>
          </p:nvSpPr>
          <p:spPr>
            <a:xfrm rot="-4929948" flipH="1">
              <a:off x="6150364" y="4491102"/>
              <a:ext cx="191498" cy="144860"/>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4"/>
            <p:cNvSpPr/>
            <p:nvPr/>
          </p:nvSpPr>
          <p:spPr>
            <a:xfrm rot="-4929948" flipH="1">
              <a:off x="6012659" y="4436594"/>
              <a:ext cx="191533" cy="144825"/>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4"/>
            <p:cNvSpPr/>
            <p:nvPr/>
          </p:nvSpPr>
          <p:spPr>
            <a:xfrm rot="-4929948" flipH="1">
              <a:off x="5986745" y="4567291"/>
              <a:ext cx="137219" cy="196753"/>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4"/>
            <p:cNvSpPr/>
            <p:nvPr/>
          </p:nvSpPr>
          <p:spPr>
            <a:xfrm rot="-4929948" flipH="1">
              <a:off x="6126359" y="4648486"/>
              <a:ext cx="162492" cy="176736"/>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4"/>
            <p:cNvSpPr/>
            <p:nvPr/>
          </p:nvSpPr>
          <p:spPr>
            <a:xfrm rot="-4929948" flipH="1">
              <a:off x="6246592" y="4714361"/>
              <a:ext cx="206295" cy="162941"/>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4"/>
            <p:cNvSpPr/>
            <p:nvPr/>
          </p:nvSpPr>
          <p:spPr>
            <a:xfrm rot="-4929948" flipH="1">
              <a:off x="6402590" y="4705552"/>
              <a:ext cx="164359" cy="16771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4"/>
            <p:cNvSpPr/>
            <p:nvPr/>
          </p:nvSpPr>
          <p:spPr>
            <a:xfrm rot="-4929948" flipH="1">
              <a:off x="6568401" y="4720333"/>
              <a:ext cx="148179" cy="123908"/>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4"/>
            <p:cNvSpPr/>
            <p:nvPr/>
          </p:nvSpPr>
          <p:spPr>
            <a:xfrm rot="-4929948" flipH="1">
              <a:off x="6356676" y="4173895"/>
              <a:ext cx="209614" cy="986635"/>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4"/>
            <p:cNvSpPr/>
            <p:nvPr/>
          </p:nvSpPr>
          <p:spPr>
            <a:xfrm rot="-4929948" flipH="1">
              <a:off x="5855725" y="4333540"/>
              <a:ext cx="151048" cy="23533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88" name="Google Shape;788;p24"/>
            <p:cNvGrpSpPr/>
            <p:nvPr/>
          </p:nvGrpSpPr>
          <p:grpSpPr>
            <a:xfrm rot="2188332">
              <a:off x="6738992" y="4656666"/>
              <a:ext cx="1544475" cy="707621"/>
              <a:chOff x="-2353813" y="170553"/>
              <a:chExt cx="2077588" cy="951798"/>
            </a:xfrm>
          </p:grpSpPr>
          <p:sp>
            <p:nvSpPr>
              <p:cNvPr id="789" name="Google Shape;789;p24"/>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4"/>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4"/>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4"/>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4"/>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4"/>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5" name="Google Shape;795;p24"/>
            <p:cNvGrpSpPr/>
            <p:nvPr/>
          </p:nvGrpSpPr>
          <p:grpSpPr>
            <a:xfrm flipH="1">
              <a:off x="8420971" y="4836401"/>
              <a:ext cx="722898" cy="249462"/>
              <a:chOff x="4586700" y="3008575"/>
              <a:chExt cx="1065750" cy="367775"/>
            </a:xfrm>
          </p:grpSpPr>
          <p:sp>
            <p:nvSpPr>
              <p:cNvPr id="796" name="Google Shape;796;p24"/>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4"/>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8" name="Google Shape;798;p24"/>
            <p:cNvGrpSpPr/>
            <p:nvPr/>
          </p:nvGrpSpPr>
          <p:grpSpPr>
            <a:xfrm rot="-8425059" flipH="1">
              <a:off x="7877941" y="4690216"/>
              <a:ext cx="772845" cy="640869"/>
              <a:chOff x="4593250" y="3554450"/>
              <a:chExt cx="530825" cy="440225"/>
            </a:xfrm>
          </p:grpSpPr>
          <p:sp>
            <p:nvSpPr>
              <p:cNvPr id="799" name="Google Shape;799;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5" name="Google Shape;805;p24"/>
            <p:cNvGrpSpPr/>
            <p:nvPr/>
          </p:nvGrpSpPr>
          <p:grpSpPr>
            <a:xfrm flipH="1">
              <a:off x="6417741" y="4788950"/>
              <a:ext cx="851199" cy="442923"/>
              <a:chOff x="721375" y="3644650"/>
              <a:chExt cx="866625" cy="450950"/>
            </a:xfrm>
          </p:grpSpPr>
          <p:sp>
            <p:nvSpPr>
              <p:cNvPr id="806" name="Google Shape;806;p24"/>
              <p:cNvSpPr/>
              <p:nvPr/>
            </p:nvSpPr>
            <p:spPr>
              <a:xfrm>
                <a:off x="952475" y="3644650"/>
                <a:ext cx="635525" cy="450950"/>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4"/>
              <p:cNvSpPr/>
              <p:nvPr/>
            </p:nvSpPr>
            <p:spPr>
              <a:xfrm>
                <a:off x="721375" y="3702025"/>
                <a:ext cx="859050" cy="360700"/>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4"/>
              <p:cNvSpPr/>
              <p:nvPr/>
            </p:nvSpPr>
            <p:spPr>
              <a:xfrm>
                <a:off x="1320000" y="3911150"/>
                <a:ext cx="113350" cy="32550"/>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4"/>
              <p:cNvSpPr/>
              <p:nvPr/>
            </p:nvSpPr>
            <p:spPr>
              <a:xfrm>
                <a:off x="1197050" y="3831450"/>
                <a:ext cx="179825" cy="20750"/>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4"/>
              <p:cNvSpPr/>
              <p:nvPr/>
            </p:nvSpPr>
            <p:spPr>
              <a:xfrm>
                <a:off x="1090275" y="3743700"/>
                <a:ext cx="228725" cy="30050"/>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4"/>
              <p:cNvSpPr/>
              <p:nvPr/>
            </p:nvSpPr>
            <p:spPr>
              <a:xfrm>
                <a:off x="1069250" y="3773375"/>
                <a:ext cx="58575" cy="221850"/>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4"/>
              <p:cNvSpPr/>
              <p:nvPr/>
            </p:nvSpPr>
            <p:spPr>
              <a:xfrm>
                <a:off x="1198425" y="3846725"/>
                <a:ext cx="50300" cy="168825"/>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4"/>
              <p:cNvSpPr/>
              <p:nvPr/>
            </p:nvSpPr>
            <p:spPr>
              <a:xfrm>
                <a:off x="1323100" y="3935250"/>
                <a:ext cx="50325" cy="95450"/>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4" name="Google Shape;814;p24"/>
            <p:cNvGrpSpPr/>
            <p:nvPr/>
          </p:nvGrpSpPr>
          <p:grpSpPr>
            <a:xfrm flipH="1">
              <a:off x="7330745" y="4705201"/>
              <a:ext cx="617031" cy="511718"/>
              <a:chOff x="4593250" y="3554450"/>
              <a:chExt cx="530825" cy="440225"/>
            </a:xfrm>
          </p:grpSpPr>
          <p:sp>
            <p:nvSpPr>
              <p:cNvPr id="815" name="Google Shape;815;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1" name="Google Shape;821;p24"/>
            <p:cNvGrpSpPr/>
            <p:nvPr/>
          </p:nvGrpSpPr>
          <p:grpSpPr>
            <a:xfrm rot="-3059037" flipH="1">
              <a:off x="5849173" y="4768551"/>
              <a:ext cx="942377" cy="619453"/>
              <a:chOff x="1506700" y="3966175"/>
              <a:chExt cx="674775" cy="443550"/>
            </a:xfrm>
          </p:grpSpPr>
          <p:sp>
            <p:nvSpPr>
              <p:cNvPr id="822" name="Google Shape;822;p24"/>
              <p:cNvSpPr/>
              <p:nvPr/>
            </p:nvSpPr>
            <p:spPr>
              <a:xfrm>
                <a:off x="1506700" y="3966175"/>
                <a:ext cx="674775" cy="296475"/>
              </a:xfrm>
              <a:custGeom>
                <a:avLst/>
                <a:gdLst/>
                <a:ahLst/>
                <a:cxnLst/>
                <a:rect l="l" t="t" r="r" b="b"/>
                <a:pathLst>
                  <a:path w="26991" h="11859" extrusionOk="0">
                    <a:moveTo>
                      <a:pt x="21229" y="1"/>
                    </a:moveTo>
                    <a:cubicBezTo>
                      <a:pt x="20583" y="1"/>
                      <a:pt x="19935" y="28"/>
                      <a:pt x="19289" y="79"/>
                    </a:cubicBezTo>
                    <a:cubicBezTo>
                      <a:pt x="16685" y="299"/>
                      <a:pt x="14123" y="933"/>
                      <a:pt x="11698" y="1925"/>
                    </a:cubicBezTo>
                    <a:cubicBezTo>
                      <a:pt x="9273" y="2917"/>
                      <a:pt x="6999" y="4281"/>
                      <a:pt x="4988" y="5948"/>
                    </a:cubicBezTo>
                    <a:cubicBezTo>
                      <a:pt x="2990" y="7615"/>
                      <a:pt x="1254" y="9599"/>
                      <a:pt x="0" y="11859"/>
                    </a:cubicBezTo>
                    <a:cubicBezTo>
                      <a:pt x="1888" y="10109"/>
                      <a:pt x="3831" y="8538"/>
                      <a:pt x="5911" y="7188"/>
                    </a:cubicBezTo>
                    <a:cubicBezTo>
                      <a:pt x="7978" y="5824"/>
                      <a:pt x="10168" y="4681"/>
                      <a:pt x="12442" y="3744"/>
                    </a:cubicBezTo>
                    <a:cubicBezTo>
                      <a:pt x="14715" y="2807"/>
                      <a:pt x="17071" y="2090"/>
                      <a:pt x="19510" y="1608"/>
                    </a:cubicBezTo>
                    <a:cubicBezTo>
                      <a:pt x="21934" y="1112"/>
                      <a:pt x="24428" y="864"/>
                      <a:pt x="26991" y="795"/>
                    </a:cubicBezTo>
                    <a:cubicBezTo>
                      <a:pt x="25136" y="246"/>
                      <a:pt x="23188" y="1"/>
                      <a:pt x="2122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4"/>
              <p:cNvSpPr/>
              <p:nvPr/>
            </p:nvSpPr>
            <p:spPr>
              <a:xfrm>
                <a:off x="1676175" y="3997750"/>
                <a:ext cx="290375" cy="411975"/>
              </a:xfrm>
              <a:custGeom>
                <a:avLst/>
                <a:gdLst/>
                <a:ahLst/>
                <a:cxnLst/>
                <a:rect l="l" t="t" r="r" b="b"/>
                <a:pathLst>
                  <a:path w="11615" h="16479" extrusionOk="0">
                    <a:moveTo>
                      <a:pt x="11615" y="1"/>
                    </a:moveTo>
                    <a:lnTo>
                      <a:pt x="11615" y="1"/>
                    </a:lnTo>
                    <a:cubicBezTo>
                      <a:pt x="10333" y="951"/>
                      <a:pt x="9038" y="2150"/>
                      <a:pt x="7812" y="3459"/>
                    </a:cubicBezTo>
                    <a:cubicBezTo>
                      <a:pt x="6600" y="4782"/>
                      <a:pt x="5428" y="6214"/>
                      <a:pt x="4395" y="7689"/>
                    </a:cubicBezTo>
                    <a:cubicBezTo>
                      <a:pt x="3348" y="9177"/>
                      <a:pt x="2425" y="10692"/>
                      <a:pt x="1667" y="12194"/>
                    </a:cubicBezTo>
                    <a:cubicBezTo>
                      <a:pt x="909" y="13696"/>
                      <a:pt x="317" y="15156"/>
                      <a:pt x="0" y="16479"/>
                    </a:cubicBezTo>
                    <a:cubicBezTo>
                      <a:pt x="689" y="15018"/>
                      <a:pt x="1433" y="13585"/>
                      <a:pt x="2260" y="12153"/>
                    </a:cubicBezTo>
                    <a:cubicBezTo>
                      <a:pt x="3086" y="10720"/>
                      <a:pt x="3996" y="9314"/>
                      <a:pt x="4974" y="7923"/>
                    </a:cubicBezTo>
                    <a:cubicBezTo>
                      <a:pt x="5952" y="6531"/>
                      <a:pt x="6999" y="5167"/>
                      <a:pt x="8115" y="3858"/>
                    </a:cubicBezTo>
                    <a:cubicBezTo>
                      <a:pt x="9217" y="2536"/>
                      <a:pt x="10388" y="1254"/>
                      <a:pt x="1161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4"/>
              <p:cNvSpPr/>
              <p:nvPr/>
            </p:nvSpPr>
            <p:spPr>
              <a:xfrm>
                <a:off x="1526325" y="3997750"/>
                <a:ext cx="448500" cy="370300"/>
              </a:xfrm>
              <a:custGeom>
                <a:avLst/>
                <a:gdLst/>
                <a:ahLst/>
                <a:cxnLst/>
                <a:rect l="l" t="t" r="r" b="b"/>
                <a:pathLst>
                  <a:path w="17940" h="14812" extrusionOk="0">
                    <a:moveTo>
                      <a:pt x="17939" y="1"/>
                    </a:moveTo>
                    <a:lnTo>
                      <a:pt x="17939" y="1"/>
                    </a:lnTo>
                    <a:cubicBezTo>
                      <a:pt x="16231" y="662"/>
                      <a:pt x="14426" y="1613"/>
                      <a:pt x="12662" y="2687"/>
                    </a:cubicBezTo>
                    <a:cubicBezTo>
                      <a:pt x="10899" y="3790"/>
                      <a:pt x="9177" y="5030"/>
                      <a:pt x="7565" y="6366"/>
                    </a:cubicBezTo>
                    <a:cubicBezTo>
                      <a:pt x="5953" y="7689"/>
                      <a:pt x="4465" y="9108"/>
                      <a:pt x="3156" y="10541"/>
                    </a:cubicBezTo>
                    <a:cubicBezTo>
                      <a:pt x="1874" y="11987"/>
                      <a:pt x="758" y="13448"/>
                      <a:pt x="1" y="14812"/>
                    </a:cubicBezTo>
                    <a:cubicBezTo>
                      <a:pt x="1213" y="13393"/>
                      <a:pt x="2481" y="12015"/>
                      <a:pt x="3845" y="10678"/>
                    </a:cubicBezTo>
                    <a:cubicBezTo>
                      <a:pt x="5195" y="9342"/>
                      <a:pt x="6642" y="8047"/>
                      <a:pt x="8143" y="6793"/>
                    </a:cubicBezTo>
                    <a:cubicBezTo>
                      <a:pt x="9659" y="5539"/>
                      <a:pt x="11243" y="4341"/>
                      <a:pt x="12869" y="3211"/>
                    </a:cubicBezTo>
                    <a:cubicBezTo>
                      <a:pt x="14509" y="2081"/>
                      <a:pt x="16190" y="1020"/>
                      <a:pt x="1793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24"/>
            <p:cNvGrpSpPr/>
            <p:nvPr/>
          </p:nvGrpSpPr>
          <p:grpSpPr>
            <a:xfrm rot="462" flipH="1">
              <a:off x="4873302" y="4628954"/>
              <a:ext cx="1544479" cy="707662"/>
              <a:chOff x="-2353813" y="170553"/>
              <a:chExt cx="2077588" cy="951798"/>
            </a:xfrm>
          </p:grpSpPr>
          <p:sp>
            <p:nvSpPr>
              <p:cNvPr id="826" name="Google Shape;826;p24"/>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4"/>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4"/>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4"/>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4"/>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4"/>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2" name="Google Shape;832;p24"/>
            <p:cNvGrpSpPr/>
            <p:nvPr/>
          </p:nvGrpSpPr>
          <p:grpSpPr>
            <a:xfrm rot="-5279132" flipH="1">
              <a:off x="4870183" y="4569859"/>
              <a:ext cx="943806" cy="782720"/>
              <a:chOff x="4593250" y="3554450"/>
              <a:chExt cx="530825" cy="440225"/>
            </a:xfrm>
          </p:grpSpPr>
          <p:sp>
            <p:nvSpPr>
              <p:cNvPr id="833" name="Google Shape;833;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9" name="Google Shape;839;p24"/>
            <p:cNvGrpSpPr/>
            <p:nvPr/>
          </p:nvGrpSpPr>
          <p:grpSpPr>
            <a:xfrm rot="-10065285">
              <a:off x="3860261" y="4833595"/>
              <a:ext cx="1023056" cy="353042"/>
              <a:chOff x="4586700" y="3008575"/>
              <a:chExt cx="1065750" cy="367775"/>
            </a:xfrm>
          </p:grpSpPr>
          <p:sp>
            <p:nvSpPr>
              <p:cNvPr id="840" name="Google Shape;840;p24"/>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4"/>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2" name="Google Shape;842;p24"/>
            <p:cNvSpPr/>
            <p:nvPr/>
          </p:nvSpPr>
          <p:spPr>
            <a:xfrm rot="4929948">
              <a:off x="2445024" y="4576335"/>
              <a:ext cx="118619" cy="152431"/>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4"/>
            <p:cNvSpPr/>
            <p:nvPr/>
          </p:nvSpPr>
          <p:spPr>
            <a:xfrm rot="4929948">
              <a:off x="2548742" y="4544978"/>
              <a:ext cx="168162" cy="164393"/>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4"/>
            <p:cNvSpPr/>
            <p:nvPr/>
          </p:nvSpPr>
          <p:spPr>
            <a:xfrm rot="4929948">
              <a:off x="2659101" y="4513427"/>
              <a:ext cx="210098" cy="158654"/>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4"/>
            <p:cNvSpPr/>
            <p:nvPr/>
          </p:nvSpPr>
          <p:spPr>
            <a:xfrm rot="4929948">
              <a:off x="2802138" y="4491102"/>
              <a:ext cx="191498" cy="144860"/>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4"/>
            <p:cNvSpPr/>
            <p:nvPr/>
          </p:nvSpPr>
          <p:spPr>
            <a:xfrm rot="4929948">
              <a:off x="2939808" y="4436594"/>
              <a:ext cx="191533" cy="144825"/>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4"/>
            <p:cNvSpPr/>
            <p:nvPr/>
          </p:nvSpPr>
          <p:spPr>
            <a:xfrm rot="4929948">
              <a:off x="3020036" y="4567291"/>
              <a:ext cx="137219" cy="196753"/>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4"/>
            <p:cNvSpPr/>
            <p:nvPr/>
          </p:nvSpPr>
          <p:spPr>
            <a:xfrm rot="4929948">
              <a:off x="2855149" y="4648486"/>
              <a:ext cx="162492" cy="176736"/>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4"/>
            <p:cNvSpPr/>
            <p:nvPr/>
          </p:nvSpPr>
          <p:spPr>
            <a:xfrm rot="4929948">
              <a:off x="2691112" y="4714361"/>
              <a:ext cx="206295" cy="162941"/>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4"/>
            <p:cNvSpPr/>
            <p:nvPr/>
          </p:nvSpPr>
          <p:spPr>
            <a:xfrm rot="4929948">
              <a:off x="2577051" y="4705552"/>
              <a:ext cx="164359" cy="16771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4"/>
            <p:cNvSpPr/>
            <p:nvPr/>
          </p:nvSpPr>
          <p:spPr>
            <a:xfrm rot="4929948">
              <a:off x="2427421" y="4720333"/>
              <a:ext cx="148179" cy="123908"/>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4"/>
            <p:cNvSpPr/>
            <p:nvPr/>
          </p:nvSpPr>
          <p:spPr>
            <a:xfrm rot="4929948">
              <a:off x="2577710" y="4173895"/>
              <a:ext cx="209614" cy="986635"/>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4"/>
            <p:cNvSpPr/>
            <p:nvPr/>
          </p:nvSpPr>
          <p:spPr>
            <a:xfrm rot="4929948">
              <a:off x="3137227" y="4333540"/>
              <a:ext cx="151048" cy="23533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54" name="Google Shape;854;p24"/>
            <p:cNvGrpSpPr/>
            <p:nvPr/>
          </p:nvGrpSpPr>
          <p:grpSpPr>
            <a:xfrm rot="-2188332" flipH="1">
              <a:off x="860534" y="4656666"/>
              <a:ext cx="1544475" cy="707621"/>
              <a:chOff x="-2353813" y="170553"/>
              <a:chExt cx="2077588" cy="951798"/>
            </a:xfrm>
          </p:grpSpPr>
          <p:sp>
            <p:nvSpPr>
              <p:cNvPr id="855" name="Google Shape;855;p24"/>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4"/>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4"/>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4"/>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4"/>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4"/>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24"/>
            <p:cNvGrpSpPr/>
            <p:nvPr/>
          </p:nvGrpSpPr>
          <p:grpSpPr>
            <a:xfrm>
              <a:off x="131" y="4836401"/>
              <a:ext cx="722898" cy="249462"/>
              <a:chOff x="4586700" y="3008575"/>
              <a:chExt cx="1065750" cy="367775"/>
            </a:xfrm>
          </p:grpSpPr>
          <p:sp>
            <p:nvSpPr>
              <p:cNvPr id="862" name="Google Shape;862;p24"/>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4"/>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4" name="Google Shape;864;p24"/>
            <p:cNvGrpSpPr/>
            <p:nvPr/>
          </p:nvGrpSpPr>
          <p:grpSpPr>
            <a:xfrm rot="8425059">
              <a:off x="493214" y="4690216"/>
              <a:ext cx="772845" cy="640869"/>
              <a:chOff x="4593250" y="3554450"/>
              <a:chExt cx="530825" cy="440225"/>
            </a:xfrm>
          </p:grpSpPr>
          <p:sp>
            <p:nvSpPr>
              <p:cNvPr id="865" name="Google Shape;865;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1" name="Google Shape;871;p24"/>
            <p:cNvGrpSpPr/>
            <p:nvPr/>
          </p:nvGrpSpPr>
          <p:grpSpPr>
            <a:xfrm>
              <a:off x="1875060" y="4788950"/>
              <a:ext cx="851199" cy="442923"/>
              <a:chOff x="721375" y="3644650"/>
              <a:chExt cx="866625" cy="450950"/>
            </a:xfrm>
          </p:grpSpPr>
          <p:sp>
            <p:nvSpPr>
              <p:cNvPr id="872" name="Google Shape;872;p24"/>
              <p:cNvSpPr/>
              <p:nvPr/>
            </p:nvSpPr>
            <p:spPr>
              <a:xfrm>
                <a:off x="952475" y="3644650"/>
                <a:ext cx="635525" cy="450950"/>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4"/>
              <p:cNvSpPr/>
              <p:nvPr/>
            </p:nvSpPr>
            <p:spPr>
              <a:xfrm>
                <a:off x="721375" y="3702025"/>
                <a:ext cx="859050" cy="360700"/>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4"/>
              <p:cNvSpPr/>
              <p:nvPr/>
            </p:nvSpPr>
            <p:spPr>
              <a:xfrm>
                <a:off x="1320000" y="3911150"/>
                <a:ext cx="113350" cy="32550"/>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4"/>
              <p:cNvSpPr/>
              <p:nvPr/>
            </p:nvSpPr>
            <p:spPr>
              <a:xfrm>
                <a:off x="1197050" y="3831450"/>
                <a:ext cx="179825" cy="20750"/>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4"/>
              <p:cNvSpPr/>
              <p:nvPr/>
            </p:nvSpPr>
            <p:spPr>
              <a:xfrm>
                <a:off x="1090275" y="3743700"/>
                <a:ext cx="228725" cy="30050"/>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4"/>
              <p:cNvSpPr/>
              <p:nvPr/>
            </p:nvSpPr>
            <p:spPr>
              <a:xfrm>
                <a:off x="1069250" y="3773375"/>
                <a:ext cx="58575" cy="221850"/>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4"/>
              <p:cNvSpPr/>
              <p:nvPr/>
            </p:nvSpPr>
            <p:spPr>
              <a:xfrm>
                <a:off x="1198425" y="3846725"/>
                <a:ext cx="50300" cy="168825"/>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4"/>
              <p:cNvSpPr/>
              <p:nvPr/>
            </p:nvSpPr>
            <p:spPr>
              <a:xfrm>
                <a:off x="1323100" y="3935250"/>
                <a:ext cx="50325" cy="95450"/>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0" name="Google Shape;880;p24"/>
            <p:cNvGrpSpPr/>
            <p:nvPr/>
          </p:nvGrpSpPr>
          <p:grpSpPr>
            <a:xfrm>
              <a:off x="1196224" y="4705201"/>
              <a:ext cx="617031" cy="511718"/>
              <a:chOff x="4593250" y="3554450"/>
              <a:chExt cx="530825" cy="440225"/>
            </a:xfrm>
          </p:grpSpPr>
          <p:sp>
            <p:nvSpPr>
              <p:cNvPr id="881" name="Google Shape;881;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7" name="Google Shape;887;p24"/>
            <p:cNvGrpSpPr/>
            <p:nvPr/>
          </p:nvGrpSpPr>
          <p:grpSpPr>
            <a:xfrm rot="3059037">
              <a:off x="2352450" y="4768551"/>
              <a:ext cx="942377" cy="619453"/>
              <a:chOff x="1506700" y="3966175"/>
              <a:chExt cx="674775" cy="443550"/>
            </a:xfrm>
          </p:grpSpPr>
          <p:sp>
            <p:nvSpPr>
              <p:cNvPr id="888" name="Google Shape;888;p24"/>
              <p:cNvSpPr/>
              <p:nvPr/>
            </p:nvSpPr>
            <p:spPr>
              <a:xfrm>
                <a:off x="1506700" y="3966175"/>
                <a:ext cx="674775" cy="296475"/>
              </a:xfrm>
              <a:custGeom>
                <a:avLst/>
                <a:gdLst/>
                <a:ahLst/>
                <a:cxnLst/>
                <a:rect l="l" t="t" r="r" b="b"/>
                <a:pathLst>
                  <a:path w="26991" h="11859" extrusionOk="0">
                    <a:moveTo>
                      <a:pt x="21229" y="1"/>
                    </a:moveTo>
                    <a:cubicBezTo>
                      <a:pt x="20583" y="1"/>
                      <a:pt x="19935" y="28"/>
                      <a:pt x="19289" y="79"/>
                    </a:cubicBezTo>
                    <a:cubicBezTo>
                      <a:pt x="16685" y="299"/>
                      <a:pt x="14123" y="933"/>
                      <a:pt x="11698" y="1925"/>
                    </a:cubicBezTo>
                    <a:cubicBezTo>
                      <a:pt x="9273" y="2917"/>
                      <a:pt x="6999" y="4281"/>
                      <a:pt x="4988" y="5948"/>
                    </a:cubicBezTo>
                    <a:cubicBezTo>
                      <a:pt x="2990" y="7615"/>
                      <a:pt x="1254" y="9599"/>
                      <a:pt x="0" y="11859"/>
                    </a:cubicBezTo>
                    <a:cubicBezTo>
                      <a:pt x="1888" y="10109"/>
                      <a:pt x="3831" y="8538"/>
                      <a:pt x="5911" y="7188"/>
                    </a:cubicBezTo>
                    <a:cubicBezTo>
                      <a:pt x="7978" y="5824"/>
                      <a:pt x="10168" y="4681"/>
                      <a:pt x="12442" y="3744"/>
                    </a:cubicBezTo>
                    <a:cubicBezTo>
                      <a:pt x="14715" y="2807"/>
                      <a:pt x="17071" y="2090"/>
                      <a:pt x="19510" y="1608"/>
                    </a:cubicBezTo>
                    <a:cubicBezTo>
                      <a:pt x="21934" y="1112"/>
                      <a:pt x="24428" y="864"/>
                      <a:pt x="26991" y="795"/>
                    </a:cubicBezTo>
                    <a:cubicBezTo>
                      <a:pt x="25136" y="246"/>
                      <a:pt x="23188" y="1"/>
                      <a:pt x="2122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24"/>
              <p:cNvSpPr/>
              <p:nvPr/>
            </p:nvSpPr>
            <p:spPr>
              <a:xfrm>
                <a:off x="1676175" y="3997750"/>
                <a:ext cx="290375" cy="411975"/>
              </a:xfrm>
              <a:custGeom>
                <a:avLst/>
                <a:gdLst/>
                <a:ahLst/>
                <a:cxnLst/>
                <a:rect l="l" t="t" r="r" b="b"/>
                <a:pathLst>
                  <a:path w="11615" h="16479" extrusionOk="0">
                    <a:moveTo>
                      <a:pt x="11615" y="1"/>
                    </a:moveTo>
                    <a:lnTo>
                      <a:pt x="11615" y="1"/>
                    </a:lnTo>
                    <a:cubicBezTo>
                      <a:pt x="10333" y="951"/>
                      <a:pt x="9038" y="2150"/>
                      <a:pt x="7812" y="3459"/>
                    </a:cubicBezTo>
                    <a:cubicBezTo>
                      <a:pt x="6600" y="4782"/>
                      <a:pt x="5428" y="6214"/>
                      <a:pt x="4395" y="7689"/>
                    </a:cubicBezTo>
                    <a:cubicBezTo>
                      <a:pt x="3348" y="9177"/>
                      <a:pt x="2425" y="10692"/>
                      <a:pt x="1667" y="12194"/>
                    </a:cubicBezTo>
                    <a:cubicBezTo>
                      <a:pt x="909" y="13696"/>
                      <a:pt x="317" y="15156"/>
                      <a:pt x="0" y="16479"/>
                    </a:cubicBezTo>
                    <a:cubicBezTo>
                      <a:pt x="689" y="15018"/>
                      <a:pt x="1433" y="13585"/>
                      <a:pt x="2260" y="12153"/>
                    </a:cubicBezTo>
                    <a:cubicBezTo>
                      <a:pt x="3086" y="10720"/>
                      <a:pt x="3996" y="9314"/>
                      <a:pt x="4974" y="7923"/>
                    </a:cubicBezTo>
                    <a:cubicBezTo>
                      <a:pt x="5952" y="6531"/>
                      <a:pt x="6999" y="5167"/>
                      <a:pt x="8115" y="3858"/>
                    </a:cubicBezTo>
                    <a:cubicBezTo>
                      <a:pt x="9217" y="2536"/>
                      <a:pt x="10388" y="1254"/>
                      <a:pt x="1161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24"/>
              <p:cNvSpPr/>
              <p:nvPr/>
            </p:nvSpPr>
            <p:spPr>
              <a:xfrm>
                <a:off x="1526325" y="3997750"/>
                <a:ext cx="448500" cy="370300"/>
              </a:xfrm>
              <a:custGeom>
                <a:avLst/>
                <a:gdLst/>
                <a:ahLst/>
                <a:cxnLst/>
                <a:rect l="l" t="t" r="r" b="b"/>
                <a:pathLst>
                  <a:path w="17940" h="14812" extrusionOk="0">
                    <a:moveTo>
                      <a:pt x="17939" y="1"/>
                    </a:moveTo>
                    <a:lnTo>
                      <a:pt x="17939" y="1"/>
                    </a:lnTo>
                    <a:cubicBezTo>
                      <a:pt x="16231" y="662"/>
                      <a:pt x="14426" y="1613"/>
                      <a:pt x="12662" y="2687"/>
                    </a:cubicBezTo>
                    <a:cubicBezTo>
                      <a:pt x="10899" y="3790"/>
                      <a:pt x="9177" y="5030"/>
                      <a:pt x="7565" y="6366"/>
                    </a:cubicBezTo>
                    <a:cubicBezTo>
                      <a:pt x="5953" y="7689"/>
                      <a:pt x="4465" y="9108"/>
                      <a:pt x="3156" y="10541"/>
                    </a:cubicBezTo>
                    <a:cubicBezTo>
                      <a:pt x="1874" y="11987"/>
                      <a:pt x="758" y="13448"/>
                      <a:pt x="1" y="14812"/>
                    </a:cubicBezTo>
                    <a:cubicBezTo>
                      <a:pt x="1213" y="13393"/>
                      <a:pt x="2481" y="12015"/>
                      <a:pt x="3845" y="10678"/>
                    </a:cubicBezTo>
                    <a:cubicBezTo>
                      <a:pt x="5195" y="9342"/>
                      <a:pt x="6642" y="8047"/>
                      <a:pt x="8143" y="6793"/>
                    </a:cubicBezTo>
                    <a:cubicBezTo>
                      <a:pt x="9659" y="5539"/>
                      <a:pt x="11243" y="4341"/>
                      <a:pt x="12869" y="3211"/>
                    </a:cubicBezTo>
                    <a:cubicBezTo>
                      <a:pt x="14509" y="2081"/>
                      <a:pt x="16190" y="1020"/>
                      <a:pt x="1793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1" name="Google Shape;891;p24"/>
            <p:cNvGrpSpPr/>
            <p:nvPr/>
          </p:nvGrpSpPr>
          <p:grpSpPr>
            <a:xfrm rot="-462">
              <a:off x="2726219" y="4628954"/>
              <a:ext cx="1544479" cy="707662"/>
              <a:chOff x="-2353813" y="170553"/>
              <a:chExt cx="2077588" cy="951798"/>
            </a:xfrm>
          </p:grpSpPr>
          <p:sp>
            <p:nvSpPr>
              <p:cNvPr id="892" name="Google Shape;892;p24"/>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24"/>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24"/>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24"/>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24"/>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24"/>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8" name="Google Shape;898;p24"/>
            <p:cNvGrpSpPr/>
            <p:nvPr/>
          </p:nvGrpSpPr>
          <p:grpSpPr>
            <a:xfrm rot="5279132">
              <a:off x="3330011" y="4569859"/>
              <a:ext cx="943806" cy="782720"/>
              <a:chOff x="4593250" y="3554450"/>
              <a:chExt cx="530825" cy="440225"/>
            </a:xfrm>
          </p:grpSpPr>
          <p:sp>
            <p:nvSpPr>
              <p:cNvPr id="899" name="Google Shape;899;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5" name="Google Shape;905;p24"/>
            <p:cNvGrpSpPr/>
            <p:nvPr/>
          </p:nvGrpSpPr>
          <p:grpSpPr>
            <a:xfrm>
              <a:off x="4137146" y="4514025"/>
              <a:ext cx="1031765" cy="855709"/>
              <a:chOff x="4593250" y="3554450"/>
              <a:chExt cx="530825" cy="440225"/>
            </a:xfrm>
          </p:grpSpPr>
          <p:sp>
            <p:nvSpPr>
              <p:cNvPr id="906" name="Google Shape;906;p24"/>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4"/>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4"/>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24"/>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24"/>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4"/>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060654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2"/>
        </a:solidFill>
        <a:effectLst/>
      </p:bgPr>
    </p:bg>
    <p:spTree>
      <p:nvGrpSpPr>
        <p:cNvPr id="1" name="Shape 912"/>
        <p:cNvGrpSpPr/>
        <p:nvPr/>
      </p:nvGrpSpPr>
      <p:grpSpPr>
        <a:xfrm>
          <a:off x="0" y="0"/>
          <a:ext cx="0" cy="0"/>
          <a:chOff x="0" y="0"/>
          <a:chExt cx="0" cy="0"/>
        </a:xfrm>
      </p:grpSpPr>
      <p:sp>
        <p:nvSpPr>
          <p:cNvPr id="913" name="Google Shape;913;p25"/>
          <p:cNvSpPr txBox="1">
            <a:spLocks noGrp="1"/>
          </p:cNvSpPr>
          <p:nvPr>
            <p:ph type="ctrTitle"/>
          </p:nvPr>
        </p:nvSpPr>
        <p:spPr>
          <a:xfrm>
            <a:off x="3239933" y="713333"/>
            <a:ext cx="5712000" cy="133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8666">
                <a:solidFill>
                  <a:schemeClr val="lt2"/>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914" name="Google Shape;914;p25"/>
          <p:cNvSpPr txBox="1">
            <a:spLocks noGrp="1"/>
          </p:cNvSpPr>
          <p:nvPr>
            <p:ph type="subTitle" idx="1"/>
          </p:nvPr>
        </p:nvSpPr>
        <p:spPr>
          <a:xfrm>
            <a:off x="3317833" y="2233451"/>
            <a:ext cx="5725200" cy="177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915" name="Google Shape;915;p25"/>
          <p:cNvSpPr txBox="1"/>
          <p:nvPr/>
        </p:nvSpPr>
        <p:spPr>
          <a:xfrm>
            <a:off x="953467" y="4909933"/>
            <a:ext cx="4558400" cy="933600"/>
          </a:xfrm>
          <a:prstGeom prst="rect">
            <a:avLst/>
          </a:prstGeom>
          <a:noFill/>
          <a:ln>
            <a:noFill/>
          </a:ln>
        </p:spPr>
        <p:txBody>
          <a:bodyPr spcFirstLastPara="1" wrap="square" lIns="121900" tIns="121900" rIns="121900" bIns="121900" anchor="ctr" anchorCtr="0">
            <a:noAutofit/>
          </a:bodyPr>
          <a:lstStyle/>
          <a:p>
            <a:pPr marL="0" lvl="0" indent="0" algn="l" rtl="0">
              <a:spcBef>
                <a:spcPts val="400"/>
              </a:spcBef>
              <a:spcAft>
                <a:spcPts val="0"/>
              </a:spcAft>
              <a:buNone/>
            </a:pPr>
            <a:r>
              <a:rPr lang="en" sz="1600" b="1" u="sng">
                <a:solidFill>
                  <a:schemeClr val="dk1"/>
                </a:solidFill>
                <a:latin typeface="Barlow"/>
                <a:ea typeface="Barlow"/>
                <a:cs typeface="Barlow"/>
                <a:sym typeface="Barlow"/>
              </a:rPr>
              <a:t>CREDITS:</a:t>
            </a:r>
            <a:r>
              <a:rPr lang="en" sz="1600">
                <a:solidFill>
                  <a:schemeClr val="dk1"/>
                </a:solidFill>
                <a:latin typeface="Barlow"/>
                <a:ea typeface="Barlow"/>
                <a:cs typeface="Barlow"/>
                <a:sym typeface="Barlow"/>
              </a:rPr>
              <a:t> This presentation template was created by </a:t>
            </a:r>
            <a:r>
              <a:rPr lang="en" sz="1600" b="1" u="sng">
                <a:solidFill>
                  <a:schemeClr val="dk1"/>
                </a:solid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 sz="1600" b="1" u="sng">
                <a:solidFill>
                  <a:schemeClr val="dk1"/>
                </a:solidFill>
                <a:latin typeface="Barlow"/>
                <a:ea typeface="Barlow"/>
                <a:cs typeface="Barlow"/>
                <a:sym typeface="Barlow"/>
              </a:rPr>
              <a:t>,</a:t>
            </a:r>
            <a:r>
              <a:rPr lang="en" sz="1600">
                <a:solidFill>
                  <a:schemeClr val="dk1"/>
                </a:solidFill>
                <a:latin typeface="Barlow"/>
                <a:ea typeface="Barlow"/>
                <a:cs typeface="Barlow"/>
                <a:sym typeface="Barlow"/>
              </a:rPr>
              <a:t> including icons by </a:t>
            </a:r>
            <a:r>
              <a:rPr lang="en" sz="1600" b="1" u="sng">
                <a:solidFill>
                  <a:schemeClr val="dk1"/>
                </a:solid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1600" b="1" u="sng">
                <a:solidFill>
                  <a:schemeClr val="dk1"/>
                </a:solidFill>
                <a:latin typeface="Barlow"/>
                <a:ea typeface="Barlow"/>
                <a:cs typeface="Barlow"/>
                <a:sym typeface="Barlow"/>
              </a:rPr>
              <a:t>,</a:t>
            </a:r>
            <a:r>
              <a:rPr lang="en" sz="1600">
                <a:solidFill>
                  <a:schemeClr val="dk1"/>
                </a:solidFill>
                <a:latin typeface="Barlow"/>
                <a:ea typeface="Barlow"/>
                <a:cs typeface="Barlow"/>
                <a:sym typeface="Barlow"/>
              </a:rPr>
              <a:t> and infographics &amp; images by </a:t>
            </a:r>
            <a:r>
              <a:rPr lang="en" sz="1600" b="1" u="sng">
                <a:solidFill>
                  <a:schemeClr val="dk1"/>
                </a:solid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endParaRPr sz="1600" b="1" u="sng">
              <a:solidFill>
                <a:schemeClr val="dk1"/>
              </a:solidFill>
              <a:latin typeface="Barlow"/>
              <a:ea typeface="Barlow"/>
              <a:cs typeface="Barlow"/>
              <a:sym typeface="Barlow"/>
            </a:endParaRPr>
          </a:p>
        </p:txBody>
      </p:sp>
      <p:grpSp>
        <p:nvGrpSpPr>
          <p:cNvPr id="916" name="Google Shape;916;p25"/>
          <p:cNvGrpSpPr/>
          <p:nvPr/>
        </p:nvGrpSpPr>
        <p:grpSpPr>
          <a:xfrm>
            <a:off x="175" y="5956656"/>
            <a:ext cx="12191652" cy="1982761"/>
            <a:chOff x="131" y="4266941"/>
            <a:chExt cx="9143739" cy="1487071"/>
          </a:xfrm>
        </p:grpSpPr>
        <p:grpSp>
          <p:nvGrpSpPr>
            <p:cNvPr id="917" name="Google Shape;917;p25"/>
            <p:cNvGrpSpPr/>
            <p:nvPr/>
          </p:nvGrpSpPr>
          <p:grpSpPr>
            <a:xfrm rot="10065285" flipH="1">
              <a:off x="4260683" y="4833595"/>
              <a:ext cx="1023056" cy="353042"/>
              <a:chOff x="4586700" y="3008575"/>
              <a:chExt cx="1065750" cy="367775"/>
            </a:xfrm>
          </p:grpSpPr>
          <p:sp>
            <p:nvSpPr>
              <p:cNvPr id="918" name="Google Shape;918;p25"/>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25"/>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0" name="Google Shape;920;p25"/>
            <p:cNvSpPr/>
            <p:nvPr/>
          </p:nvSpPr>
          <p:spPr>
            <a:xfrm rot="-4929948" flipH="1">
              <a:off x="6580358" y="4576335"/>
              <a:ext cx="118619" cy="152431"/>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25"/>
            <p:cNvSpPr/>
            <p:nvPr/>
          </p:nvSpPr>
          <p:spPr>
            <a:xfrm rot="-4929948" flipH="1">
              <a:off x="6427097" y="4544978"/>
              <a:ext cx="168162" cy="164393"/>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25"/>
            <p:cNvSpPr/>
            <p:nvPr/>
          </p:nvSpPr>
          <p:spPr>
            <a:xfrm rot="-4929948" flipH="1">
              <a:off x="6274801" y="4513427"/>
              <a:ext cx="210098" cy="158654"/>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25"/>
            <p:cNvSpPr/>
            <p:nvPr/>
          </p:nvSpPr>
          <p:spPr>
            <a:xfrm rot="-4929948" flipH="1">
              <a:off x="6150364" y="4491102"/>
              <a:ext cx="191498" cy="144860"/>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25"/>
            <p:cNvSpPr/>
            <p:nvPr/>
          </p:nvSpPr>
          <p:spPr>
            <a:xfrm rot="-4929948" flipH="1">
              <a:off x="6012659" y="4436594"/>
              <a:ext cx="191533" cy="144825"/>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25"/>
            <p:cNvSpPr/>
            <p:nvPr/>
          </p:nvSpPr>
          <p:spPr>
            <a:xfrm rot="-4929948" flipH="1">
              <a:off x="5986745" y="4567291"/>
              <a:ext cx="137219" cy="196753"/>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25"/>
            <p:cNvSpPr/>
            <p:nvPr/>
          </p:nvSpPr>
          <p:spPr>
            <a:xfrm rot="-4929948" flipH="1">
              <a:off x="6126359" y="4648486"/>
              <a:ext cx="162492" cy="176736"/>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25"/>
            <p:cNvSpPr/>
            <p:nvPr/>
          </p:nvSpPr>
          <p:spPr>
            <a:xfrm rot="-4929948" flipH="1">
              <a:off x="6246592" y="4714361"/>
              <a:ext cx="206295" cy="162941"/>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25"/>
            <p:cNvSpPr/>
            <p:nvPr/>
          </p:nvSpPr>
          <p:spPr>
            <a:xfrm rot="-4929948" flipH="1">
              <a:off x="6402590" y="4705552"/>
              <a:ext cx="164359" cy="16771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25"/>
            <p:cNvSpPr/>
            <p:nvPr/>
          </p:nvSpPr>
          <p:spPr>
            <a:xfrm rot="-4929948" flipH="1">
              <a:off x="6568401" y="4720333"/>
              <a:ext cx="148179" cy="123908"/>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25"/>
            <p:cNvSpPr/>
            <p:nvPr/>
          </p:nvSpPr>
          <p:spPr>
            <a:xfrm rot="-4929948" flipH="1">
              <a:off x="6356676" y="4173895"/>
              <a:ext cx="209614" cy="986635"/>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25"/>
            <p:cNvSpPr/>
            <p:nvPr/>
          </p:nvSpPr>
          <p:spPr>
            <a:xfrm rot="-4929948" flipH="1">
              <a:off x="5855725" y="4333540"/>
              <a:ext cx="151048" cy="23533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32" name="Google Shape;932;p25"/>
            <p:cNvGrpSpPr/>
            <p:nvPr/>
          </p:nvGrpSpPr>
          <p:grpSpPr>
            <a:xfrm rot="2188332">
              <a:off x="6738992" y="4656666"/>
              <a:ext cx="1544475" cy="707621"/>
              <a:chOff x="-2353813" y="170553"/>
              <a:chExt cx="2077588" cy="951798"/>
            </a:xfrm>
          </p:grpSpPr>
          <p:sp>
            <p:nvSpPr>
              <p:cNvPr id="933" name="Google Shape;933;p25"/>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25"/>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25"/>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25"/>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25"/>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25"/>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9" name="Google Shape;939;p25"/>
            <p:cNvGrpSpPr/>
            <p:nvPr/>
          </p:nvGrpSpPr>
          <p:grpSpPr>
            <a:xfrm flipH="1">
              <a:off x="8420971" y="4836401"/>
              <a:ext cx="722898" cy="249462"/>
              <a:chOff x="4586700" y="3008575"/>
              <a:chExt cx="1065750" cy="367775"/>
            </a:xfrm>
          </p:grpSpPr>
          <p:sp>
            <p:nvSpPr>
              <p:cNvPr id="940" name="Google Shape;940;p25"/>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25"/>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2" name="Google Shape;942;p25"/>
            <p:cNvGrpSpPr/>
            <p:nvPr/>
          </p:nvGrpSpPr>
          <p:grpSpPr>
            <a:xfrm rot="-8425059" flipH="1">
              <a:off x="7877941" y="4690216"/>
              <a:ext cx="772845" cy="640869"/>
              <a:chOff x="4593250" y="3554450"/>
              <a:chExt cx="530825" cy="440225"/>
            </a:xfrm>
          </p:grpSpPr>
          <p:sp>
            <p:nvSpPr>
              <p:cNvPr id="943" name="Google Shape;943;p25"/>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25"/>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25"/>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25"/>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25"/>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25"/>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9" name="Google Shape;949;p25"/>
            <p:cNvGrpSpPr/>
            <p:nvPr/>
          </p:nvGrpSpPr>
          <p:grpSpPr>
            <a:xfrm flipH="1">
              <a:off x="6417741" y="4788950"/>
              <a:ext cx="851199" cy="442923"/>
              <a:chOff x="721375" y="3644650"/>
              <a:chExt cx="866625" cy="450950"/>
            </a:xfrm>
          </p:grpSpPr>
          <p:sp>
            <p:nvSpPr>
              <p:cNvPr id="950" name="Google Shape;950;p25"/>
              <p:cNvSpPr/>
              <p:nvPr/>
            </p:nvSpPr>
            <p:spPr>
              <a:xfrm>
                <a:off x="952475" y="3644650"/>
                <a:ext cx="635525" cy="450950"/>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25"/>
              <p:cNvSpPr/>
              <p:nvPr/>
            </p:nvSpPr>
            <p:spPr>
              <a:xfrm>
                <a:off x="721375" y="3702025"/>
                <a:ext cx="859050" cy="360700"/>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25"/>
              <p:cNvSpPr/>
              <p:nvPr/>
            </p:nvSpPr>
            <p:spPr>
              <a:xfrm>
                <a:off x="1320000" y="3911150"/>
                <a:ext cx="113350" cy="32550"/>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25"/>
              <p:cNvSpPr/>
              <p:nvPr/>
            </p:nvSpPr>
            <p:spPr>
              <a:xfrm>
                <a:off x="1197050" y="3831450"/>
                <a:ext cx="179825" cy="20750"/>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25"/>
              <p:cNvSpPr/>
              <p:nvPr/>
            </p:nvSpPr>
            <p:spPr>
              <a:xfrm>
                <a:off x="1090275" y="3743700"/>
                <a:ext cx="228725" cy="30050"/>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25"/>
              <p:cNvSpPr/>
              <p:nvPr/>
            </p:nvSpPr>
            <p:spPr>
              <a:xfrm>
                <a:off x="1069250" y="3773375"/>
                <a:ext cx="58575" cy="221850"/>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25"/>
              <p:cNvSpPr/>
              <p:nvPr/>
            </p:nvSpPr>
            <p:spPr>
              <a:xfrm>
                <a:off x="1198425" y="3846725"/>
                <a:ext cx="50300" cy="168825"/>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25"/>
              <p:cNvSpPr/>
              <p:nvPr/>
            </p:nvSpPr>
            <p:spPr>
              <a:xfrm>
                <a:off x="1323100" y="3935250"/>
                <a:ext cx="50325" cy="95450"/>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8" name="Google Shape;958;p25"/>
            <p:cNvGrpSpPr/>
            <p:nvPr/>
          </p:nvGrpSpPr>
          <p:grpSpPr>
            <a:xfrm flipH="1">
              <a:off x="7330745" y="4705201"/>
              <a:ext cx="617031" cy="511718"/>
              <a:chOff x="4593250" y="3554450"/>
              <a:chExt cx="530825" cy="440225"/>
            </a:xfrm>
          </p:grpSpPr>
          <p:sp>
            <p:nvSpPr>
              <p:cNvPr id="959" name="Google Shape;959;p25"/>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25"/>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25"/>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25"/>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25"/>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25"/>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5" name="Google Shape;965;p25"/>
            <p:cNvGrpSpPr/>
            <p:nvPr/>
          </p:nvGrpSpPr>
          <p:grpSpPr>
            <a:xfrm rot="-3059037" flipH="1">
              <a:off x="5849173" y="4768551"/>
              <a:ext cx="942377" cy="619453"/>
              <a:chOff x="1506700" y="3966175"/>
              <a:chExt cx="674775" cy="443550"/>
            </a:xfrm>
          </p:grpSpPr>
          <p:sp>
            <p:nvSpPr>
              <p:cNvPr id="966" name="Google Shape;966;p25"/>
              <p:cNvSpPr/>
              <p:nvPr/>
            </p:nvSpPr>
            <p:spPr>
              <a:xfrm>
                <a:off x="1506700" y="3966175"/>
                <a:ext cx="674775" cy="296475"/>
              </a:xfrm>
              <a:custGeom>
                <a:avLst/>
                <a:gdLst/>
                <a:ahLst/>
                <a:cxnLst/>
                <a:rect l="l" t="t" r="r" b="b"/>
                <a:pathLst>
                  <a:path w="26991" h="11859" extrusionOk="0">
                    <a:moveTo>
                      <a:pt x="21229" y="1"/>
                    </a:moveTo>
                    <a:cubicBezTo>
                      <a:pt x="20583" y="1"/>
                      <a:pt x="19935" y="28"/>
                      <a:pt x="19289" y="79"/>
                    </a:cubicBezTo>
                    <a:cubicBezTo>
                      <a:pt x="16685" y="299"/>
                      <a:pt x="14123" y="933"/>
                      <a:pt x="11698" y="1925"/>
                    </a:cubicBezTo>
                    <a:cubicBezTo>
                      <a:pt x="9273" y="2917"/>
                      <a:pt x="6999" y="4281"/>
                      <a:pt x="4988" y="5948"/>
                    </a:cubicBezTo>
                    <a:cubicBezTo>
                      <a:pt x="2990" y="7615"/>
                      <a:pt x="1254" y="9599"/>
                      <a:pt x="0" y="11859"/>
                    </a:cubicBezTo>
                    <a:cubicBezTo>
                      <a:pt x="1888" y="10109"/>
                      <a:pt x="3831" y="8538"/>
                      <a:pt x="5911" y="7188"/>
                    </a:cubicBezTo>
                    <a:cubicBezTo>
                      <a:pt x="7978" y="5824"/>
                      <a:pt x="10168" y="4681"/>
                      <a:pt x="12442" y="3744"/>
                    </a:cubicBezTo>
                    <a:cubicBezTo>
                      <a:pt x="14715" y="2807"/>
                      <a:pt x="17071" y="2090"/>
                      <a:pt x="19510" y="1608"/>
                    </a:cubicBezTo>
                    <a:cubicBezTo>
                      <a:pt x="21934" y="1112"/>
                      <a:pt x="24428" y="864"/>
                      <a:pt x="26991" y="795"/>
                    </a:cubicBezTo>
                    <a:cubicBezTo>
                      <a:pt x="25136" y="246"/>
                      <a:pt x="23188" y="1"/>
                      <a:pt x="2122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25"/>
              <p:cNvSpPr/>
              <p:nvPr/>
            </p:nvSpPr>
            <p:spPr>
              <a:xfrm>
                <a:off x="1676175" y="3997750"/>
                <a:ext cx="290375" cy="411975"/>
              </a:xfrm>
              <a:custGeom>
                <a:avLst/>
                <a:gdLst/>
                <a:ahLst/>
                <a:cxnLst/>
                <a:rect l="l" t="t" r="r" b="b"/>
                <a:pathLst>
                  <a:path w="11615" h="16479" extrusionOk="0">
                    <a:moveTo>
                      <a:pt x="11615" y="1"/>
                    </a:moveTo>
                    <a:lnTo>
                      <a:pt x="11615" y="1"/>
                    </a:lnTo>
                    <a:cubicBezTo>
                      <a:pt x="10333" y="951"/>
                      <a:pt x="9038" y="2150"/>
                      <a:pt x="7812" y="3459"/>
                    </a:cubicBezTo>
                    <a:cubicBezTo>
                      <a:pt x="6600" y="4782"/>
                      <a:pt x="5428" y="6214"/>
                      <a:pt x="4395" y="7689"/>
                    </a:cubicBezTo>
                    <a:cubicBezTo>
                      <a:pt x="3348" y="9177"/>
                      <a:pt x="2425" y="10692"/>
                      <a:pt x="1667" y="12194"/>
                    </a:cubicBezTo>
                    <a:cubicBezTo>
                      <a:pt x="909" y="13696"/>
                      <a:pt x="317" y="15156"/>
                      <a:pt x="0" y="16479"/>
                    </a:cubicBezTo>
                    <a:cubicBezTo>
                      <a:pt x="689" y="15018"/>
                      <a:pt x="1433" y="13585"/>
                      <a:pt x="2260" y="12153"/>
                    </a:cubicBezTo>
                    <a:cubicBezTo>
                      <a:pt x="3086" y="10720"/>
                      <a:pt x="3996" y="9314"/>
                      <a:pt x="4974" y="7923"/>
                    </a:cubicBezTo>
                    <a:cubicBezTo>
                      <a:pt x="5952" y="6531"/>
                      <a:pt x="6999" y="5167"/>
                      <a:pt x="8115" y="3858"/>
                    </a:cubicBezTo>
                    <a:cubicBezTo>
                      <a:pt x="9217" y="2536"/>
                      <a:pt x="10388" y="1254"/>
                      <a:pt x="1161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25"/>
              <p:cNvSpPr/>
              <p:nvPr/>
            </p:nvSpPr>
            <p:spPr>
              <a:xfrm>
                <a:off x="1526325" y="3997750"/>
                <a:ext cx="448500" cy="370300"/>
              </a:xfrm>
              <a:custGeom>
                <a:avLst/>
                <a:gdLst/>
                <a:ahLst/>
                <a:cxnLst/>
                <a:rect l="l" t="t" r="r" b="b"/>
                <a:pathLst>
                  <a:path w="17940" h="14812" extrusionOk="0">
                    <a:moveTo>
                      <a:pt x="17939" y="1"/>
                    </a:moveTo>
                    <a:lnTo>
                      <a:pt x="17939" y="1"/>
                    </a:lnTo>
                    <a:cubicBezTo>
                      <a:pt x="16231" y="662"/>
                      <a:pt x="14426" y="1613"/>
                      <a:pt x="12662" y="2687"/>
                    </a:cubicBezTo>
                    <a:cubicBezTo>
                      <a:pt x="10899" y="3790"/>
                      <a:pt x="9177" y="5030"/>
                      <a:pt x="7565" y="6366"/>
                    </a:cubicBezTo>
                    <a:cubicBezTo>
                      <a:pt x="5953" y="7689"/>
                      <a:pt x="4465" y="9108"/>
                      <a:pt x="3156" y="10541"/>
                    </a:cubicBezTo>
                    <a:cubicBezTo>
                      <a:pt x="1874" y="11987"/>
                      <a:pt x="758" y="13448"/>
                      <a:pt x="1" y="14812"/>
                    </a:cubicBezTo>
                    <a:cubicBezTo>
                      <a:pt x="1213" y="13393"/>
                      <a:pt x="2481" y="12015"/>
                      <a:pt x="3845" y="10678"/>
                    </a:cubicBezTo>
                    <a:cubicBezTo>
                      <a:pt x="5195" y="9342"/>
                      <a:pt x="6642" y="8047"/>
                      <a:pt x="8143" y="6793"/>
                    </a:cubicBezTo>
                    <a:cubicBezTo>
                      <a:pt x="9659" y="5539"/>
                      <a:pt x="11243" y="4341"/>
                      <a:pt x="12869" y="3211"/>
                    </a:cubicBezTo>
                    <a:cubicBezTo>
                      <a:pt x="14509" y="2081"/>
                      <a:pt x="16190" y="1020"/>
                      <a:pt x="1793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9" name="Google Shape;969;p25"/>
            <p:cNvGrpSpPr/>
            <p:nvPr/>
          </p:nvGrpSpPr>
          <p:grpSpPr>
            <a:xfrm rot="462" flipH="1">
              <a:off x="4873302" y="4628954"/>
              <a:ext cx="1544479" cy="707662"/>
              <a:chOff x="-2353813" y="170553"/>
              <a:chExt cx="2077588" cy="951798"/>
            </a:xfrm>
          </p:grpSpPr>
          <p:sp>
            <p:nvSpPr>
              <p:cNvPr id="970" name="Google Shape;970;p25"/>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25"/>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25"/>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25"/>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25"/>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25"/>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6" name="Google Shape;976;p25"/>
            <p:cNvGrpSpPr/>
            <p:nvPr/>
          </p:nvGrpSpPr>
          <p:grpSpPr>
            <a:xfrm rot="-5279132" flipH="1">
              <a:off x="4870183" y="4569859"/>
              <a:ext cx="943806" cy="782720"/>
              <a:chOff x="4593250" y="3554450"/>
              <a:chExt cx="530825" cy="440225"/>
            </a:xfrm>
          </p:grpSpPr>
          <p:sp>
            <p:nvSpPr>
              <p:cNvPr id="977" name="Google Shape;977;p25"/>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25"/>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25"/>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25"/>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25"/>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25"/>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3" name="Google Shape;983;p25"/>
            <p:cNvGrpSpPr/>
            <p:nvPr/>
          </p:nvGrpSpPr>
          <p:grpSpPr>
            <a:xfrm rot="-10065285">
              <a:off x="3860261" y="4833595"/>
              <a:ext cx="1023056" cy="353042"/>
              <a:chOff x="4586700" y="3008575"/>
              <a:chExt cx="1065750" cy="367775"/>
            </a:xfrm>
          </p:grpSpPr>
          <p:sp>
            <p:nvSpPr>
              <p:cNvPr id="984" name="Google Shape;984;p25"/>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25"/>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6" name="Google Shape;986;p25"/>
            <p:cNvSpPr/>
            <p:nvPr/>
          </p:nvSpPr>
          <p:spPr>
            <a:xfrm rot="4929948">
              <a:off x="2445024" y="4576335"/>
              <a:ext cx="118619" cy="152431"/>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25"/>
            <p:cNvSpPr/>
            <p:nvPr/>
          </p:nvSpPr>
          <p:spPr>
            <a:xfrm rot="4929948">
              <a:off x="2548742" y="4544978"/>
              <a:ext cx="168162" cy="164393"/>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25"/>
            <p:cNvSpPr/>
            <p:nvPr/>
          </p:nvSpPr>
          <p:spPr>
            <a:xfrm rot="4929948">
              <a:off x="2659101" y="4513427"/>
              <a:ext cx="210098" cy="158654"/>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25"/>
            <p:cNvSpPr/>
            <p:nvPr/>
          </p:nvSpPr>
          <p:spPr>
            <a:xfrm rot="4929948">
              <a:off x="2802138" y="4491102"/>
              <a:ext cx="191498" cy="144860"/>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25"/>
            <p:cNvSpPr/>
            <p:nvPr/>
          </p:nvSpPr>
          <p:spPr>
            <a:xfrm rot="4929948">
              <a:off x="2939808" y="4436594"/>
              <a:ext cx="191533" cy="144825"/>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25"/>
            <p:cNvSpPr/>
            <p:nvPr/>
          </p:nvSpPr>
          <p:spPr>
            <a:xfrm rot="4929948">
              <a:off x="3020036" y="4567291"/>
              <a:ext cx="137219" cy="196753"/>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25"/>
            <p:cNvSpPr/>
            <p:nvPr/>
          </p:nvSpPr>
          <p:spPr>
            <a:xfrm rot="4929948">
              <a:off x="2855149" y="4648486"/>
              <a:ext cx="162492" cy="176736"/>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25"/>
            <p:cNvSpPr/>
            <p:nvPr/>
          </p:nvSpPr>
          <p:spPr>
            <a:xfrm rot="4929948">
              <a:off x="2691112" y="4714361"/>
              <a:ext cx="206295" cy="162941"/>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25"/>
            <p:cNvSpPr/>
            <p:nvPr/>
          </p:nvSpPr>
          <p:spPr>
            <a:xfrm rot="4929948">
              <a:off x="2577051" y="4705552"/>
              <a:ext cx="164359" cy="16771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25"/>
            <p:cNvSpPr/>
            <p:nvPr/>
          </p:nvSpPr>
          <p:spPr>
            <a:xfrm rot="4929948">
              <a:off x="2427421" y="4720333"/>
              <a:ext cx="148179" cy="123908"/>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25"/>
            <p:cNvSpPr/>
            <p:nvPr/>
          </p:nvSpPr>
          <p:spPr>
            <a:xfrm rot="4929948">
              <a:off x="2577710" y="4173895"/>
              <a:ext cx="209614" cy="986635"/>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25"/>
            <p:cNvSpPr/>
            <p:nvPr/>
          </p:nvSpPr>
          <p:spPr>
            <a:xfrm rot="4929948">
              <a:off x="3137227" y="4333540"/>
              <a:ext cx="151048" cy="23533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8" name="Google Shape;998;p25"/>
            <p:cNvGrpSpPr/>
            <p:nvPr/>
          </p:nvGrpSpPr>
          <p:grpSpPr>
            <a:xfrm rot="-2188332" flipH="1">
              <a:off x="860534" y="4656666"/>
              <a:ext cx="1544475" cy="707621"/>
              <a:chOff x="-2353813" y="170553"/>
              <a:chExt cx="2077588" cy="951798"/>
            </a:xfrm>
          </p:grpSpPr>
          <p:sp>
            <p:nvSpPr>
              <p:cNvPr id="999" name="Google Shape;999;p25"/>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25"/>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25"/>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25"/>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25"/>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25"/>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5" name="Google Shape;1005;p25"/>
            <p:cNvGrpSpPr/>
            <p:nvPr/>
          </p:nvGrpSpPr>
          <p:grpSpPr>
            <a:xfrm>
              <a:off x="131" y="4836401"/>
              <a:ext cx="722898" cy="249462"/>
              <a:chOff x="4586700" y="3008575"/>
              <a:chExt cx="1065750" cy="367775"/>
            </a:xfrm>
          </p:grpSpPr>
          <p:sp>
            <p:nvSpPr>
              <p:cNvPr id="1006" name="Google Shape;1006;p25"/>
              <p:cNvSpPr/>
              <p:nvPr/>
            </p:nvSpPr>
            <p:spPr>
              <a:xfrm>
                <a:off x="4887050" y="3008575"/>
                <a:ext cx="765400" cy="367775"/>
              </a:xfrm>
              <a:custGeom>
                <a:avLst/>
                <a:gdLst/>
                <a:ahLst/>
                <a:cxnLst/>
                <a:rect l="l" t="t" r="r" b="b"/>
                <a:pathLst>
                  <a:path w="30616" h="14711" extrusionOk="0">
                    <a:moveTo>
                      <a:pt x="15752" y="0"/>
                    </a:moveTo>
                    <a:cubicBezTo>
                      <a:pt x="15463" y="0"/>
                      <a:pt x="15173" y="8"/>
                      <a:pt x="14881" y="26"/>
                    </a:cubicBezTo>
                    <a:cubicBezTo>
                      <a:pt x="6421" y="522"/>
                      <a:pt x="1" y="8251"/>
                      <a:pt x="1" y="8251"/>
                    </a:cubicBezTo>
                    <a:cubicBezTo>
                      <a:pt x="1" y="8251"/>
                      <a:pt x="6794" y="14711"/>
                      <a:pt x="14864" y="14711"/>
                    </a:cubicBezTo>
                    <a:cubicBezTo>
                      <a:pt x="15153" y="14711"/>
                      <a:pt x="15443" y="14702"/>
                      <a:pt x="15735" y="14685"/>
                    </a:cubicBezTo>
                    <a:cubicBezTo>
                      <a:pt x="24195" y="14189"/>
                      <a:pt x="30615" y="6460"/>
                      <a:pt x="30615" y="6460"/>
                    </a:cubicBezTo>
                    <a:cubicBezTo>
                      <a:pt x="30615" y="6460"/>
                      <a:pt x="23822" y="0"/>
                      <a:pt x="15752"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25"/>
              <p:cNvSpPr/>
              <p:nvPr/>
            </p:nvSpPr>
            <p:spPr>
              <a:xfrm>
                <a:off x="4586700" y="3160200"/>
                <a:ext cx="1056775" cy="156275"/>
              </a:xfrm>
              <a:custGeom>
                <a:avLst/>
                <a:gdLst/>
                <a:ahLst/>
                <a:cxnLst/>
                <a:rect l="l" t="t" r="r" b="b"/>
                <a:pathLst>
                  <a:path w="42271" h="6251" extrusionOk="0">
                    <a:moveTo>
                      <a:pt x="34582" y="1"/>
                    </a:moveTo>
                    <a:cubicBezTo>
                      <a:pt x="23074" y="1"/>
                      <a:pt x="11534" y="1713"/>
                      <a:pt x="483" y="5093"/>
                    </a:cubicBezTo>
                    <a:cubicBezTo>
                      <a:pt x="166" y="5203"/>
                      <a:pt x="1" y="5534"/>
                      <a:pt x="111" y="5851"/>
                    </a:cubicBezTo>
                    <a:cubicBezTo>
                      <a:pt x="200" y="6095"/>
                      <a:pt x="432" y="6250"/>
                      <a:pt x="678" y="6250"/>
                    </a:cubicBezTo>
                    <a:cubicBezTo>
                      <a:pt x="737" y="6250"/>
                      <a:pt x="796" y="6241"/>
                      <a:pt x="855" y="6223"/>
                    </a:cubicBezTo>
                    <a:cubicBezTo>
                      <a:pt x="12735" y="2226"/>
                      <a:pt x="25289" y="173"/>
                      <a:pt x="37864" y="173"/>
                    </a:cubicBezTo>
                    <a:cubicBezTo>
                      <a:pt x="39333" y="173"/>
                      <a:pt x="40802" y="201"/>
                      <a:pt x="42271" y="257"/>
                    </a:cubicBezTo>
                    <a:cubicBezTo>
                      <a:pt x="39713" y="86"/>
                      <a:pt x="37148" y="1"/>
                      <a:pt x="34582"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8" name="Google Shape;1008;p25"/>
            <p:cNvGrpSpPr/>
            <p:nvPr/>
          </p:nvGrpSpPr>
          <p:grpSpPr>
            <a:xfrm rot="8425059">
              <a:off x="493214" y="4690216"/>
              <a:ext cx="772845" cy="640869"/>
              <a:chOff x="4593250" y="3554450"/>
              <a:chExt cx="530825" cy="440225"/>
            </a:xfrm>
          </p:grpSpPr>
          <p:sp>
            <p:nvSpPr>
              <p:cNvPr id="1009" name="Google Shape;1009;p25"/>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25"/>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25"/>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25"/>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25"/>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25"/>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5" name="Google Shape;1015;p25"/>
            <p:cNvGrpSpPr/>
            <p:nvPr/>
          </p:nvGrpSpPr>
          <p:grpSpPr>
            <a:xfrm>
              <a:off x="1875060" y="4788950"/>
              <a:ext cx="851199" cy="442923"/>
              <a:chOff x="721375" y="3644650"/>
              <a:chExt cx="866625" cy="450950"/>
            </a:xfrm>
          </p:grpSpPr>
          <p:sp>
            <p:nvSpPr>
              <p:cNvPr id="1016" name="Google Shape;1016;p25"/>
              <p:cNvSpPr/>
              <p:nvPr/>
            </p:nvSpPr>
            <p:spPr>
              <a:xfrm>
                <a:off x="952475" y="3644650"/>
                <a:ext cx="635525" cy="450950"/>
              </a:xfrm>
              <a:custGeom>
                <a:avLst/>
                <a:gdLst/>
                <a:ahLst/>
                <a:cxnLst/>
                <a:rect l="l" t="t" r="r" b="b"/>
                <a:pathLst>
                  <a:path w="25421" h="18038" extrusionOk="0">
                    <a:moveTo>
                      <a:pt x="10346" y="1"/>
                    </a:moveTo>
                    <a:cubicBezTo>
                      <a:pt x="7406" y="1"/>
                      <a:pt x="4557" y="1440"/>
                      <a:pt x="2839" y="3978"/>
                    </a:cubicBezTo>
                    <a:cubicBezTo>
                      <a:pt x="2646" y="4268"/>
                      <a:pt x="2467" y="4571"/>
                      <a:pt x="2302" y="4888"/>
                    </a:cubicBezTo>
                    <a:cubicBezTo>
                      <a:pt x="1" y="9324"/>
                      <a:pt x="1737" y="14766"/>
                      <a:pt x="6173" y="17067"/>
                    </a:cubicBezTo>
                    <a:cubicBezTo>
                      <a:pt x="6311" y="17136"/>
                      <a:pt x="6449" y="17205"/>
                      <a:pt x="6600" y="17274"/>
                    </a:cubicBezTo>
                    <a:cubicBezTo>
                      <a:pt x="6394" y="16971"/>
                      <a:pt x="6201" y="16654"/>
                      <a:pt x="6049" y="16323"/>
                    </a:cubicBezTo>
                    <a:lnTo>
                      <a:pt x="6049" y="16323"/>
                    </a:lnTo>
                    <a:cubicBezTo>
                      <a:pt x="7413" y="16860"/>
                      <a:pt x="8777" y="17398"/>
                      <a:pt x="10128" y="17949"/>
                    </a:cubicBezTo>
                    <a:cubicBezTo>
                      <a:pt x="10943" y="18010"/>
                      <a:pt x="11819" y="18038"/>
                      <a:pt x="12719" y="18038"/>
                    </a:cubicBezTo>
                    <a:cubicBezTo>
                      <a:pt x="13430" y="18038"/>
                      <a:pt x="14157" y="18021"/>
                      <a:pt x="14881" y="17990"/>
                    </a:cubicBezTo>
                    <a:cubicBezTo>
                      <a:pt x="14564" y="17687"/>
                      <a:pt x="14275" y="17343"/>
                      <a:pt x="14040" y="16971"/>
                    </a:cubicBezTo>
                    <a:lnTo>
                      <a:pt x="14040" y="16971"/>
                    </a:lnTo>
                    <a:cubicBezTo>
                      <a:pt x="14840" y="17301"/>
                      <a:pt x="15652" y="17618"/>
                      <a:pt x="16479" y="17894"/>
                    </a:cubicBezTo>
                    <a:cubicBezTo>
                      <a:pt x="21136" y="17577"/>
                      <a:pt x="25421" y="16860"/>
                      <a:pt x="25421" y="16860"/>
                    </a:cubicBezTo>
                    <a:cubicBezTo>
                      <a:pt x="25421" y="16860"/>
                      <a:pt x="24443" y="14821"/>
                      <a:pt x="22996" y="12190"/>
                    </a:cubicBezTo>
                    <a:cubicBezTo>
                      <a:pt x="21949" y="11143"/>
                      <a:pt x="20943" y="10082"/>
                      <a:pt x="19965" y="8980"/>
                    </a:cubicBezTo>
                    <a:lnTo>
                      <a:pt x="19965" y="8980"/>
                    </a:lnTo>
                    <a:cubicBezTo>
                      <a:pt x="20475" y="9200"/>
                      <a:pt x="20998" y="9420"/>
                      <a:pt x="21522" y="9627"/>
                    </a:cubicBezTo>
                    <a:cubicBezTo>
                      <a:pt x="20640" y="8153"/>
                      <a:pt x="19676" y="6637"/>
                      <a:pt x="18684" y="5273"/>
                    </a:cubicBezTo>
                    <a:cubicBezTo>
                      <a:pt x="17444" y="4584"/>
                      <a:pt x="16286" y="3730"/>
                      <a:pt x="15239" y="2766"/>
                    </a:cubicBezTo>
                    <a:lnTo>
                      <a:pt x="15239" y="2766"/>
                    </a:lnTo>
                    <a:cubicBezTo>
                      <a:pt x="15845" y="2890"/>
                      <a:pt x="16452" y="3041"/>
                      <a:pt x="17044" y="3207"/>
                    </a:cubicBezTo>
                    <a:cubicBezTo>
                      <a:pt x="16162" y="2201"/>
                      <a:pt x="15294" y="1429"/>
                      <a:pt x="14495" y="1016"/>
                    </a:cubicBezTo>
                    <a:cubicBezTo>
                      <a:pt x="13166" y="327"/>
                      <a:pt x="11746" y="1"/>
                      <a:pt x="10346"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25"/>
              <p:cNvSpPr/>
              <p:nvPr/>
            </p:nvSpPr>
            <p:spPr>
              <a:xfrm>
                <a:off x="721375" y="3702025"/>
                <a:ext cx="859050" cy="360700"/>
              </a:xfrm>
              <a:custGeom>
                <a:avLst/>
                <a:gdLst/>
                <a:ahLst/>
                <a:cxnLst/>
                <a:rect l="l" t="t" r="r" b="b"/>
                <a:pathLst>
                  <a:path w="34362" h="14428" extrusionOk="0">
                    <a:moveTo>
                      <a:pt x="5581" y="1"/>
                    </a:moveTo>
                    <a:cubicBezTo>
                      <a:pt x="3684" y="1"/>
                      <a:pt x="1797" y="389"/>
                      <a:pt x="0" y="1297"/>
                    </a:cubicBezTo>
                    <a:lnTo>
                      <a:pt x="455" y="2138"/>
                    </a:lnTo>
                    <a:cubicBezTo>
                      <a:pt x="2128" y="1215"/>
                      <a:pt x="4038" y="821"/>
                      <a:pt x="5973" y="821"/>
                    </a:cubicBezTo>
                    <a:cubicBezTo>
                      <a:pt x="7130" y="821"/>
                      <a:pt x="8295" y="962"/>
                      <a:pt x="9424" y="1215"/>
                    </a:cubicBezTo>
                    <a:cubicBezTo>
                      <a:pt x="18765" y="3378"/>
                      <a:pt x="24855" y="12568"/>
                      <a:pt x="34362" y="14428"/>
                    </a:cubicBezTo>
                    <a:cubicBezTo>
                      <a:pt x="28052" y="13009"/>
                      <a:pt x="23312" y="8379"/>
                      <a:pt x="18159" y="4769"/>
                    </a:cubicBezTo>
                    <a:cubicBezTo>
                      <a:pt x="14615" y="2174"/>
                      <a:pt x="10069" y="1"/>
                      <a:pt x="5581"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25"/>
              <p:cNvSpPr/>
              <p:nvPr/>
            </p:nvSpPr>
            <p:spPr>
              <a:xfrm>
                <a:off x="1320000" y="3911150"/>
                <a:ext cx="113350" cy="32550"/>
              </a:xfrm>
              <a:custGeom>
                <a:avLst/>
                <a:gdLst/>
                <a:ahLst/>
                <a:cxnLst/>
                <a:rect l="l" t="t" r="r" b="b"/>
                <a:pathLst>
                  <a:path w="4534" h="1302" extrusionOk="0">
                    <a:moveTo>
                      <a:pt x="4534" y="0"/>
                    </a:moveTo>
                    <a:lnTo>
                      <a:pt x="4534" y="0"/>
                    </a:lnTo>
                    <a:cubicBezTo>
                      <a:pt x="3719" y="731"/>
                      <a:pt x="2638" y="1117"/>
                      <a:pt x="1570" y="1117"/>
                    </a:cubicBezTo>
                    <a:cubicBezTo>
                      <a:pt x="1066" y="1117"/>
                      <a:pt x="565" y="1031"/>
                      <a:pt x="97" y="855"/>
                    </a:cubicBezTo>
                    <a:lnTo>
                      <a:pt x="1" y="1103"/>
                    </a:lnTo>
                    <a:cubicBezTo>
                      <a:pt x="434" y="1237"/>
                      <a:pt x="882" y="1302"/>
                      <a:pt x="1328" y="1302"/>
                    </a:cubicBezTo>
                    <a:cubicBezTo>
                      <a:pt x="2528" y="1302"/>
                      <a:pt x="3710" y="834"/>
                      <a:pt x="453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25"/>
              <p:cNvSpPr/>
              <p:nvPr/>
            </p:nvSpPr>
            <p:spPr>
              <a:xfrm>
                <a:off x="1197050" y="3831450"/>
                <a:ext cx="179825" cy="20750"/>
              </a:xfrm>
              <a:custGeom>
                <a:avLst/>
                <a:gdLst/>
                <a:ahLst/>
                <a:cxnLst/>
                <a:rect l="l" t="t" r="r" b="b"/>
                <a:pathLst>
                  <a:path w="7193" h="830" extrusionOk="0">
                    <a:moveTo>
                      <a:pt x="5635" y="1"/>
                    </a:moveTo>
                    <a:cubicBezTo>
                      <a:pt x="4211" y="1"/>
                      <a:pt x="2756" y="609"/>
                      <a:pt x="1332" y="609"/>
                    </a:cubicBezTo>
                    <a:cubicBezTo>
                      <a:pt x="912" y="609"/>
                      <a:pt x="495" y="556"/>
                      <a:pt x="83" y="419"/>
                    </a:cubicBezTo>
                    <a:lnTo>
                      <a:pt x="0" y="667"/>
                    </a:lnTo>
                    <a:cubicBezTo>
                      <a:pt x="383" y="783"/>
                      <a:pt x="765" y="829"/>
                      <a:pt x="1146" y="829"/>
                    </a:cubicBezTo>
                    <a:cubicBezTo>
                      <a:pt x="2703" y="829"/>
                      <a:pt x="4253" y="56"/>
                      <a:pt x="5798" y="56"/>
                    </a:cubicBezTo>
                    <a:cubicBezTo>
                      <a:pt x="6263" y="56"/>
                      <a:pt x="6728" y="126"/>
                      <a:pt x="7192" y="309"/>
                    </a:cubicBezTo>
                    <a:cubicBezTo>
                      <a:pt x="6679" y="83"/>
                      <a:pt x="6159" y="1"/>
                      <a:pt x="563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25"/>
              <p:cNvSpPr/>
              <p:nvPr/>
            </p:nvSpPr>
            <p:spPr>
              <a:xfrm>
                <a:off x="1090275" y="3743700"/>
                <a:ext cx="228725" cy="30050"/>
              </a:xfrm>
              <a:custGeom>
                <a:avLst/>
                <a:gdLst/>
                <a:ahLst/>
                <a:cxnLst/>
                <a:rect l="l" t="t" r="r" b="b"/>
                <a:pathLst>
                  <a:path w="9149" h="1202" extrusionOk="0">
                    <a:moveTo>
                      <a:pt x="4577" y="1"/>
                    </a:moveTo>
                    <a:cubicBezTo>
                      <a:pt x="3012" y="1"/>
                      <a:pt x="1443" y="321"/>
                      <a:pt x="0" y="967"/>
                    </a:cubicBezTo>
                    <a:lnTo>
                      <a:pt x="110" y="1201"/>
                    </a:lnTo>
                    <a:cubicBezTo>
                      <a:pt x="1592" y="489"/>
                      <a:pt x="3243" y="129"/>
                      <a:pt x="4897" y="129"/>
                    </a:cubicBezTo>
                    <a:cubicBezTo>
                      <a:pt x="6348" y="129"/>
                      <a:pt x="7803" y="407"/>
                      <a:pt x="9148" y="967"/>
                    </a:cubicBezTo>
                    <a:cubicBezTo>
                      <a:pt x="7719" y="325"/>
                      <a:pt x="6150" y="1"/>
                      <a:pt x="457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25"/>
              <p:cNvSpPr/>
              <p:nvPr/>
            </p:nvSpPr>
            <p:spPr>
              <a:xfrm>
                <a:off x="1069250" y="3773375"/>
                <a:ext cx="58575" cy="221850"/>
              </a:xfrm>
              <a:custGeom>
                <a:avLst/>
                <a:gdLst/>
                <a:ahLst/>
                <a:cxnLst/>
                <a:rect l="l" t="t" r="r" b="b"/>
                <a:pathLst>
                  <a:path w="2343" h="8874" extrusionOk="0">
                    <a:moveTo>
                      <a:pt x="552" y="0"/>
                    </a:moveTo>
                    <a:cubicBezTo>
                      <a:pt x="1" y="3059"/>
                      <a:pt x="662" y="6297"/>
                      <a:pt x="2343" y="8873"/>
                    </a:cubicBezTo>
                    <a:cubicBezTo>
                      <a:pt x="745" y="6242"/>
                      <a:pt x="193" y="3018"/>
                      <a:pt x="813" y="42"/>
                    </a:cubicBezTo>
                    <a:lnTo>
                      <a:pt x="552"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25"/>
              <p:cNvSpPr/>
              <p:nvPr/>
            </p:nvSpPr>
            <p:spPr>
              <a:xfrm>
                <a:off x="1198425" y="3846725"/>
                <a:ext cx="50300" cy="168825"/>
              </a:xfrm>
              <a:custGeom>
                <a:avLst/>
                <a:gdLst/>
                <a:ahLst/>
                <a:cxnLst/>
                <a:rect l="l" t="t" r="r" b="b"/>
                <a:pathLst>
                  <a:path w="2012" h="6753" extrusionOk="0">
                    <a:moveTo>
                      <a:pt x="193" y="1"/>
                    </a:moveTo>
                    <a:lnTo>
                      <a:pt x="0" y="180"/>
                    </a:lnTo>
                    <a:cubicBezTo>
                      <a:pt x="1640" y="1971"/>
                      <a:pt x="248" y="4989"/>
                      <a:pt x="2012" y="6752"/>
                    </a:cubicBezTo>
                    <a:cubicBezTo>
                      <a:pt x="303" y="4878"/>
                      <a:pt x="1846" y="1902"/>
                      <a:pt x="193"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5"/>
              <p:cNvSpPr/>
              <p:nvPr/>
            </p:nvSpPr>
            <p:spPr>
              <a:xfrm>
                <a:off x="1323100" y="3935250"/>
                <a:ext cx="50325" cy="95450"/>
              </a:xfrm>
              <a:custGeom>
                <a:avLst/>
                <a:gdLst/>
                <a:ahLst/>
                <a:cxnLst/>
                <a:rect l="l" t="t" r="r" b="b"/>
                <a:pathLst>
                  <a:path w="2013" h="3818" extrusionOk="0">
                    <a:moveTo>
                      <a:pt x="194" y="1"/>
                    </a:moveTo>
                    <a:lnTo>
                      <a:pt x="1" y="194"/>
                    </a:lnTo>
                    <a:cubicBezTo>
                      <a:pt x="1007" y="1144"/>
                      <a:pt x="1737" y="2426"/>
                      <a:pt x="2012" y="3817"/>
                    </a:cubicBezTo>
                    <a:cubicBezTo>
                      <a:pt x="1819" y="2412"/>
                      <a:pt x="1172" y="1062"/>
                      <a:pt x="194"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4" name="Google Shape;1024;p25"/>
            <p:cNvGrpSpPr/>
            <p:nvPr/>
          </p:nvGrpSpPr>
          <p:grpSpPr>
            <a:xfrm>
              <a:off x="1196224" y="4705201"/>
              <a:ext cx="617031" cy="511718"/>
              <a:chOff x="4593250" y="3554450"/>
              <a:chExt cx="530825" cy="440225"/>
            </a:xfrm>
          </p:grpSpPr>
          <p:sp>
            <p:nvSpPr>
              <p:cNvPr id="1025" name="Google Shape;1025;p25"/>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25"/>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25"/>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5"/>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5"/>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5"/>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1" name="Google Shape;1031;p25"/>
            <p:cNvGrpSpPr/>
            <p:nvPr/>
          </p:nvGrpSpPr>
          <p:grpSpPr>
            <a:xfrm rot="3059037">
              <a:off x="2352450" y="4768551"/>
              <a:ext cx="942377" cy="619453"/>
              <a:chOff x="1506700" y="3966175"/>
              <a:chExt cx="674775" cy="443550"/>
            </a:xfrm>
          </p:grpSpPr>
          <p:sp>
            <p:nvSpPr>
              <p:cNvPr id="1032" name="Google Shape;1032;p25"/>
              <p:cNvSpPr/>
              <p:nvPr/>
            </p:nvSpPr>
            <p:spPr>
              <a:xfrm>
                <a:off x="1506700" y="3966175"/>
                <a:ext cx="674775" cy="296475"/>
              </a:xfrm>
              <a:custGeom>
                <a:avLst/>
                <a:gdLst/>
                <a:ahLst/>
                <a:cxnLst/>
                <a:rect l="l" t="t" r="r" b="b"/>
                <a:pathLst>
                  <a:path w="26991" h="11859" extrusionOk="0">
                    <a:moveTo>
                      <a:pt x="21229" y="1"/>
                    </a:moveTo>
                    <a:cubicBezTo>
                      <a:pt x="20583" y="1"/>
                      <a:pt x="19935" y="28"/>
                      <a:pt x="19289" y="79"/>
                    </a:cubicBezTo>
                    <a:cubicBezTo>
                      <a:pt x="16685" y="299"/>
                      <a:pt x="14123" y="933"/>
                      <a:pt x="11698" y="1925"/>
                    </a:cubicBezTo>
                    <a:cubicBezTo>
                      <a:pt x="9273" y="2917"/>
                      <a:pt x="6999" y="4281"/>
                      <a:pt x="4988" y="5948"/>
                    </a:cubicBezTo>
                    <a:cubicBezTo>
                      <a:pt x="2990" y="7615"/>
                      <a:pt x="1254" y="9599"/>
                      <a:pt x="0" y="11859"/>
                    </a:cubicBezTo>
                    <a:cubicBezTo>
                      <a:pt x="1888" y="10109"/>
                      <a:pt x="3831" y="8538"/>
                      <a:pt x="5911" y="7188"/>
                    </a:cubicBezTo>
                    <a:cubicBezTo>
                      <a:pt x="7978" y="5824"/>
                      <a:pt x="10168" y="4681"/>
                      <a:pt x="12442" y="3744"/>
                    </a:cubicBezTo>
                    <a:cubicBezTo>
                      <a:pt x="14715" y="2807"/>
                      <a:pt x="17071" y="2090"/>
                      <a:pt x="19510" y="1608"/>
                    </a:cubicBezTo>
                    <a:cubicBezTo>
                      <a:pt x="21934" y="1112"/>
                      <a:pt x="24428" y="864"/>
                      <a:pt x="26991" y="795"/>
                    </a:cubicBezTo>
                    <a:cubicBezTo>
                      <a:pt x="25136" y="246"/>
                      <a:pt x="23188" y="1"/>
                      <a:pt x="2122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5"/>
              <p:cNvSpPr/>
              <p:nvPr/>
            </p:nvSpPr>
            <p:spPr>
              <a:xfrm>
                <a:off x="1676175" y="3997750"/>
                <a:ext cx="290375" cy="411975"/>
              </a:xfrm>
              <a:custGeom>
                <a:avLst/>
                <a:gdLst/>
                <a:ahLst/>
                <a:cxnLst/>
                <a:rect l="l" t="t" r="r" b="b"/>
                <a:pathLst>
                  <a:path w="11615" h="16479" extrusionOk="0">
                    <a:moveTo>
                      <a:pt x="11615" y="1"/>
                    </a:moveTo>
                    <a:lnTo>
                      <a:pt x="11615" y="1"/>
                    </a:lnTo>
                    <a:cubicBezTo>
                      <a:pt x="10333" y="951"/>
                      <a:pt x="9038" y="2150"/>
                      <a:pt x="7812" y="3459"/>
                    </a:cubicBezTo>
                    <a:cubicBezTo>
                      <a:pt x="6600" y="4782"/>
                      <a:pt x="5428" y="6214"/>
                      <a:pt x="4395" y="7689"/>
                    </a:cubicBezTo>
                    <a:cubicBezTo>
                      <a:pt x="3348" y="9177"/>
                      <a:pt x="2425" y="10692"/>
                      <a:pt x="1667" y="12194"/>
                    </a:cubicBezTo>
                    <a:cubicBezTo>
                      <a:pt x="909" y="13696"/>
                      <a:pt x="317" y="15156"/>
                      <a:pt x="0" y="16479"/>
                    </a:cubicBezTo>
                    <a:cubicBezTo>
                      <a:pt x="689" y="15018"/>
                      <a:pt x="1433" y="13585"/>
                      <a:pt x="2260" y="12153"/>
                    </a:cubicBezTo>
                    <a:cubicBezTo>
                      <a:pt x="3086" y="10720"/>
                      <a:pt x="3996" y="9314"/>
                      <a:pt x="4974" y="7923"/>
                    </a:cubicBezTo>
                    <a:cubicBezTo>
                      <a:pt x="5952" y="6531"/>
                      <a:pt x="6999" y="5167"/>
                      <a:pt x="8115" y="3858"/>
                    </a:cubicBezTo>
                    <a:cubicBezTo>
                      <a:pt x="9217" y="2536"/>
                      <a:pt x="10388" y="1254"/>
                      <a:pt x="11615"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5"/>
              <p:cNvSpPr/>
              <p:nvPr/>
            </p:nvSpPr>
            <p:spPr>
              <a:xfrm>
                <a:off x="1526325" y="3997750"/>
                <a:ext cx="448500" cy="370300"/>
              </a:xfrm>
              <a:custGeom>
                <a:avLst/>
                <a:gdLst/>
                <a:ahLst/>
                <a:cxnLst/>
                <a:rect l="l" t="t" r="r" b="b"/>
                <a:pathLst>
                  <a:path w="17940" h="14812" extrusionOk="0">
                    <a:moveTo>
                      <a:pt x="17939" y="1"/>
                    </a:moveTo>
                    <a:lnTo>
                      <a:pt x="17939" y="1"/>
                    </a:lnTo>
                    <a:cubicBezTo>
                      <a:pt x="16231" y="662"/>
                      <a:pt x="14426" y="1613"/>
                      <a:pt x="12662" y="2687"/>
                    </a:cubicBezTo>
                    <a:cubicBezTo>
                      <a:pt x="10899" y="3790"/>
                      <a:pt x="9177" y="5030"/>
                      <a:pt x="7565" y="6366"/>
                    </a:cubicBezTo>
                    <a:cubicBezTo>
                      <a:pt x="5953" y="7689"/>
                      <a:pt x="4465" y="9108"/>
                      <a:pt x="3156" y="10541"/>
                    </a:cubicBezTo>
                    <a:cubicBezTo>
                      <a:pt x="1874" y="11987"/>
                      <a:pt x="758" y="13448"/>
                      <a:pt x="1" y="14812"/>
                    </a:cubicBezTo>
                    <a:cubicBezTo>
                      <a:pt x="1213" y="13393"/>
                      <a:pt x="2481" y="12015"/>
                      <a:pt x="3845" y="10678"/>
                    </a:cubicBezTo>
                    <a:cubicBezTo>
                      <a:pt x="5195" y="9342"/>
                      <a:pt x="6642" y="8047"/>
                      <a:pt x="8143" y="6793"/>
                    </a:cubicBezTo>
                    <a:cubicBezTo>
                      <a:pt x="9659" y="5539"/>
                      <a:pt x="11243" y="4341"/>
                      <a:pt x="12869" y="3211"/>
                    </a:cubicBezTo>
                    <a:cubicBezTo>
                      <a:pt x="14509" y="2081"/>
                      <a:pt x="16190" y="1020"/>
                      <a:pt x="17939"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5" name="Google Shape;1035;p25"/>
            <p:cNvGrpSpPr/>
            <p:nvPr/>
          </p:nvGrpSpPr>
          <p:grpSpPr>
            <a:xfrm rot="-462">
              <a:off x="2726219" y="4628954"/>
              <a:ext cx="1544479" cy="707662"/>
              <a:chOff x="-2353813" y="170553"/>
              <a:chExt cx="2077588" cy="951798"/>
            </a:xfrm>
          </p:grpSpPr>
          <p:sp>
            <p:nvSpPr>
              <p:cNvPr id="1036" name="Google Shape;1036;p25"/>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25"/>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25"/>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25"/>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25"/>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25"/>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42" name="Google Shape;1042;p25"/>
            <p:cNvGrpSpPr/>
            <p:nvPr/>
          </p:nvGrpSpPr>
          <p:grpSpPr>
            <a:xfrm rot="5279132">
              <a:off x="3330011" y="4569859"/>
              <a:ext cx="943806" cy="782720"/>
              <a:chOff x="4593250" y="3554450"/>
              <a:chExt cx="530825" cy="440225"/>
            </a:xfrm>
          </p:grpSpPr>
          <p:sp>
            <p:nvSpPr>
              <p:cNvPr id="1043" name="Google Shape;1043;p25"/>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25"/>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25"/>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25"/>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25"/>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25"/>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49" name="Google Shape;1049;p25"/>
            <p:cNvGrpSpPr/>
            <p:nvPr/>
          </p:nvGrpSpPr>
          <p:grpSpPr>
            <a:xfrm>
              <a:off x="4137146" y="4514025"/>
              <a:ext cx="1031765" cy="855709"/>
              <a:chOff x="4593250" y="3554450"/>
              <a:chExt cx="530825" cy="440225"/>
            </a:xfrm>
          </p:grpSpPr>
          <p:sp>
            <p:nvSpPr>
              <p:cNvPr id="1050" name="Google Shape;1050;p25"/>
              <p:cNvSpPr/>
              <p:nvPr/>
            </p:nvSpPr>
            <p:spPr>
              <a:xfrm>
                <a:off x="4640450" y="3722550"/>
                <a:ext cx="225975" cy="255600"/>
              </a:xfrm>
              <a:custGeom>
                <a:avLst/>
                <a:gdLst/>
                <a:ahLst/>
                <a:cxnLst/>
                <a:rect l="l" t="t" r="r" b="b"/>
                <a:pathLst>
                  <a:path w="9039" h="10224" extrusionOk="0">
                    <a:moveTo>
                      <a:pt x="9038" y="0"/>
                    </a:moveTo>
                    <a:lnTo>
                      <a:pt x="9038" y="0"/>
                    </a:lnTo>
                    <a:cubicBezTo>
                      <a:pt x="9038" y="0"/>
                      <a:pt x="5470" y="923"/>
                      <a:pt x="2976" y="3748"/>
                    </a:cubicBezTo>
                    <a:cubicBezTo>
                      <a:pt x="482" y="6572"/>
                      <a:pt x="0" y="10223"/>
                      <a:pt x="0" y="10223"/>
                    </a:cubicBezTo>
                    <a:cubicBezTo>
                      <a:pt x="0" y="10223"/>
                      <a:pt x="3555" y="9286"/>
                      <a:pt x="6049" y="6462"/>
                    </a:cubicBezTo>
                    <a:cubicBezTo>
                      <a:pt x="8542" y="3638"/>
                      <a:pt x="9038" y="0"/>
                      <a:pt x="9038"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25"/>
              <p:cNvSpPr/>
              <p:nvPr/>
            </p:nvSpPr>
            <p:spPr>
              <a:xfrm>
                <a:off x="4593250" y="3676275"/>
                <a:ext cx="273175" cy="102575"/>
              </a:xfrm>
              <a:custGeom>
                <a:avLst/>
                <a:gdLst/>
                <a:ahLst/>
                <a:cxnLst/>
                <a:rect l="l" t="t" r="r" b="b"/>
                <a:pathLst>
                  <a:path w="10927" h="4103" extrusionOk="0">
                    <a:moveTo>
                      <a:pt x="5633" y="1"/>
                    </a:moveTo>
                    <a:cubicBezTo>
                      <a:pt x="5552" y="1"/>
                      <a:pt x="5470" y="2"/>
                      <a:pt x="5388" y="5"/>
                    </a:cubicBezTo>
                    <a:cubicBezTo>
                      <a:pt x="2370" y="129"/>
                      <a:pt x="1" y="2265"/>
                      <a:pt x="1" y="2265"/>
                    </a:cubicBezTo>
                    <a:cubicBezTo>
                      <a:pt x="1" y="2265"/>
                      <a:pt x="2369" y="4103"/>
                      <a:pt x="5263" y="4103"/>
                    </a:cubicBezTo>
                    <a:cubicBezTo>
                      <a:pt x="5354" y="4103"/>
                      <a:pt x="5447" y="4101"/>
                      <a:pt x="5539" y="4097"/>
                    </a:cubicBezTo>
                    <a:cubicBezTo>
                      <a:pt x="8557" y="3987"/>
                      <a:pt x="10926" y="1851"/>
                      <a:pt x="10926" y="1851"/>
                    </a:cubicBezTo>
                    <a:cubicBezTo>
                      <a:pt x="10926" y="1851"/>
                      <a:pt x="8528" y="1"/>
                      <a:pt x="563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25"/>
              <p:cNvSpPr/>
              <p:nvPr/>
            </p:nvSpPr>
            <p:spPr>
              <a:xfrm>
                <a:off x="4721375" y="3554450"/>
                <a:ext cx="142975" cy="168475"/>
              </a:xfrm>
              <a:custGeom>
                <a:avLst/>
                <a:gdLst/>
                <a:ahLst/>
                <a:cxnLst/>
                <a:rect l="l" t="t" r="r" b="b"/>
                <a:pathLst>
                  <a:path w="5719" h="6739" extrusionOk="0">
                    <a:moveTo>
                      <a:pt x="1" y="1"/>
                    </a:moveTo>
                    <a:cubicBezTo>
                      <a:pt x="1" y="1"/>
                      <a:pt x="15" y="2577"/>
                      <a:pt x="1599" y="4437"/>
                    </a:cubicBezTo>
                    <a:cubicBezTo>
                      <a:pt x="3170" y="6311"/>
                      <a:pt x="5719" y="6738"/>
                      <a:pt x="5719" y="6738"/>
                    </a:cubicBezTo>
                    <a:cubicBezTo>
                      <a:pt x="5719" y="6738"/>
                      <a:pt x="5705" y="4162"/>
                      <a:pt x="4120" y="2302"/>
                    </a:cubicBezTo>
                    <a:cubicBezTo>
                      <a:pt x="2550" y="442"/>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25"/>
              <p:cNvSpPr/>
              <p:nvPr/>
            </p:nvSpPr>
            <p:spPr>
              <a:xfrm>
                <a:off x="4820575" y="3722550"/>
                <a:ext cx="114725" cy="272125"/>
              </a:xfrm>
              <a:custGeom>
                <a:avLst/>
                <a:gdLst/>
                <a:ahLst/>
                <a:cxnLst/>
                <a:rect l="l" t="t" r="r" b="b"/>
                <a:pathLst>
                  <a:path w="4589" h="10885" extrusionOk="0">
                    <a:moveTo>
                      <a:pt x="1833" y="0"/>
                    </a:moveTo>
                    <a:cubicBezTo>
                      <a:pt x="1833" y="0"/>
                      <a:pt x="1" y="2604"/>
                      <a:pt x="249" y="5608"/>
                    </a:cubicBezTo>
                    <a:cubicBezTo>
                      <a:pt x="511" y="8625"/>
                      <a:pt x="2756" y="10885"/>
                      <a:pt x="2756" y="10885"/>
                    </a:cubicBezTo>
                    <a:cubicBezTo>
                      <a:pt x="2756" y="10885"/>
                      <a:pt x="4589" y="8281"/>
                      <a:pt x="4327" y="5263"/>
                    </a:cubicBezTo>
                    <a:cubicBezTo>
                      <a:pt x="4079" y="2260"/>
                      <a:pt x="1833" y="0"/>
                      <a:pt x="1833"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25"/>
              <p:cNvSpPr/>
              <p:nvPr/>
            </p:nvSpPr>
            <p:spPr>
              <a:xfrm>
                <a:off x="4864325" y="3722150"/>
                <a:ext cx="185000" cy="122750"/>
              </a:xfrm>
              <a:custGeom>
                <a:avLst/>
                <a:gdLst/>
                <a:ahLst/>
                <a:cxnLst/>
                <a:rect l="l" t="t" r="r" b="b"/>
                <a:pathLst>
                  <a:path w="7400" h="4910" extrusionOk="0">
                    <a:moveTo>
                      <a:pt x="655" y="1"/>
                    </a:moveTo>
                    <a:cubicBezTo>
                      <a:pt x="250" y="1"/>
                      <a:pt x="1" y="30"/>
                      <a:pt x="1" y="30"/>
                    </a:cubicBezTo>
                    <a:cubicBezTo>
                      <a:pt x="1" y="30"/>
                      <a:pt x="745" y="2510"/>
                      <a:pt x="2784" y="3846"/>
                    </a:cubicBezTo>
                    <a:cubicBezTo>
                      <a:pt x="4196" y="4766"/>
                      <a:pt x="5850" y="4909"/>
                      <a:pt x="6744" y="4909"/>
                    </a:cubicBezTo>
                    <a:cubicBezTo>
                      <a:pt x="7150" y="4909"/>
                      <a:pt x="7399" y="4880"/>
                      <a:pt x="7399" y="4880"/>
                    </a:cubicBezTo>
                    <a:cubicBezTo>
                      <a:pt x="7399" y="4880"/>
                      <a:pt x="6641" y="2414"/>
                      <a:pt x="4602" y="1063"/>
                    </a:cubicBezTo>
                    <a:cubicBezTo>
                      <a:pt x="3200" y="144"/>
                      <a:pt x="1549" y="1"/>
                      <a:pt x="65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25"/>
              <p:cNvSpPr/>
              <p:nvPr/>
            </p:nvSpPr>
            <p:spPr>
              <a:xfrm>
                <a:off x="4671100" y="3582850"/>
                <a:ext cx="452975" cy="364975"/>
              </a:xfrm>
              <a:custGeom>
                <a:avLst/>
                <a:gdLst/>
                <a:ahLst/>
                <a:cxnLst/>
                <a:rect l="l" t="t" r="r" b="b"/>
                <a:pathLst>
                  <a:path w="18119" h="14599" extrusionOk="0">
                    <a:moveTo>
                      <a:pt x="17687" y="1"/>
                    </a:moveTo>
                    <a:cubicBezTo>
                      <a:pt x="17661" y="1"/>
                      <a:pt x="17635" y="3"/>
                      <a:pt x="17608" y="8"/>
                    </a:cubicBezTo>
                    <a:cubicBezTo>
                      <a:pt x="9714" y="1675"/>
                      <a:pt x="4492" y="8413"/>
                      <a:pt x="0" y="14599"/>
                    </a:cubicBezTo>
                    <a:cubicBezTo>
                      <a:pt x="4616" y="8674"/>
                      <a:pt x="9975" y="2158"/>
                      <a:pt x="17760" y="766"/>
                    </a:cubicBezTo>
                    <a:cubicBezTo>
                      <a:pt x="17980" y="739"/>
                      <a:pt x="18118" y="532"/>
                      <a:pt x="18077" y="311"/>
                    </a:cubicBezTo>
                    <a:cubicBezTo>
                      <a:pt x="18040" y="129"/>
                      <a:pt x="17876" y="1"/>
                      <a:pt x="17687" y="1"/>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56" name="Google Shape;1056;p25"/>
          <p:cNvGrpSpPr/>
          <p:nvPr/>
        </p:nvGrpSpPr>
        <p:grpSpPr>
          <a:xfrm rot="996747">
            <a:off x="10841800" y="687073"/>
            <a:ext cx="1327808" cy="512753"/>
            <a:chOff x="6746101" y="5089142"/>
            <a:chExt cx="2460778" cy="950266"/>
          </a:xfrm>
        </p:grpSpPr>
        <p:sp>
          <p:nvSpPr>
            <p:cNvPr id="1057" name="Google Shape;1057;p25"/>
            <p:cNvSpPr/>
            <p:nvPr/>
          </p:nvSpPr>
          <p:spPr>
            <a:xfrm rot="6022982">
              <a:off x="7318332" y="5183358"/>
              <a:ext cx="242293" cy="311368"/>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25"/>
            <p:cNvSpPr/>
            <p:nvPr/>
          </p:nvSpPr>
          <p:spPr>
            <a:xfrm rot="6022982">
              <a:off x="7533257" y="5203950"/>
              <a:ext cx="343490" cy="335802"/>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25"/>
            <p:cNvSpPr/>
            <p:nvPr/>
          </p:nvSpPr>
          <p:spPr>
            <a:xfrm rot="6022982">
              <a:off x="7767234" y="5226883"/>
              <a:ext cx="429151" cy="324079"/>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25"/>
            <p:cNvSpPr/>
            <p:nvPr/>
          </p:nvSpPr>
          <p:spPr>
            <a:xfrm rot="6022982">
              <a:off x="8064389" y="5269671"/>
              <a:ext cx="391158" cy="295902"/>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25"/>
            <p:cNvSpPr/>
            <p:nvPr/>
          </p:nvSpPr>
          <p:spPr>
            <a:xfrm rot="6022982">
              <a:off x="8366338" y="5251832"/>
              <a:ext cx="391229" cy="295831"/>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25"/>
            <p:cNvSpPr/>
            <p:nvPr/>
          </p:nvSpPr>
          <p:spPr>
            <a:xfrm rot="6022982">
              <a:off x="8424736" y="5536655"/>
              <a:ext cx="280286" cy="401904"/>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25"/>
            <p:cNvSpPr/>
            <p:nvPr/>
          </p:nvSpPr>
          <p:spPr>
            <a:xfrm rot="6022982">
              <a:off x="8058043" y="5598003"/>
              <a:ext cx="331909" cy="361014"/>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25"/>
            <p:cNvSpPr/>
            <p:nvPr/>
          </p:nvSpPr>
          <p:spPr>
            <a:xfrm rot="6022982">
              <a:off x="7699849" y="5635762"/>
              <a:ext cx="421383" cy="332836"/>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25"/>
            <p:cNvSpPr/>
            <p:nvPr/>
          </p:nvSpPr>
          <p:spPr>
            <a:xfrm rot="6022982">
              <a:off x="7484775" y="5532205"/>
              <a:ext cx="335722" cy="34258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25"/>
            <p:cNvSpPr/>
            <p:nvPr/>
          </p:nvSpPr>
          <p:spPr>
            <a:xfrm rot="6022982">
              <a:off x="7199810" y="5462413"/>
              <a:ext cx="302673" cy="253105"/>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25"/>
            <p:cNvSpPr/>
            <p:nvPr/>
          </p:nvSpPr>
          <p:spPr>
            <a:xfrm rot="6022982">
              <a:off x="7561799" y="4473601"/>
              <a:ext cx="428162" cy="2015379"/>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25"/>
            <p:cNvSpPr/>
            <p:nvPr/>
          </p:nvSpPr>
          <p:spPr>
            <a:xfrm rot="6022982">
              <a:off x="8788384" y="5160385"/>
              <a:ext cx="308534" cy="48071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9" name="Google Shape;1069;p25"/>
          <p:cNvGrpSpPr/>
          <p:nvPr/>
        </p:nvGrpSpPr>
        <p:grpSpPr>
          <a:xfrm>
            <a:off x="9916141" y="170105"/>
            <a:ext cx="2291441" cy="1049769"/>
            <a:chOff x="-2353813" y="170553"/>
            <a:chExt cx="2077588" cy="951798"/>
          </a:xfrm>
        </p:grpSpPr>
        <p:sp>
          <p:nvSpPr>
            <p:cNvPr id="1070" name="Google Shape;1070;p25"/>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25"/>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25"/>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25"/>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25"/>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25"/>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6" name="Google Shape;1076;p25"/>
          <p:cNvGrpSpPr/>
          <p:nvPr/>
        </p:nvGrpSpPr>
        <p:grpSpPr>
          <a:xfrm rot="-996747" flipH="1">
            <a:off x="22260" y="687073"/>
            <a:ext cx="1327808" cy="512753"/>
            <a:chOff x="6746101" y="5089142"/>
            <a:chExt cx="2460778" cy="950266"/>
          </a:xfrm>
        </p:grpSpPr>
        <p:sp>
          <p:nvSpPr>
            <p:cNvPr id="1077" name="Google Shape;1077;p25"/>
            <p:cNvSpPr/>
            <p:nvPr/>
          </p:nvSpPr>
          <p:spPr>
            <a:xfrm rot="6022982">
              <a:off x="7318332" y="5183358"/>
              <a:ext cx="242293" cy="311368"/>
            </a:xfrm>
            <a:custGeom>
              <a:avLst/>
              <a:gdLst/>
              <a:ahLst/>
              <a:cxnLst/>
              <a:rect l="l" t="t" r="r" b="b"/>
              <a:pathLst>
                <a:path w="3431" h="4409" extrusionOk="0">
                  <a:moveTo>
                    <a:pt x="0" y="0"/>
                  </a:moveTo>
                  <a:cubicBezTo>
                    <a:pt x="0" y="0"/>
                    <a:pt x="303" y="1350"/>
                    <a:pt x="1240" y="2577"/>
                  </a:cubicBezTo>
                  <a:cubicBezTo>
                    <a:pt x="2191" y="3789"/>
                    <a:pt x="3431" y="4409"/>
                    <a:pt x="3431" y="4409"/>
                  </a:cubicBezTo>
                  <a:cubicBezTo>
                    <a:pt x="3431" y="4409"/>
                    <a:pt x="3141" y="3059"/>
                    <a:pt x="2191" y="1833"/>
                  </a:cubicBezTo>
                  <a:cubicBezTo>
                    <a:pt x="1254" y="620"/>
                    <a:pt x="0" y="0"/>
                    <a:pt x="0"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25"/>
            <p:cNvSpPr/>
            <p:nvPr/>
          </p:nvSpPr>
          <p:spPr>
            <a:xfrm rot="6022982">
              <a:off x="7533257" y="5203950"/>
              <a:ext cx="343490" cy="335802"/>
            </a:xfrm>
            <a:custGeom>
              <a:avLst/>
              <a:gdLst/>
              <a:ahLst/>
              <a:cxnLst/>
              <a:rect l="l" t="t" r="r" b="b"/>
              <a:pathLst>
                <a:path w="4864" h="4755" extrusionOk="0">
                  <a:moveTo>
                    <a:pt x="0" y="1"/>
                  </a:moveTo>
                  <a:cubicBezTo>
                    <a:pt x="0" y="1"/>
                    <a:pt x="579" y="1585"/>
                    <a:pt x="1929" y="2894"/>
                  </a:cubicBezTo>
                  <a:cubicBezTo>
                    <a:pt x="3266" y="4203"/>
                    <a:pt x="4864" y="4754"/>
                    <a:pt x="4864" y="4754"/>
                  </a:cubicBezTo>
                  <a:cubicBezTo>
                    <a:pt x="4864" y="4754"/>
                    <a:pt x="4285" y="3156"/>
                    <a:pt x="2949" y="1847"/>
                  </a:cubicBezTo>
                  <a:cubicBezTo>
                    <a:pt x="1599" y="538"/>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25"/>
            <p:cNvSpPr/>
            <p:nvPr/>
          </p:nvSpPr>
          <p:spPr>
            <a:xfrm rot="6022982">
              <a:off x="7767234" y="5226883"/>
              <a:ext cx="429151" cy="324079"/>
            </a:xfrm>
            <a:custGeom>
              <a:avLst/>
              <a:gdLst/>
              <a:ahLst/>
              <a:cxnLst/>
              <a:rect l="l" t="t" r="r" b="b"/>
              <a:pathLst>
                <a:path w="6077" h="4589" extrusionOk="0">
                  <a:moveTo>
                    <a:pt x="1" y="0"/>
                  </a:moveTo>
                  <a:cubicBezTo>
                    <a:pt x="1" y="1"/>
                    <a:pt x="869" y="1681"/>
                    <a:pt x="2549" y="2949"/>
                  </a:cubicBezTo>
                  <a:cubicBezTo>
                    <a:pt x="4217" y="4203"/>
                    <a:pt x="6077" y="4588"/>
                    <a:pt x="6077" y="4588"/>
                  </a:cubicBezTo>
                  <a:cubicBezTo>
                    <a:pt x="6077" y="4588"/>
                    <a:pt x="5209" y="2908"/>
                    <a:pt x="3528" y="1640"/>
                  </a:cubicBezTo>
                  <a:cubicBezTo>
                    <a:pt x="1861" y="373"/>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25"/>
            <p:cNvSpPr/>
            <p:nvPr/>
          </p:nvSpPr>
          <p:spPr>
            <a:xfrm rot="6022982">
              <a:off x="8064389" y="5269671"/>
              <a:ext cx="391158" cy="295902"/>
            </a:xfrm>
            <a:custGeom>
              <a:avLst/>
              <a:gdLst/>
              <a:ahLst/>
              <a:cxnLst/>
              <a:rect l="l" t="t" r="r" b="b"/>
              <a:pathLst>
                <a:path w="5539" h="4190" extrusionOk="0">
                  <a:moveTo>
                    <a:pt x="0" y="1"/>
                  </a:moveTo>
                  <a:cubicBezTo>
                    <a:pt x="0" y="1"/>
                    <a:pt x="799" y="1530"/>
                    <a:pt x="2329" y="2688"/>
                  </a:cubicBezTo>
                  <a:cubicBezTo>
                    <a:pt x="3858" y="3845"/>
                    <a:pt x="5539" y="4189"/>
                    <a:pt x="5539" y="4189"/>
                  </a:cubicBezTo>
                  <a:cubicBezTo>
                    <a:pt x="5539" y="4189"/>
                    <a:pt x="4754" y="2660"/>
                    <a:pt x="3224" y="1503"/>
                  </a:cubicBezTo>
                  <a:cubicBezTo>
                    <a:pt x="1695" y="345"/>
                    <a:pt x="0" y="1"/>
                    <a:pt x="0"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25"/>
            <p:cNvSpPr/>
            <p:nvPr/>
          </p:nvSpPr>
          <p:spPr>
            <a:xfrm rot="6022982">
              <a:off x="8366338" y="5251832"/>
              <a:ext cx="391229" cy="295831"/>
            </a:xfrm>
            <a:custGeom>
              <a:avLst/>
              <a:gdLst/>
              <a:ahLst/>
              <a:cxnLst/>
              <a:rect l="l" t="t" r="r" b="b"/>
              <a:pathLst>
                <a:path w="5540" h="4189" extrusionOk="0">
                  <a:moveTo>
                    <a:pt x="1" y="0"/>
                  </a:moveTo>
                  <a:lnTo>
                    <a:pt x="1" y="0"/>
                  </a:lnTo>
                  <a:cubicBezTo>
                    <a:pt x="1" y="0"/>
                    <a:pt x="800" y="1529"/>
                    <a:pt x="2329" y="2687"/>
                  </a:cubicBezTo>
                  <a:cubicBezTo>
                    <a:pt x="3858" y="3844"/>
                    <a:pt x="5539" y="4188"/>
                    <a:pt x="5539" y="4188"/>
                  </a:cubicBezTo>
                  <a:cubicBezTo>
                    <a:pt x="5539" y="4188"/>
                    <a:pt x="4754" y="2659"/>
                    <a:pt x="3225" y="1502"/>
                  </a:cubicBezTo>
                  <a:cubicBezTo>
                    <a:pt x="1695" y="345"/>
                    <a:pt x="1" y="0"/>
                    <a:pt x="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25"/>
            <p:cNvSpPr/>
            <p:nvPr/>
          </p:nvSpPr>
          <p:spPr>
            <a:xfrm rot="6022982">
              <a:off x="8424736" y="5536655"/>
              <a:ext cx="280286" cy="401904"/>
            </a:xfrm>
            <a:custGeom>
              <a:avLst/>
              <a:gdLst/>
              <a:ahLst/>
              <a:cxnLst/>
              <a:rect l="l" t="t" r="r" b="b"/>
              <a:pathLst>
                <a:path w="3969" h="5691" extrusionOk="0">
                  <a:moveTo>
                    <a:pt x="3968" y="1"/>
                  </a:moveTo>
                  <a:cubicBezTo>
                    <a:pt x="3968" y="1"/>
                    <a:pt x="2466" y="841"/>
                    <a:pt x="1364" y="2426"/>
                  </a:cubicBezTo>
                  <a:cubicBezTo>
                    <a:pt x="276" y="3996"/>
                    <a:pt x="0" y="5691"/>
                    <a:pt x="0" y="5691"/>
                  </a:cubicBezTo>
                  <a:cubicBezTo>
                    <a:pt x="0" y="5691"/>
                    <a:pt x="1502" y="4850"/>
                    <a:pt x="2590" y="3280"/>
                  </a:cubicBezTo>
                  <a:cubicBezTo>
                    <a:pt x="3693" y="1709"/>
                    <a:pt x="3968" y="1"/>
                    <a:pt x="3968"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25"/>
            <p:cNvSpPr/>
            <p:nvPr/>
          </p:nvSpPr>
          <p:spPr>
            <a:xfrm rot="6022982">
              <a:off x="8058043" y="5598003"/>
              <a:ext cx="331909" cy="361014"/>
            </a:xfrm>
            <a:custGeom>
              <a:avLst/>
              <a:gdLst/>
              <a:ahLst/>
              <a:cxnLst/>
              <a:rect l="l" t="t" r="r" b="b"/>
              <a:pathLst>
                <a:path w="4700" h="5112" extrusionOk="0">
                  <a:moveTo>
                    <a:pt x="4699" y="0"/>
                  </a:moveTo>
                  <a:cubicBezTo>
                    <a:pt x="4699" y="0"/>
                    <a:pt x="3101" y="634"/>
                    <a:pt x="1806" y="2053"/>
                  </a:cubicBezTo>
                  <a:cubicBezTo>
                    <a:pt x="511" y="3458"/>
                    <a:pt x="1" y="5112"/>
                    <a:pt x="1" y="5112"/>
                  </a:cubicBezTo>
                  <a:cubicBezTo>
                    <a:pt x="1" y="5112"/>
                    <a:pt x="1599" y="4478"/>
                    <a:pt x="2908" y="3059"/>
                  </a:cubicBezTo>
                  <a:cubicBezTo>
                    <a:pt x="4203" y="1640"/>
                    <a:pt x="4699" y="0"/>
                    <a:pt x="4699"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25"/>
            <p:cNvSpPr/>
            <p:nvPr/>
          </p:nvSpPr>
          <p:spPr>
            <a:xfrm rot="6022982">
              <a:off x="7699849" y="5635762"/>
              <a:ext cx="421383" cy="332836"/>
            </a:xfrm>
            <a:custGeom>
              <a:avLst/>
              <a:gdLst/>
              <a:ahLst/>
              <a:cxnLst/>
              <a:rect l="l" t="t" r="r" b="b"/>
              <a:pathLst>
                <a:path w="5967" h="4713" extrusionOk="0">
                  <a:moveTo>
                    <a:pt x="5967" y="0"/>
                  </a:moveTo>
                  <a:lnTo>
                    <a:pt x="5967" y="0"/>
                  </a:lnTo>
                  <a:cubicBezTo>
                    <a:pt x="5966" y="1"/>
                    <a:pt x="4120" y="414"/>
                    <a:pt x="2467" y="1709"/>
                  </a:cubicBezTo>
                  <a:cubicBezTo>
                    <a:pt x="828" y="3004"/>
                    <a:pt x="1" y="4712"/>
                    <a:pt x="1" y="4712"/>
                  </a:cubicBezTo>
                  <a:cubicBezTo>
                    <a:pt x="1" y="4712"/>
                    <a:pt x="1833" y="4299"/>
                    <a:pt x="3487" y="2990"/>
                  </a:cubicBezTo>
                  <a:cubicBezTo>
                    <a:pt x="5126" y="1695"/>
                    <a:pt x="5967" y="1"/>
                    <a:pt x="5967"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25"/>
            <p:cNvSpPr/>
            <p:nvPr/>
          </p:nvSpPr>
          <p:spPr>
            <a:xfrm rot="6022982">
              <a:off x="7484775" y="5532205"/>
              <a:ext cx="335722" cy="342582"/>
            </a:xfrm>
            <a:custGeom>
              <a:avLst/>
              <a:gdLst/>
              <a:ahLst/>
              <a:cxnLst/>
              <a:rect l="l" t="t" r="r" b="b"/>
              <a:pathLst>
                <a:path w="4754" h="4851" extrusionOk="0">
                  <a:moveTo>
                    <a:pt x="4754" y="1"/>
                  </a:moveTo>
                  <a:cubicBezTo>
                    <a:pt x="4754" y="1"/>
                    <a:pt x="3156" y="579"/>
                    <a:pt x="1847" y="1916"/>
                  </a:cubicBezTo>
                  <a:cubicBezTo>
                    <a:pt x="538" y="3252"/>
                    <a:pt x="1" y="4850"/>
                    <a:pt x="1" y="4850"/>
                  </a:cubicBezTo>
                  <a:cubicBezTo>
                    <a:pt x="1" y="4850"/>
                    <a:pt x="1585" y="4285"/>
                    <a:pt x="2894" y="2935"/>
                  </a:cubicBezTo>
                  <a:cubicBezTo>
                    <a:pt x="4203" y="1599"/>
                    <a:pt x="4754" y="1"/>
                    <a:pt x="4754"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25"/>
            <p:cNvSpPr/>
            <p:nvPr/>
          </p:nvSpPr>
          <p:spPr>
            <a:xfrm rot="6022982">
              <a:off x="7199810" y="5462413"/>
              <a:ext cx="302673" cy="253105"/>
            </a:xfrm>
            <a:custGeom>
              <a:avLst/>
              <a:gdLst/>
              <a:ahLst/>
              <a:cxnLst/>
              <a:rect l="l" t="t" r="r" b="b"/>
              <a:pathLst>
                <a:path w="4286" h="3584" extrusionOk="0">
                  <a:moveTo>
                    <a:pt x="4285" y="1"/>
                  </a:moveTo>
                  <a:lnTo>
                    <a:pt x="4285" y="1"/>
                  </a:lnTo>
                  <a:cubicBezTo>
                    <a:pt x="4285" y="1"/>
                    <a:pt x="2935" y="345"/>
                    <a:pt x="1750" y="1337"/>
                  </a:cubicBezTo>
                  <a:cubicBezTo>
                    <a:pt x="565" y="2316"/>
                    <a:pt x="0" y="3583"/>
                    <a:pt x="0" y="3583"/>
                  </a:cubicBezTo>
                  <a:cubicBezTo>
                    <a:pt x="0" y="3583"/>
                    <a:pt x="1337" y="3239"/>
                    <a:pt x="2522" y="2260"/>
                  </a:cubicBezTo>
                  <a:cubicBezTo>
                    <a:pt x="3706" y="1268"/>
                    <a:pt x="4285" y="1"/>
                    <a:pt x="4285"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25"/>
            <p:cNvSpPr/>
            <p:nvPr/>
          </p:nvSpPr>
          <p:spPr>
            <a:xfrm rot="6022982">
              <a:off x="7561799" y="4473601"/>
              <a:ext cx="428162" cy="2015379"/>
            </a:xfrm>
            <a:custGeom>
              <a:avLst/>
              <a:gdLst/>
              <a:ahLst/>
              <a:cxnLst/>
              <a:rect l="l" t="t" r="r" b="b"/>
              <a:pathLst>
                <a:path w="6063" h="28538" extrusionOk="0">
                  <a:moveTo>
                    <a:pt x="134" y="1"/>
                  </a:moveTo>
                  <a:cubicBezTo>
                    <a:pt x="116" y="1"/>
                    <a:pt x="98" y="5"/>
                    <a:pt x="83" y="15"/>
                  </a:cubicBezTo>
                  <a:cubicBezTo>
                    <a:pt x="28" y="42"/>
                    <a:pt x="0" y="111"/>
                    <a:pt x="42" y="166"/>
                  </a:cubicBezTo>
                  <a:cubicBezTo>
                    <a:pt x="4919" y="8433"/>
                    <a:pt x="5194" y="19235"/>
                    <a:pt x="703" y="27681"/>
                  </a:cubicBezTo>
                  <a:lnTo>
                    <a:pt x="717" y="27681"/>
                  </a:lnTo>
                  <a:cubicBezTo>
                    <a:pt x="487" y="28158"/>
                    <a:pt x="858" y="28538"/>
                    <a:pt x="1240" y="28538"/>
                  </a:cubicBezTo>
                  <a:cubicBezTo>
                    <a:pt x="1432" y="28538"/>
                    <a:pt x="1626" y="28443"/>
                    <a:pt x="1750" y="28218"/>
                  </a:cubicBezTo>
                  <a:cubicBezTo>
                    <a:pt x="6062" y="19386"/>
                    <a:pt x="5484" y="8323"/>
                    <a:pt x="221" y="42"/>
                  </a:cubicBezTo>
                  <a:cubicBezTo>
                    <a:pt x="203" y="16"/>
                    <a:pt x="168" y="1"/>
                    <a:pt x="134"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25"/>
            <p:cNvSpPr/>
            <p:nvPr/>
          </p:nvSpPr>
          <p:spPr>
            <a:xfrm rot="6022982">
              <a:off x="8788384" y="5160385"/>
              <a:ext cx="308534" cy="480716"/>
            </a:xfrm>
            <a:custGeom>
              <a:avLst/>
              <a:gdLst/>
              <a:ahLst/>
              <a:cxnLst/>
              <a:rect l="l" t="t" r="r" b="b"/>
              <a:pathLst>
                <a:path w="4369" h="6807" extrusionOk="0">
                  <a:moveTo>
                    <a:pt x="1" y="1"/>
                  </a:moveTo>
                  <a:cubicBezTo>
                    <a:pt x="1" y="1"/>
                    <a:pt x="263" y="1985"/>
                    <a:pt x="1475" y="3872"/>
                  </a:cubicBezTo>
                  <a:cubicBezTo>
                    <a:pt x="2674" y="5746"/>
                    <a:pt x="4368" y="6807"/>
                    <a:pt x="4368" y="6807"/>
                  </a:cubicBezTo>
                  <a:cubicBezTo>
                    <a:pt x="4368" y="6807"/>
                    <a:pt x="4106" y="4823"/>
                    <a:pt x="2908" y="2949"/>
                  </a:cubicBezTo>
                  <a:cubicBezTo>
                    <a:pt x="1695" y="1076"/>
                    <a:pt x="1" y="1"/>
                    <a:pt x="1"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89" name="Google Shape;1089;p25"/>
          <p:cNvGrpSpPr/>
          <p:nvPr/>
        </p:nvGrpSpPr>
        <p:grpSpPr>
          <a:xfrm flipH="1">
            <a:off x="-15713" y="170105"/>
            <a:ext cx="2291441" cy="1049769"/>
            <a:chOff x="-2353813" y="170553"/>
            <a:chExt cx="2077588" cy="951798"/>
          </a:xfrm>
        </p:grpSpPr>
        <p:sp>
          <p:nvSpPr>
            <p:cNvPr id="1090" name="Google Shape;1090;p25"/>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25"/>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25"/>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25"/>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25"/>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25"/>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13038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2"/>
        </a:solidFill>
        <a:effectLst/>
      </p:bgPr>
    </p:bg>
    <p:spTree>
      <p:nvGrpSpPr>
        <p:cNvPr id="1" name="Shape 1096"/>
        <p:cNvGrpSpPr/>
        <p:nvPr/>
      </p:nvGrpSpPr>
      <p:grpSpPr>
        <a:xfrm>
          <a:off x="0" y="0"/>
          <a:ext cx="0" cy="0"/>
          <a:chOff x="0" y="0"/>
          <a:chExt cx="0" cy="0"/>
        </a:xfrm>
      </p:grpSpPr>
      <p:grpSp>
        <p:nvGrpSpPr>
          <p:cNvPr id="1097" name="Google Shape;1097;p26"/>
          <p:cNvGrpSpPr/>
          <p:nvPr/>
        </p:nvGrpSpPr>
        <p:grpSpPr>
          <a:xfrm rot="7655322">
            <a:off x="11496358" y="5299281"/>
            <a:ext cx="714964" cy="537012"/>
            <a:chOff x="3075600" y="2138600"/>
            <a:chExt cx="1064400" cy="799475"/>
          </a:xfrm>
        </p:grpSpPr>
        <p:sp>
          <p:nvSpPr>
            <p:cNvPr id="1098" name="Google Shape;1098;p26"/>
            <p:cNvSpPr/>
            <p:nvPr/>
          </p:nvSpPr>
          <p:spPr>
            <a:xfrm>
              <a:off x="3075600" y="2202500"/>
              <a:ext cx="817950" cy="634950"/>
            </a:xfrm>
            <a:custGeom>
              <a:avLst/>
              <a:gdLst/>
              <a:ahLst/>
              <a:cxnLst/>
              <a:rect l="l" t="t" r="r" b="b"/>
              <a:pathLst>
                <a:path w="32718" h="25398" extrusionOk="0">
                  <a:moveTo>
                    <a:pt x="16758" y="1"/>
                  </a:moveTo>
                  <a:cubicBezTo>
                    <a:pt x="15770" y="1"/>
                    <a:pt x="14868" y="661"/>
                    <a:pt x="14600" y="1663"/>
                  </a:cubicBezTo>
                  <a:lnTo>
                    <a:pt x="14558" y="1815"/>
                  </a:lnTo>
                  <a:cubicBezTo>
                    <a:pt x="14391" y="2413"/>
                    <a:pt x="14502" y="3025"/>
                    <a:pt x="14780" y="3512"/>
                  </a:cubicBezTo>
                  <a:lnTo>
                    <a:pt x="11360" y="2608"/>
                  </a:lnTo>
                  <a:cubicBezTo>
                    <a:pt x="11168" y="2557"/>
                    <a:pt x="10976" y="2532"/>
                    <a:pt x="10786" y="2532"/>
                  </a:cubicBezTo>
                  <a:cubicBezTo>
                    <a:pt x="9795" y="2532"/>
                    <a:pt x="8889" y="3203"/>
                    <a:pt x="8621" y="4207"/>
                  </a:cubicBezTo>
                  <a:lnTo>
                    <a:pt x="8579" y="4346"/>
                  </a:lnTo>
                  <a:cubicBezTo>
                    <a:pt x="8273" y="5472"/>
                    <a:pt x="8885" y="6626"/>
                    <a:pt x="9956" y="7030"/>
                  </a:cubicBezTo>
                  <a:lnTo>
                    <a:pt x="7800" y="6446"/>
                  </a:lnTo>
                  <a:cubicBezTo>
                    <a:pt x="7613" y="6398"/>
                    <a:pt x="7424" y="6375"/>
                    <a:pt x="7238" y="6375"/>
                  </a:cubicBezTo>
                  <a:cubicBezTo>
                    <a:pt x="6243" y="6375"/>
                    <a:pt x="5331" y="7037"/>
                    <a:pt x="5061" y="8045"/>
                  </a:cubicBezTo>
                  <a:lnTo>
                    <a:pt x="5020" y="8184"/>
                  </a:lnTo>
                  <a:cubicBezTo>
                    <a:pt x="4755" y="9213"/>
                    <a:pt x="5228" y="10242"/>
                    <a:pt x="6104" y="10728"/>
                  </a:cubicBezTo>
                  <a:lnTo>
                    <a:pt x="5089" y="10464"/>
                  </a:lnTo>
                  <a:cubicBezTo>
                    <a:pt x="4895" y="10412"/>
                    <a:pt x="4700" y="10387"/>
                    <a:pt x="4508" y="10387"/>
                  </a:cubicBezTo>
                  <a:cubicBezTo>
                    <a:pt x="3516" y="10387"/>
                    <a:pt x="2604" y="11047"/>
                    <a:pt x="2336" y="12049"/>
                  </a:cubicBezTo>
                  <a:lnTo>
                    <a:pt x="2308" y="12202"/>
                  </a:lnTo>
                  <a:cubicBezTo>
                    <a:pt x="2016" y="13273"/>
                    <a:pt x="2558" y="14371"/>
                    <a:pt x="3546" y="14816"/>
                  </a:cubicBezTo>
                  <a:lnTo>
                    <a:pt x="3115" y="14705"/>
                  </a:lnTo>
                  <a:cubicBezTo>
                    <a:pt x="2921" y="14653"/>
                    <a:pt x="2725" y="14628"/>
                    <a:pt x="2533" y="14628"/>
                  </a:cubicBezTo>
                  <a:cubicBezTo>
                    <a:pt x="1541" y="14628"/>
                    <a:pt x="629" y="15288"/>
                    <a:pt x="362" y="16290"/>
                  </a:cubicBezTo>
                  <a:lnTo>
                    <a:pt x="334" y="16443"/>
                  </a:lnTo>
                  <a:cubicBezTo>
                    <a:pt x="0" y="17639"/>
                    <a:pt x="723" y="18862"/>
                    <a:pt x="1919" y="19182"/>
                  </a:cubicBezTo>
                  <a:lnTo>
                    <a:pt x="3740" y="19669"/>
                  </a:lnTo>
                  <a:lnTo>
                    <a:pt x="1905" y="20892"/>
                  </a:lnTo>
                  <a:cubicBezTo>
                    <a:pt x="431" y="21880"/>
                    <a:pt x="14" y="23854"/>
                    <a:pt x="932" y="25356"/>
                  </a:cubicBezTo>
                  <a:lnTo>
                    <a:pt x="959" y="25397"/>
                  </a:lnTo>
                  <a:lnTo>
                    <a:pt x="32717" y="4124"/>
                  </a:lnTo>
                  <a:lnTo>
                    <a:pt x="17339" y="77"/>
                  </a:lnTo>
                  <a:cubicBezTo>
                    <a:pt x="17145" y="25"/>
                    <a:pt x="16950" y="1"/>
                    <a:pt x="16758" y="1"/>
                  </a:cubicBezTo>
                  <a:close/>
                </a:path>
              </a:pathLst>
            </a:custGeom>
            <a:solidFill>
              <a:srgbClr val="AF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26"/>
            <p:cNvSpPr/>
            <p:nvPr/>
          </p:nvSpPr>
          <p:spPr>
            <a:xfrm>
              <a:off x="3099575" y="2305575"/>
              <a:ext cx="796400" cy="632500"/>
            </a:xfrm>
            <a:custGeom>
              <a:avLst/>
              <a:gdLst/>
              <a:ahLst/>
              <a:cxnLst/>
              <a:rect l="l" t="t" r="r" b="b"/>
              <a:pathLst>
                <a:path w="31856" h="25300" extrusionOk="0">
                  <a:moveTo>
                    <a:pt x="31758" y="1"/>
                  </a:moveTo>
                  <a:lnTo>
                    <a:pt x="0" y="21274"/>
                  </a:lnTo>
                  <a:lnTo>
                    <a:pt x="14" y="21274"/>
                  </a:lnTo>
                  <a:lnTo>
                    <a:pt x="56" y="21330"/>
                  </a:lnTo>
                  <a:cubicBezTo>
                    <a:pt x="140" y="21469"/>
                    <a:pt x="251" y="21608"/>
                    <a:pt x="362" y="21719"/>
                  </a:cubicBezTo>
                  <a:cubicBezTo>
                    <a:pt x="994" y="22417"/>
                    <a:pt x="1882" y="22790"/>
                    <a:pt x="2785" y="22790"/>
                  </a:cubicBezTo>
                  <a:cubicBezTo>
                    <a:pt x="3411" y="22790"/>
                    <a:pt x="4044" y="22610"/>
                    <a:pt x="4603" y="22234"/>
                  </a:cubicBezTo>
                  <a:lnTo>
                    <a:pt x="6327" y="21080"/>
                  </a:lnTo>
                  <a:lnTo>
                    <a:pt x="6105" y="22748"/>
                  </a:lnTo>
                  <a:cubicBezTo>
                    <a:pt x="5952" y="23972"/>
                    <a:pt x="6814" y="25098"/>
                    <a:pt x="8051" y="25265"/>
                  </a:cubicBezTo>
                  <a:lnTo>
                    <a:pt x="8190" y="25279"/>
                  </a:lnTo>
                  <a:cubicBezTo>
                    <a:pt x="8292" y="25293"/>
                    <a:pt x="8393" y="25299"/>
                    <a:pt x="8493" y="25299"/>
                  </a:cubicBezTo>
                  <a:cubicBezTo>
                    <a:pt x="9606" y="25299"/>
                    <a:pt x="10567" y="24469"/>
                    <a:pt x="10707" y="23346"/>
                  </a:cubicBezTo>
                  <a:lnTo>
                    <a:pt x="10763" y="22887"/>
                  </a:lnTo>
                  <a:cubicBezTo>
                    <a:pt x="10804" y="23972"/>
                    <a:pt x="11611" y="24903"/>
                    <a:pt x="12723" y="25042"/>
                  </a:cubicBezTo>
                  <a:lnTo>
                    <a:pt x="12862" y="25070"/>
                  </a:lnTo>
                  <a:cubicBezTo>
                    <a:pt x="12958" y="25082"/>
                    <a:pt x="13053" y="25088"/>
                    <a:pt x="13147" y="25088"/>
                  </a:cubicBezTo>
                  <a:cubicBezTo>
                    <a:pt x="14268" y="25088"/>
                    <a:pt x="15238" y="24267"/>
                    <a:pt x="15379" y="23138"/>
                  </a:cubicBezTo>
                  <a:lnTo>
                    <a:pt x="15518" y="22081"/>
                  </a:lnTo>
                  <a:cubicBezTo>
                    <a:pt x="15629" y="23082"/>
                    <a:pt x="16408" y="23930"/>
                    <a:pt x="17451" y="24055"/>
                  </a:cubicBezTo>
                  <a:lnTo>
                    <a:pt x="17603" y="24083"/>
                  </a:lnTo>
                  <a:cubicBezTo>
                    <a:pt x="17699" y="24095"/>
                    <a:pt x="17794" y="24101"/>
                    <a:pt x="17888" y="24101"/>
                  </a:cubicBezTo>
                  <a:cubicBezTo>
                    <a:pt x="19009" y="24101"/>
                    <a:pt x="19979" y="23279"/>
                    <a:pt x="20120" y="22150"/>
                  </a:cubicBezTo>
                  <a:lnTo>
                    <a:pt x="20412" y="19940"/>
                  </a:lnTo>
                  <a:lnTo>
                    <a:pt x="20412" y="19940"/>
                  </a:lnTo>
                  <a:cubicBezTo>
                    <a:pt x="20384" y="21080"/>
                    <a:pt x="21219" y="22081"/>
                    <a:pt x="22359" y="22234"/>
                  </a:cubicBezTo>
                  <a:lnTo>
                    <a:pt x="22512" y="22248"/>
                  </a:lnTo>
                  <a:cubicBezTo>
                    <a:pt x="22615" y="22262"/>
                    <a:pt x="22717" y="22268"/>
                    <a:pt x="22818" y="22268"/>
                  </a:cubicBezTo>
                  <a:cubicBezTo>
                    <a:pt x="23930" y="22268"/>
                    <a:pt x="24888" y="21449"/>
                    <a:pt x="25028" y="20315"/>
                  </a:cubicBezTo>
                  <a:lnTo>
                    <a:pt x="25487" y="16797"/>
                  </a:lnTo>
                  <a:cubicBezTo>
                    <a:pt x="25835" y="17256"/>
                    <a:pt x="26363" y="17576"/>
                    <a:pt x="26975" y="17659"/>
                  </a:cubicBezTo>
                  <a:lnTo>
                    <a:pt x="27128" y="17687"/>
                  </a:lnTo>
                  <a:cubicBezTo>
                    <a:pt x="27224" y="17699"/>
                    <a:pt x="27319" y="17705"/>
                    <a:pt x="27412" y="17705"/>
                  </a:cubicBezTo>
                  <a:cubicBezTo>
                    <a:pt x="28534" y="17705"/>
                    <a:pt x="29504" y="16883"/>
                    <a:pt x="29645" y="15754"/>
                  </a:cubicBezTo>
                  <a:lnTo>
                    <a:pt x="31856" y="28"/>
                  </a:lnTo>
                  <a:lnTo>
                    <a:pt x="31758" y="1"/>
                  </a:lnTo>
                  <a:close/>
                </a:path>
              </a:pathLst>
            </a:custGeom>
            <a:solidFill>
              <a:srgbClr val="AF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26"/>
            <p:cNvSpPr/>
            <p:nvPr/>
          </p:nvSpPr>
          <p:spPr>
            <a:xfrm>
              <a:off x="3777075" y="2326075"/>
              <a:ext cx="90050" cy="350425"/>
            </a:xfrm>
            <a:custGeom>
              <a:avLst/>
              <a:gdLst/>
              <a:ahLst/>
              <a:cxnLst/>
              <a:rect l="l" t="t" r="r" b="b"/>
              <a:pathLst>
                <a:path w="3602" h="14017" extrusionOk="0">
                  <a:moveTo>
                    <a:pt x="3268" y="1"/>
                  </a:moveTo>
                  <a:cubicBezTo>
                    <a:pt x="1558" y="4478"/>
                    <a:pt x="459" y="9192"/>
                    <a:pt x="0" y="13975"/>
                  </a:cubicBezTo>
                  <a:lnTo>
                    <a:pt x="348" y="14003"/>
                  </a:lnTo>
                  <a:lnTo>
                    <a:pt x="348" y="14017"/>
                  </a:lnTo>
                  <a:cubicBezTo>
                    <a:pt x="807" y="9261"/>
                    <a:pt x="1905" y="4576"/>
                    <a:pt x="3601" y="126"/>
                  </a:cubicBezTo>
                  <a:lnTo>
                    <a:pt x="3268" y="1"/>
                  </a:ln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26"/>
            <p:cNvSpPr/>
            <p:nvPr/>
          </p:nvSpPr>
          <p:spPr>
            <a:xfrm>
              <a:off x="3673125" y="2395600"/>
              <a:ext cx="89725" cy="350425"/>
            </a:xfrm>
            <a:custGeom>
              <a:avLst/>
              <a:gdLst/>
              <a:ahLst/>
              <a:cxnLst/>
              <a:rect l="l" t="t" r="r" b="b"/>
              <a:pathLst>
                <a:path w="3589" h="14017" extrusionOk="0">
                  <a:moveTo>
                    <a:pt x="3268" y="1"/>
                  </a:moveTo>
                  <a:cubicBezTo>
                    <a:pt x="1544" y="4492"/>
                    <a:pt x="446" y="9206"/>
                    <a:pt x="1" y="13989"/>
                  </a:cubicBezTo>
                  <a:lnTo>
                    <a:pt x="348" y="14016"/>
                  </a:lnTo>
                  <a:cubicBezTo>
                    <a:pt x="793" y="9275"/>
                    <a:pt x="1892" y="4589"/>
                    <a:pt x="3588" y="140"/>
                  </a:cubicBezTo>
                  <a:lnTo>
                    <a:pt x="3268" y="1"/>
                  </a:ln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26"/>
            <p:cNvSpPr/>
            <p:nvPr/>
          </p:nvSpPr>
          <p:spPr>
            <a:xfrm>
              <a:off x="3544525" y="2481825"/>
              <a:ext cx="90050" cy="350400"/>
            </a:xfrm>
            <a:custGeom>
              <a:avLst/>
              <a:gdLst/>
              <a:ahLst/>
              <a:cxnLst/>
              <a:rect l="l" t="t" r="r" b="b"/>
              <a:pathLst>
                <a:path w="3602" h="14016" extrusionOk="0">
                  <a:moveTo>
                    <a:pt x="3268" y="0"/>
                  </a:moveTo>
                  <a:cubicBezTo>
                    <a:pt x="1557" y="4491"/>
                    <a:pt x="445" y="9205"/>
                    <a:pt x="0" y="13974"/>
                  </a:cubicBezTo>
                  <a:lnTo>
                    <a:pt x="348" y="14016"/>
                  </a:lnTo>
                  <a:cubicBezTo>
                    <a:pt x="807" y="9274"/>
                    <a:pt x="1891" y="4589"/>
                    <a:pt x="3601" y="125"/>
                  </a:cubicBezTo>
                  <a:lnTo>
                    <a:pt x="3268" y="0"/>
                  </a:ln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26"/>
            <p:cNvSpPr/>
            <p:nvPr/>
          </p:nvSpPr>
          <p:spPr>
            <a:xfrm>
              <a:off x="3427725" y="2555500"/>
              <a:ext cx="96300" cy="301075"/>
            </a:xfrm>
            <a:custGeom>
              <a:avLst/>
              <a:gdLst/>
              <a:ahLst/>
              <a:cxnLst/>
              <a:rect l="l" t="t" r="r" b="b"/>
              <a:pathLst>
                <a:path w="3852" h="12043" extrusionOk="0">
                  <a:moveTo>
                    <a:pt x="3532" y="1"/>
                  </a:moveTo>
                  <a:cubicBezTo>
                    <a:pt x="1808" y="3880"/>
                    <a:pt x="626" y="7926"/>
                    <a:pt x="0" y="11986"/>
                  </a:cubicBezTo>
                  <a:lnTo>
                    <a:pt x="362" y="12042"/>
                  </a:lnTo>
                  <a:cubicBezTo>
                    <a:pt x="974" y="8010"/>
                    <a:pt x="2155" y="3991"/>
                    <a:pt x="3852" y="140"/>
                  </a:cubicBezTo>
                  <a:lnTo>
                    <a:pt x="3532" y="1"/>
                  </a:ln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26"/>
            <p:cNvSpPr/>
            <p:nvPr/>
          </p:nvSpPr>
          <p:spPr>
            <a:xfrm>
              <a:off x="3302925" y="2647625"/>
              <a:ext cx="96675" cy="248575"/>
            </a:xfrm>
            <a:custGeom>
              <a:avLst/>
              <a:gdLst/>
              <a:ahLst/>
              <a:cxnLst/>
              <a:rect l="l" t="t" r="r" b="b"/>
              <a:pathLst>
                <a:path w="3867" h="9943" extrusionOk="0">
                  <a:moveTo>
                    <a:pt x="3546" y="1"/>
                  </a:moveTo>
                  <a:cubicBezTo>
                    <a:pt x="1919" y="3212"/>
                    <a:pt x="724" y="6550"/>
                    <a:pt x="1" y="9859"/>
                  </a:cubicBezTo>
                  <a:lnTo>
                    <a:pt x="348" y="9942"/>
                  </a:lnTo>
                  <a:cubicBezTo>
                    <a:pt x="1057" y="6647"/>
                    <a:pt x="2239" y="3352"/>
                    <a:pt x="3866" y="167"/>
                  </a:cubicBezTo>
                  <a:lnTo>
                    <a:pt x="3546" y="1"/>
                  </a:ln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26"/>
            <p:cNvSpPr/>
            <p:nvPr/>
          </p:nvSpPr>
          <p:spPr>
            <a:xfrm>
              <a:off x="3508025" y="2265600"/>
              <a:ext cx="354575" cy="66075"/>
            </a:xfrm>
            <a:custGeom>
              <a:avLst/>
              <a:gdLst/>
              <a:ahLst/>
              <a:cxnLst/>
              <a:rect l="l" t="t" r="r" b="b"/>
              <a:pathLst>
                <a:path w="14183" h="2643" extrusionOk="0">
                  <a:moveTo>
                    <a:pt x="111" y="1"/>
                  </a:moveTo>
                  <a:lnTo>
                    <a:pt x="0" y="334"/>
                  </a:lnTo>
                  <a:lnTo>
                    <a:pt x="14" y="334"/>
                  </a:lnTo>
                  <a:cubicBezTo>
                    <a:pt x="4603" y="1739"/>
                    <a:pt x="9372" y="2517"/>
                    <a:pt x="14169" y="2642"/>
                  </a:cubicBezTo>
                  <a:lnTo>
                    <a:pt x="14183" y="2281"/>
                  </a:lnTo>
                  <a:cubicBezTo>
                    <a:pt x="9413" y="2156"/>
                    <a:pt x="4672" y="1391"/>
                    <a:pt x="111"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26"/>
            <p:cNvSpPr/>
            <p:nvPr/>
          </p:nvSpPr>
          <p:spPr>
            <a:xfrm>
              <a:off x="3404075" y="2335475"/>
              <a:ext cx="354600" cy="65725"/>
            </a:xfrm>
            <a:custGeom>
              <a:avLst/>
              <a:gdLst/>
              <a:ahLst/>
              <a:cxnLst/>
              <a:rect l="l" t="t" r="r" b="b"/>
              <a:pathLst>
                <a:path w="14184" h="2629" extrusionOk="0">
                  <a:moveTo>
                    <a:pt x="98" y="0"/>
                  </a:moveTo>
                  <a:lnTo>
                    <a:pt x="1" y="334"/>
                  </a:lnTo>
                  <a:cubicBezTo>
                    <a:pt x="4589" y="1738"/>
                    <a:pt x="9372" y="2503"/>
                    <a:pt x="14169" y="2628"/>
                  </a:cubicBezTo>
                  <a:lnTo>
                    <a:pt x="14183" y="2281"/>
                  </a:lnTo>
                  <a:cubicBezTo>
                    <a:pt x="9414" y="2156"/>
                    <a:pt x="4673" y="1391"/>
                    <a:pt x="98" y="0"/>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26"/>
            <p:cNvSpPr/>
            <p:nvPr/>
          </p:nvSpPr>
          <p:spPr>
            <a:xfrm>
              <a:off x="3275475" y="2421675"/>
              <a:ext cx="354575" cy="65725"/>
            </a:xfrm>
            <a:custGeom>
              <a:avLst/>
              <a:gdLst/>
              <a:ahLst/>
              <a:cxnLst/>
              <a:rect l="l" t="t" r="r" b="b"/>
              <a:pathLst>
                <a:path w="14183" h="2629" extrusionOk="0">
                  <a:moveTo>
                    <a:pt x="111" y="1"/>
                  </a:moveTo>
                  <a:lnTo>
                    <a:pt x="0" y="334"/>
                  </a:lnTo>
                  <a:cubicBezTo>
                    <a:pt x="4602" y="1739"/>
                    <a:pt x="9372" y="2503"/>
                    <a:pt x="14169" y="2629"/>
                  </a:cubicBezTo>
                  <a:lnTo>
                    <a:pt x="14183" y="2267"/>
                  </a:lnTo>
                  <a:cubicBezTo>
                    <a:pt x="9413" y="2156"/>
                    <a:pt x="4672" y="1377"/>
                    <a:pt x="111"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26"/>
            <p:cNvSpPr/>
            <p:nvPr/>
          </p:nvSpPr>
          <p:spPr>
            <a:xfrm>
              <a:off x="3209075" y="2520050"/>
              <a:ext cx="310775" cy="41750"/>
            </a:xfrm>
            <a:custGeom>
              <a:avLst/>
              <a:gdLst/>
              <a:ahLst/>
              <a:cxnLst/>
              <a:rect l="l" t="t" r="r" b="b"/>
              <a:pathLst>
                <a:path w="12431" h="1670" extrusionOk="0">
                  <a:moveTo>
                    <a:pt x="84" y="1"/>
                  </a:moveTo>
                  <a:lnTo>
                    <a:pt x="0" y="348"/>
                  </a:lnTo>
                  <a:cubicBezTo>
                    <a:pt x="3588" y="1224"/>
                    <a:pt x="7314" y="1669"/>
                    <a:pt x="11110" y="1669"/>
                  </a:cubicBezTo>
                  <a:cubicBezTo>
                    <a:pt x="11541" y="1669"/>
                    <a:pt x="11986" y="1655"/>
                    <a:pt x="12431" y="1641"/>
                  </a:cubicBezTo>
                  <a:lnTo>
                    <a:pt x="12417" y="1294"/>
                  </a:lnTo>
                  <a:cubicBezTo>
                    <a:pt x="11986" y="1308"/>
                    <a:pt x="11541" y="1308"/>
                    <a:pt x="11110" y="1308"/>
                  </a:cubicBezTo>
                  <a:cubicBezTo>
                    <a:pt x="7342" y="1308"/>
                    <a:pt x="3629" y="863"/>
                    <a:pt x="84"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26"/>
            <p:cNvSpPr/>
            <p:nvPr/>
          </p:nvSpPr>
          <p:spPr>
            <a:xfrm>
              <a:off x="3125650" y="2620850"/>
              <a:ext cx="261775" cy="23675"/>
            </a:xfrm>
            <a:custGeom>
              <a:avLst/>
              <a:gdLst/>
              <a:ahLst/>
              <a:cxnLst/>
              <a:rect l="l" t="t" r="r" b="b"/>
              <a:pathLst>
                <a:path w="10471" h="947" extrusionOk="0">
                  <a:moveTo>
                    <a:pt x="56" y="1"/>
                  </a:moveTo>
                  <a:lnTo>
                    <a:pt x="0" y="349"/>
                  </a:lnTo>
                  <a:cubicBezTo>
                    <a:pt x="2253" y="752"/>
                    <a:pt x="4603" y="946"/>
                    <a:pt x="6980" y="946"/>
                  </a:cubicBezTo>
                  <a:cubicBezTo>
                    <a:pt x="8134" y="946"/>
                    <a:pt x="9302" y="905"/>
                    <a:pt x="10470" y="807"/>
                  </a:cubicBezTo>
                  <a:lnTo>
                    <a:pt x="10443" y="460"/>
                  </a:lnTo>
                  <a:cubicBezTo>
                    <a:pt x="9275" y="557"/>
                    <a:pt x="8121" y="599"/>
                    <a:pt x="6980" y="599"/>
                  </a:cubicBezTo>
                  <a:cubicBezTo>
                    <a:pt x="4617" y="599"/>
                    <a:pt x="2295" y="404"/>
                    <a:pt x="56"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26"/>
            <p:cNvSpPr/>
            <p:nvPr/>
          </p:nvSpPr>
          <p:spPr>
            <a:xfrm>
              <a:off x="3097825" y="2138600"/>
              <a:ext cx="1042175" cy="708225"/>
            </a:xfrm>
            <a:custGeom>
              <a:avLst/>
              <a:gdLst/>
              <a:ahLst/>
              <a:cxnLst/>
              <a:rect l="l" t="t" r="r" b="b"/>
              <a:pathLst>
                <a:path w="41687" h="28329" extrusionOk="0">
                  <a:moveTo>
                    <a:pt x="40933" y="1"/>
                  </a:moveTo>
                  <a:cubicBezTo>
                    <a:pt x="40805" y="1"/>
                    <a:pt x="40676" y="38"/>
                    <a:pt x="40560" y="117"/>
                  </a:cubicBezTo>
                  <a:lnTo>
                    <a:pt x="31286" y="6457"/>
                  </a:lnTo>
                  <a:lnTo>
                    <a:pt x="1" y="27828"/>
                  </a:lnTo>
                  <a:lnTo>
                    <a:pt x="57" y="27926"/>
                  </a:lnTo>
                  <a:cubicBezTo>
                    <a:pt x="154" y="28065"/>
                    <a:pt x="251" y="28204"/>
                    <a:pt x="362" y="28329"/>
                  </a:cubicBezTo>
                  <a:lnTo>
                    <a:pt x="31759" y="7528"/>
                  </a:lnTo>
                  <a:lnTo>
                    <a:pt x="41297" y="1215"/>
                  </a:lnTo>
                  <a:lnTo>
                    <a:pt x="41311" y="1201"/>
                  </a:lnTo>
                  <a:cubicBezTo>
                    <a:pt x="41603" y="1007"/>
                    <a:pt x="41686" y="589"/>
                    <a:pt x="41478" y="284"/>
                  </a:cubicBezTo>
                  <a:cubicBezTo>
                    <a:pt x="41348" y="102"/>
                    <a:pt x="41143" y="1"/>
                    <a:pt x="40933"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1" name="Google Shape;1111;p26"/>
          <p:cNvGrpSpPr/>
          <p:nvPr/>
        </p:nvGrpSpPr>
        <p:grpSpPr>
          <a:xfrm rot="1527219">
            <a:off x="9609040" y="5997290"/>
            <a:ext cx="1299065" cy="975733"/>
            <a:chOff x="3075600" y="2138600"/>
            <a:chExt cx="1064400" cy="799475"/>
          </a:xfrm>
        </p:grpSpPr>
        <p:sp>
          <p:nvSpPr>
            <p:cNvPr id="1112" name="Google Shape;1112;p26"/>
            <p:cNvSpPr/>
            <p:nvPr/>
          </p:nvSpPr>
          <p:spPr>
            <a:xfrm>
              <a:off x="3075600" y="2202500"/>
              <a:ext cx="817950" cy="634950"/>
            </a:xfrm>
            <a:custGeom>
              <a:avLst/>
              <a:gdLst/>
              <a:ahLst/>
              <a:cxnLst/>
              <a:rect l="l" t="t" r="r" b="b"/>
              <a:pathLst>
                <a:path w="32718" h="25398" extrusionOk="0">
                  <a:moveTo>
                    <a:pt x="16758" y="1"/>
                  </a:moveTo>
                  <a:cubicBezTo>
                    <a:pt x="15770" y="1"/>
                    <a:pt x="14868" y="661"/>
                    <a:pt x="14600" y="1663"/>
                  </a:cubicBezTo>
                  <a:lnTo>
                    <a:pt x="14558" y="1815"/>
                  </a:lnTo>
                  <a:cubicBezTo>
                    <a:pt x="14391" y="2413"/>
                    <a:pt x="14502" y="3025"/>
                    <a:pt x="14780" y="3512"/>
                  </a:cubicBezTo>
                  <a:lnTo>
                    <a:pt x="11360" y="2608"/>
                  </a:lnTo>
                  <a:cubicBezTo>
                    <a:pt x="11168" y="2557"/>
                    <a:pt x="10976" y="2532"/>
                    <a:pt x="10786" y="2532"/>
                  </a:cubicBezTo>
                  <a:cubicBezTo>
                    <a:pt x="9795" y="2532"/>
                    <a:pt x="8889" y="3203"/>
                    <a:pt x="8621" y="4207"/>
                  </a:cubicBezTo>
                  <a:lnTo>
                    <a:pt x="8579" y="4346"/>
                  </a:lnTo>
                  <a:cubicBezTo>
                    <a:pt x="8273" y="5472"/>
                    <a:pt x="8885" y="6626"/>
                    <a:pt x="9956" y="7030"/>
                  </a:cubicBezTo>
                  <a:lnTo>
                    <a:pt x="7800" y="6446"/>
                  </a:lnTo>
                  <a:cubicBezTo>
                    <a:pt x="7613" y="6398"/>
                    <a:pt x="7424" y="6375"/>
                    <a:pt x="7238" y="6375"/>
                  </a:cubicBezTo>
                  <a:cubicBezTo>
                    <a:pt x="6243" y="6375"/>
                    <a:pt x="5331" y="7037"/>
                    <a:pt x="5061" y="8045"/>
                  </a:cubicBezTo>
                  <a:lnTo>
                    <a:pt x="5020" y="8184"/>
                  </a:lnTo>
                  <a:cubicBezTo>
                    <a:pt x="4755" y="9213"/>
                    <a:pt x="5228" y="10242"/>
                    <a:pt x="6104" y="10728"/>
                  </a:cubicBezTo>
                  <a:lnTo>
                    <a:pt x="5089" y="10464"/>
                  </a:lnTo>
                  <a:cubicBezTo>
                    <a:pt x="4895" y="10412"/>
                    <a:pt x="4700" y="10387"/>
                    <a:pt x="4508" y="10387"/>
                  </a:cubicBezTo>
                  <a:cubicBezTo>
                    <a:pt x="3516" y="10387"/>
                    <a:pt x="2604" y="11047"/>
                    <a:pt x="2336" y="12049"/>
                  </a:cubicBezTo>
                  <a:lnTo>
                    <a:pt x="2308" y="12202"/>
                  </a:lnTo>
                  <a:cubicBezTo>
                    <a:pt x="2016" y="13273"/>
                    <a:pt x="2558" y="14371"/>
                    <a:pt x="3546" y="14816"/>
                  </a:cubicBezTo>
                  <a:lnTo>
                    <a:pt x="3115" y="14705"/>
                  </a:lnTo>
                  <a:cubicBezTo>
                    <a:pt x="2921" y="14653"/>
                    <a:pt x="2725" y="14628"/>
                    <a:pt x="2533" y="14628"/>
                  </a:cubicBezTo>
                  <a:cubicBezTo>
                    <a:pt x="1541" y="14628"/>
                    <a:pt x="629" y="15288"/>
                    <a:pt x="362" y="16290"/>
                  </a:cubicBezTo>
                  <a:lnTo>
                    <a:pt x="334" y="16443"/>
                  </a:lnTo>
                  <a:cubicBezTo>
                    <a:pt x="0" y="17639"/>
                    <a:pt x="723" y="18862"/>
                    <a:pt x="1919" y="19182"/>
                  </a:cubicBezTo>
                  <a:lnTo>
                    <a:pt x="3740" y="19669"/>
                  </a:lnTo>
                  <a:lnTo>
                    <a:pt x="1905" y="20892"/>
                  </a:lnTo>
                  <a:cubicBezTo>
                    <a:pt x="431" y="21880"/>
                    <a:pt x="14" y="23854"/>
                    <a:pt x="932" y="25356"/>
                  </a:cubicBezTo>
                  <a:lnTo>
                    <a:pt x="959" y="25397"/>
                  </a:lnTo>
                  <a:lnTo>
                    <a:pt x="32717" y="4124"/>
                  </a:lnTo>
                  <a:lnTo>
                    <a:pt x="17339" y="77"/>
                  </a:lnTo>
                  <a:cubicBezTo>
                    <a:pt x="17145" y="25"/>
                    <a:pt x="16950" y="1"/>
                    <a:pt x="16758" y="1"/>
                  </a:cubicBezTo>
                  <a:close/>
                </a:path>
              </a:pathLst>
            </a:custGeom>
            <a:solidFill>
              <a:srgbClr val="AF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26"/>
            <p:cNvSpPr/>
            <p:nvPr/>
          </p:nvSpPr>
          <p:spPr>
            <a:xfrm>
              <a:off x="3099575" y="2305575"/>
              <a:ext cx="796400" cy="632500"/>
            </a:xfrm>
            <a:custGeom>
              <a:avLst/>
              <a:gdLst/>
              <a:ahLst/>
              <a:cxnLst/>
              <a:rect l="l" t="t" r="r" b="b"/>
              <a:pathLst>
                <a:path w="31856" h="25300" extrusionOk="0">
                  <a:moveTo>
                    <a:pt x="31758" y="1"/>
                  </a:moveTo>
                  <a:lnTo>
                    <a:pt x="0" y="21274"/>
                  </a:lnTo>
                  <a:lnTo>
                    <a:pt x="14" y="21274"/>
                  </a:lnTo>
                  <a:lnTo>
                    <a:pt x="56" y="21330"/>
                  </a:lnTo>
                  <a:cubicBezTo>
                    <a:pt x="140" y="21469"/>
                    <a:pt x="251" y="21608"/>
                    <a:pt x="362" y="21719"/>
                  </a:cubicBezTo>
                  <a:cubicBezTo>
                    <a:pt x="994" y="22417"/>
                    <a:pt x="1882" y="22790"/>
                    <a:pt x="2785" y="22790"/>
                  </a:cubicBezTo>
                  <a:cubicBezTo>
                    <a:pt x="3411" y="22790"/>
                    <a:pt x="4044" y="22610"/>
                    <a:pt x="4603" y="22234"/>
                  </a:cubicBezTo>
                  <a:lnTo>
                    <a:pt x="6327" y="21080"/>
                  </a:lnTo>
                  <a:lnTo>
                    <a:pt x="6105" y="22748"/>
                  </a:lnTo>
                  <a:cubicBezTo>
                    <a:pt x="5952" y="23972"/>
                    <a:pt x="6814" y="25098"/>
                    <a:pt x="8051" y="25265"/>
                  </a:cubicBezTo>
                  <a:lnTo>
                    <a:pt x="8190" y="25279"/>
                  </a:lnTo>
                  <a:cubicBezTo>
                    <a:pt x="8292" y="25293"/>
                    <a:pt x="8393" y="25299"/>
                    <a:pt x="8493" y="25299"/>
                  </a:cubicBezTo>
                  <a:cubicBezTo>
                    <a:pt x="9606" y="25299"/>
                    <a:pt x="10567" y="24469"/>
                    <a:pt x="10707" y="23346"/>
                  </a:cubicBezTo>
                  <a:lnTo>
                    <a:pt x="10763" y="22887"/>
                  </a:lnTo>
                  <a:cubicBezTo>
                    <a:pt x="10804" y="23972"/>
                    <a:pt x="11611" y="24903"/>
                    <a:pt x="12723" y="25042"/>
                  </a:cubicBezTo>
                  <a:lnTo>
                    <a:pt x="12862" y="25070"/>
                  </a:lnTo>
                  <a:cubicBezTo>
                    <a:pt x="12958" y="25082"/>
                    <a:pt x="13053" y="25088"/>
                    <a:pt x="13147" y="25088"/>
                  </a:cubicBezTo>
                  <a:cubicBezTo>
                    <a:pt x="14268" y="25088"/>
                    <a:pt x="15238" y="24267"/>
                    <a:pt x="15379" y="23138"/>
                  </a:cubicBezTo>
                  <a:lnTo>
                    <a:pt x="15518" y="22081"/>
                  </a:lnTo>
                  <a:cubicBezTo>
                    <a:pt x="15629" y="23082"/>
                    <a:pt x="16408" y="23930"/>
                    <a:pt x="17451" y="24055"/>
                  </a:cubicBezTo>
                  <a:lnTo>
                    <a:pt x="17603" y="24083"/>
                  </a:lnTo>
                  <a:cubicBezTo>
                    <a:pt x="17699" y="24095"/>
                    <a:pt x="17794" y="24101"/>
                    <a:pt x="17888" y="24101"/>
                  </a:cubicBezTo>
                  <a:cubicBezTo>
                    <a:pt x="19009" y="24101"/>
                    <a:pt x="19979" y="23279"/>
                    <a:pt x="20120" y="22150"/>
                  </a:cubicBezTo>
                  <a:lnTo>
                    <a:pt x="20412" y="19940"/>
                  </a:lnTo>
                  <a:lnTo>
                    <a:pt x="20412" y="19940"/>
                  </a:lnTo>
                  <a:cubicBezTo>
                    <a:pt x="20384" y="21080"/>
                    <a:pt x="21219" y="22081"/>
                    <a:pt x="22359" y="22234"/>
                  </a:cubicBezTo>
                  <a:lnTo>
                    <a:pt x="22512" y="22248"/>
                  </a:lnTo>
                  <a:cubicBezTo>
                    <a:pt x="22615" y="22262"/>
                    <a:pt x="22717" y="22268"/>
                    <a:pt x="22818" y="22268"/>
                  </a:cubicBezTo>
                  <a:cubicBezTo>
                    <a:pt x="23930" y="22268"/>
                    <a:pt x="24888" y="21449"/>
                    <a:pt x="25028" y="20315"/>
                  </a:cubicBezTo>
                  <a:lnTo>
                    <a:pt x="25487" y="16797"/>
                  </a:lnTo>
                  <a:cubicBezTo>
                    <a:pt x="25835" y="17256"/>
                    <a:pt x="26363" y="17576"/>
                    <a:pt x="26975" y="17659"/>
                  </a:cubicBezTo>
                  <a:lnTo>
                    <a:pt x="27128" y="17687"/>
                  </a:lnTo>
                  <a:cubicBezTo>
                    <a:pt x="27224" y="17699"/>
                    <a:pt x="27319" y="17705"/>
                    <a:pt x="27412" y="17705"/>
                  </a:cubicBezTo>
                  <a:cubicBezTo>
                    <a:pt x="28534" y="17705"/>
                    <a:pt x="29504" y="16883"/>
                    <a:pt x="29645" y="15754"/>
                  </a:cubicBezTo>
                  <a:lnTo>
                    <a:pt x="31856" y="28"/>
                  </a:lnTo>
                  <a:lnTo>
                    <a:pt x="31758" y="1"/>
                  </a:lnTo>
                  <a:close/>
                </a:path>
              </a:pathLst>
            </a:custGeom>
            <a:solidFill>
              <a:srgbClr val="AF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26"/>
            <p:cNvSpPr/>
            <p:nvPr/>
          </p:nvSpPr>
          <p:spPr>
            <a:xfrm>
              <a:off x="3777075" y="2326075"/>
              <a:ext cx="90050" cy="350425"/>
            </a:xfrm>
            <a:custGeom>
              <a:avLst/>
              <a:gdLst/>
              <a:ahLst/>
              <a:cxnLst/>
              <a:rect l="l" t="t" r="r" b="b"/>
              <a:pathLst>
                <a:path w="3602" h="14017" extrusionOk="0">
                  <a:moveTo>
                    <a:pt x="3268" y="1"/>
                  </a:moveTo>
                  <a:cubicBezTo>
                    <a:pt x="1558" y="4478"/>
                    <a:pt x="459" y="9192"/>
                    <a:pt x="0" y="13975"/>
                  </a:cubicBezTo>
                  <a:lnTo>
                    <a:pt x="348" y="14003"/>
                  </a:lnTo>
                  <a:lnTo>
                    <a:pt x="348" y="14017"/>
                  </a:lnTo>
                  <a:cubicBezTo>
                    <a:pt x="807" y="9261"/>
                    <a:pt x="1905" y="4576"/>
                    <a:pt x="3601" y="126"/>
                  </a:cubicBezTo>
                  <a:lnTo>
                    <a:pt x="3268" y="1"/>
                  </a:ln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26"/>
            <p:cNvSpPr/>
            <p:nvPr/>
          </p:nvSpPr>
          <p:spPr>
            <a:xfrm>
              <a:off x="3673125" y="2395600"/>
              <a:ext cx="89725" cy="350425"/>
            </a:xfrm>
            <a:custGeom>
              <a:avLst/>
              <a:gdLst/>
              <a:ahLst/>
              <a:cxnLst/>
              <a:rect l="l" t="t" r="r" b="b"/>
              <a:pathLst>
                <a:path w="3589" h="14017" extrusionOk="0">
                  <a:moveTo>
                    <a:pt x="3268" y="1"/>
                  </a:moveTo>
                  <a:cubicBezTo>
                    <a:pt x="1544" y="4492"/>
                    <a:pt x="446" y="9206"/>
                    <a:pt x="1" y="13989"/>
                  </a:cubicBezTo>
                  <a:lnTo>
                    <a:pt x="348" y="14016"/>
                  </a:lnTo>
                  <a:cubicBezTo>
                    <a:pt x="793" y="9275"/>
                    <a:pt x="1892" y="4589"/>
                    <a:pt x="3588" y="140"/>
                  </a:cubicBezTo>
                  <a:lnTo>
                    <a:pt x="3268" y="1"/>
                  </a:ln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26"/>
            <p:cNvSpPr/>
            <p:nvPr/>
          </p:nvSpPr>
          <p:spPr>
            <a:xfrm>
              <a:off x="3544525" y="2481825"/>
              <a:ext cx="90050" cy="350400"/>
            </a:xfrm>
            <a:custGeom>
              <a:avLst/>
              <a:gdLst/>
              <a:ahLst/>
              <a:cxnLst/>
              <a:rect l="l" t="t" r="r" b="b"/>
              <a:pathLst>
                <a:path w="3602" h="14016" extrusionOk="0">
                  <a:moveTo>
                    <a:pt x="3268" y="0"/>
                  </a:moveTo>
                  <a:cubicBezTo>
                    <a:pt x="1557" y="4491"/>
                    <a:pt x="445" y="9205"/>
                    <a:pt x="0" y="13974"/>
                  </a:cubicBezTo>
                  <a:lnTo>
                    <a:pt x="348" y="14016"/>
                  </a:lnTo>
                  <a:cubicBezTo>
                    <a:pt x="807" y="9274"/>
                    <a:pt x="1891" y="4589"/>
                    <a:pt x="3601" y="125"/>
                  </a:cubicBezTo>
                  <a:lnTo>
                    <a:pt x="3268" y="0"/>
                  </a:ln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26"/>
            <p:cNvSpPr/>
            <p:nvPr/>
          </p:nvSpPr>
          <p:spPr>
            <a:xfrm>
              <a:off x="3427725" y="2555500"/>
              <a:ext cx="96300" cy="301075"/>
            </a:xfrm>
            <a:custGeom>
              <a:avLst/>
              <a:gdLst/>
              <a:ahLst/>
              <a:cxnLst/>
              <a:rect l="l" t="t" r="r" b="b"/>
              <a:pathLst>
                <a:path w="3852" h="12043" extrusionOk="0">
                  <a:moveTo>
                    <a:pt x="3532" y="1"/>
                  </a:moveTo>
                  <a:cubicBezTo>
                    <a:pt x="1808" y="3880"/>
                    <a:pt x="626" y="7926"/>
                    <a:pt x="0" y="11986"/>
                  </a:cubicBezTo>
                  <a:lnTo>
                    <a:pt x="362" y="12042"/>
                  </a:lnTo>
                  <a:cubicBezTo>
                    <a:pt x="974" y="8010"/>
                    <a:pt x="2155" y="3991"/>
                    <a:pt x="3852" y="140"/>
                  </a:cubicBezTo>
                  <a:lnTo>
                    <a:pt x="3532" y="1"/>
                  </a:ln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26"/>
            <p:cNvSpPr/>
            <p:nvPr/>
          </p:nvSpPr>
          <p:spPr>
            <a:xfrm>
              <a:off x="3302925" y="2647625"/>
              <a:ext cx="96675" cy="248575"/>
            </a:xfrm>
            <a:custGeom>
              <a:avLst/>
              <a:gdLst/>
              <a:ahLst/>
              <a:cxnLst/>
              <a:rect l="l" t="t" r="r" b="b"/>
              <a:pathLst>
                <a:path w="3867" h="9943" extrusionOk="0">
                  <a:moveTo>
                    <a:pt x="3546" y="1"/>
                  </a:moveTo>
                  <a:cubicBezTo>
                    <a:pt x="1919" y="3212"/>
                    <a:pt x="724" y="6550"/>
                    <a:pt x="1" y="9859"/>
                  </a:cubicBezTo>
                  <a:lnTo>
                    <a:pt x="348" y="9942"/>
                  </a:lnTo>
                  <a:cubicBezTo>
                    <a:pt x="1057" y="6647"/>
                    <a:pt x="2239" y="3352"/>
                    <a:pt x="3866" y="167"/>
                  </a:cubicBezTo>
                  <a:lnTo>
                    <a:pt x="3546" y="1"/>
                  </a:ln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26"/>
            <p:cNvSpPr/>
            <p:nvPr/>
          </p:nvSpPr>
          <p:spPr>
            <a:xfrm>
              <a:off x="3508025" y="2265600"/>
              <a:ext cx="354575" cy="66075"/>
            </a:xfrm>
            <a:custGeom>
              <a:avLst/>
              <a:gdLst/>
              <a:ahLst/>
              <a:cxnLst/>
              <a:rect l="l" t="t" r="r" b="b"/>
              <a:pathLst>
                <a:path w="14183" h="2643" extrusionOk="0">
                  <a:moveTo>
                    <a:pt x="111" y="1"/>
                  </a:moveTo>
                  <a:lnTo>
                    <a:pt x="0" y="334"/>
                  </a:lnTo>
                  <a:lnTo>
                    <a:pt x="14" y="334"/>
                  </a:lnTo>
                  <a:cubicBezTo>
                    <a:pt x="4603" y="1739"/>
                    <a:pt x="9372" y="2517"/>
                    <a:pt x="14169" y="2642"/>
                  </a:cubicBezTo>
                  <a:lnTo>
                    <a:pt x="14183" y="2281"/>
                  </a:lnTo>
                  <a:cubicBezTo>
                    <a:pt x="9413" y="2156"/>
                    <a:pt x="4672" y="1391"/>
                    <a:pt x="111"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26"/>
            <p:cNvSpPr/>
            <p:nvPr/>
          </p:nvSpPr>
          <p:spPr>
            <a:xfrm>
              <a:off x="3404075" y="2335475"/>
              <a:ext cx="354600" cy="65725"/>
            </a:xfrm>
            <a:custGeom>
              <a:avLst/>
              <a:gdLst/>
              <a:ahLst/>
              <a:cxnLst/>
              <a:rect l="l" t="t" r="r" b="b"/>
              <a:pathLst>
                <a:path w="14184" h="2629" extrusionOk="0">
                  <a:moveTo>
                    <a:pt x="98" y="0"/>
                  </a:moveTo>
                  <a:lnTo>
                    <a:pt x="1" y="334"/>
                  </a:lnTo>
                  <a:cubicBezTo>
                    <a:pt x="4589" y="1738"/>
                    <a:pt x="9372" y="2503"/>
                    <a:pt x="14169" y="2628"/>
                  </a:cubicBezTo>
                  <a:lnTo>
                    <a:pt x="14183" y="2281"/>
                  </a:lnTo>
                  <a:cubicBezTo>
                    <a:pt x="9414" y="2156"/>
                    <a:pt x="4673" y="1391"/>
                    <a:pt x="98" y="0"/>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26"/>
            <p:cNvSpPr/>
            <p:nvPr/>
          </p:nvSpPr>
          <p:spPr>
            <a:xfrm>
              <a:off x="3275475" y="2421675"/>
              <a:ext cx="354575" cy="65725"/>
            </a:xfrm>
            <a:custGeom>
              <a:avLst/>
              <a:gdLst/>
              <a:ahLst/>
              <a:cxnLst/>
              <a:rect l="l" t="t" r="r" b="b"/>
              <a:pathLst>
                <a:path w="14183" h="2629" extrusionOk="0">
                  <a:moveTo>
                    <a:pt x="111" y="1"/>
                  </a:moveTo>
                  <a:lnTo>
                    <a:pt x="0" y="334"/>
                  </a:lnTo>
                  <a:cubicBezTo>
                    <a:pt x="4602" y="1739"/>
                    <a:pt x="9372" y="2503"/>
                    <a:pt x="14169" y="2629"/>
                  </a:cubicBezTo>
                  <a:lnTo>
                    <a:pt x="14183" y="2267"/>
                  </a:lnTo>
                  <a:cubicBezTo>
                    <a:pt x="9413" y="2156"/>
                    <a:pt x="4672" y="1377"/>
                    <a:pt x="111"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26"/>
            <p:cNvSpPr/>
            <p:nvPr/>
          </p:nvSpPr>
          <p:spPr>
            <a:xfrm>
              <a:off x="3209075" y="2520050"/>
              <a:ext cx="310775" cy="41750"/>
            </a:xfrm>
            <a:custGeom>
              <a:avLst/>
              <a:gdLst/>
              <a:ahLst/>
              <a:cxnLst/>
              <a:rect l="l" t="t" r="r" b="b"/>
              <a:pathLst>
                <a:path w="12431" h="1670" extrusionOk="0">
                  <a:moveTo>
                    <a:pt x="84" y="1"/>
                  </a:moveTo>
                  <a:lnTo>
                    <a:pt x="0" y="348"/>
                  </a:lnTo>
                  <a:cubicBezTo>
                    <a:pt x="3588" y="1224"/>
                    <a:pt x="7314" y="1669"/>
                    <a:pt x="11110" y="1669"/>
                  </a:cubicBezTo>
                  <a:cubicBezTo>
                    <a:pt x="11541" y="1669"/>
                    <a:pt x="11986" y="1655"/>
                    <a:pt x="12431" y="1641"/>
                  </a:cubicBezTo>
                  <a:lnTo>
                    <a:pt x="12417" y="1294"/>
                  </a:lnTo>
                  <a:cubicBezTo>
                    <a:pt x="11986" y="1308"/>
                    <a:pt x="11541" y="1308"/>
                    <a:pt x="11110" y="1308"/>
                  </a:cubicBezTo>
                  <a:cubicBezTo>
                    <a:pt x="7342" y="1308"/>
                    <a:pt x="3629" y="863"/>
                    <a:pt x="84"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26"/>
            <p:cNvSpPr/>
            <p:nvPr/>
          </p:nvSpPr>
          <p:spPr>
            <a:xfrm>
              <a:off x="3125650" y="2620850"/>
              <a:ext cx="261775" cy="23675"/>
            </a:xfrm>
            <a:custGeom>
              <a:avLst/>
              <a:gdLst/>
              <a:ahLst/>
              <a:cxnLst/>
              <a:rect l="l" t="t" r="r" b="b"/>
              <a:pathLst>
                <a:path w="10471" h="947" extrusionOk="0">
                  <a:moveTo>
                    <a:pt x="56" y="1"/>
                  </a:moveTo>
                  <a:lnTo>
                    <a:pt x="0" y="349"/>
                  </a:lnTo>
                  <a:cubicBezTo>
                    <a:pt x="2253" y="752"/>
                    <a:pt x="4603" y="946"/>
                    <a:pt x="6980" y="946"/>
                  </a:cubicBezTo>
                  <a:cubicBezTo>
                    <a:pt x="8134" y="946"/>
                    <a:pt x="9302" y="905"/>
                    <a:pt x="10470" y="807"/>
                  </a:cubicBezTo>
                  <a:lnTo>
                    <a:pt x="10443" y="460"/>
                  </a:lnTo>
                  <a:cubicBezTo>
                    <a:pt x="9275" y="557"/>
                    <a:pt x="8121" y="599"/>
                    <a:pt x="6980" y="599"/>
                  </a:cubicBezTo>
                  <a:cubicBezTo>
                    <a:pt x="4617" y="599"/>
                    <a:pt x="2295" y="404"/>
                    <a:pt x="56"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26"/>
            <p:cNvSpPr/>
            <p:nvPr/>
          </p:nvSpPr>
          <p:spPr>
            <a:xfrm>
              <a:off x="3097825" y="2138600"/>
              <a:ext cx="1042175" cy="708225"/>
            </a:xfrm>
            <a:custGeom>
              <a:avLst/>
              <a:gdLst/>
              <a:ahLst/>
              <a:cxnLst/>
              <a:rect l="l" t="t" r="r" b="b"/>
              <a:pathLst>
                <a:path w="41687" h="28329" extrusionOk="0">
                  <a:moveTo>
                    <a:pt x="40933" y="1"/>
                  </a:moveTo>
                  <a:cubicBezTo>
                    <a:pt x="40805" y="1"/>
                    <a:pt x="40676" y="38"/>
                    <a:pt x="40560" y="117"/>
                  </a:cubicBezTo>
                  <a:lnTo>
                    <a:pt x="31286" y="6457"/>
                  </a:lnTo>
                  <a:lnTo>
                    <a:pt x="1" y="27828"/>
                  </a:lnTo>
                  <a:lnTo>
                    <a:pt x="57" y="27926"/>
                  </a:lnTo>
                  <a:cubicBezTo>
                    <a:pt x="154" y="28065"/>
                    <a:pt x="251" y="28204"/>
                    <a:pt x="362" y="28329"/>
                  </a:cubicBezTo>
                  <a:lnTo>
                    <a:pt x="31759" y="7528"/>
                  </a:lnTo>
                  <a:lnTo>
                    <a:pt x="41297" y="1215"/>
                  </a:lnTo>
                  <a:lnTo>
                    <a:pt x="41311" y="1201"/>
                  </a:lnTo>
                  <a:cubicBezTo>
                    <a:pt x="41603" y="1007"/>
                    <a:pt x="41686" y="589"/>
                    <a:pt x="41478" y="284"/>
                  </a:cubicBezTo>
                  <a:cubicBezTo>
                    <a:pt x="41348" y="102"/>
                    <a:pt x="41143" y="1"/>
                    <a:pt x="40933" y="1"/>
                  </a:cubicBezTo>
                  <a:close/>
                </a:path>
              </a:pathLst>
            </a:custGeom>
            <a:solidFill>
              <a:srgbClr val="82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5" name="Google Shape;1125;p26"/>
          <p:cNvGrpSpPr/>
          <p:nvPr/>
        </p:nvGrpSpPr>
        <p:grpSpPr>
          <a:xfrm rot="5400000">
            <a:off x="134059" y="-186081"/>
            <a:ext cx="1097819" cy="1623145"/>
            <a:chOff x="4553975" y="2100250"/>
            <a:chExt cx="487025" cy="720075"/>
          </a:xfrm>
        </p:grpSpPr>
        <p:sp>
          <p:nvSpPr>
            <p:cNvPr id="1126" name="Google Shape;1126;p26"/>
            <p:cNvSpPr/>
            <p:nvPr/>
          </p:nvSpPr>
          <p:spPr>
            <a:xfrm>
              <a:off x="4923150" y="2393175"/>
              <a:ext cx="117850" cy="105150"/>
            </a:xfrm>
            <a:custGeom>
              <a:avLst/>
              <a:gdLst/>
              <a:ahLst/>
              <a:cxnLst/>
              <a:rect l="l" t="t" r="r" b="b"/>
              <a:pathLst>
                <a:path w="4714" h="4206" extrusionOk="0">
                  <a:moveTo>
                    <a:pt x="3729" y="0"/>
                  </a:moveTo>
                  <a:cubicBezTo>
                    <a:pt x="3132" y="0"/>
                    <a:pt x="2264" y="473"/>
                    <a:pt x="1502" y="1266"/>
                  </a:cubicBezTo>
                  <a:cubicBezTo>
                    <a:pt x="459" y="2323"/>
                    <a:pt x="0" y="3560"/>
                    <a:pt x="487" y="4033"/>
                  </a:cubicBezTo>
                  <a:cubicBezTo>
                    <a:pt x="607" y="4150"/>
                    <a:pt x="777" y="4205"/>
                    <a:pt x="980" y="4205"/>
                  </a:cubicBezTo>
                  <a:cubicBezTo>
                    <a:pt x="1572" y="4205"/>
                    <a:pt x="2449" y="3732"/>
                    <a:pt x="3226" y="2934"/>
                  </a:cubicBezTo>
                  <a:cubicBezTo>
                    <a:pt x="4255" y="1878"/>
                    <a:pt x="4714" y="640"/>
                    <a:pt x="4241" y="181"/>
                  </a:cubicBezTo>
                  <a:cubicBezTo>
                    <a:pt x="4115" y="59"/>
                    <a:pt x="3939" y="0"/>
                    <a:pt x="3729" y="0"/>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26"/>
            <p:cNvSpPr/>
            <p:nvPr/>
          </p:nvSpPr>
          <p:spPr>
            <a:xfrm>
              <a:off x="4888725" y="2395325"/>
              <a:ext cx="53900" cy="90975"/>
            </a:xfrm>
            <a:custGeom>
              <a:avLst/>
              <a:gdLst/>
              <a:ahLst/>
              <a:cxnLst/>
              <a:rect l="l" t="t" r="r" b="b"/>
              <a:pathLst>
                <a:path w="2156" h="3639" extrusionOk="0">
                  <a:moveTo>
                    <a:pt x="1464" y="0"/>
                  </a:moveTo>
                  <a:cubicBezTo>
                    <a:pt x="1035" y="0"/>
                    <a:pt x="524" y="678"/>
                    <a:pt x="265" y="1597"/>
                  </a:cubicBezTo>
                  <a:cubicBezTo>
                    <a:pt x="1" y="2598"/>
                    <a:pt x="154" y="3502"/>
                    <a:pt x="598" y="3627"/>
                  </a:cubicBezTo>
                  <a:cubicBezTo>
                    <a:pt x="629" y="3635"/>
                    <a:pt x="661" y="3638"/>
                    <a:pt x="693" y="3638"/>
                  </a:cubicBezTo>
                  <a:cubicBezTo>
                    <a:pt x="1121" y="3638"/>
                    <a:pt x="1632" y="2960"/>
                    <a:pt x="1878" y="2028"/>
                  </a:cubicBezTo>
                  <a:cubicBezTo>
                    <a:pt x="2156" y="1041"/>
                    <a:pt x="2003" y="137"/>
                    <a:pt x="1558" y="12"/>
                  </a:cubicBezTo>
                  <a:cubicBezTo>
                    <a:pt x="1527" y="4"/>
                    <a:pt x="1496" y="0"/>
                    <a:pt x="1464" y="0"/>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26"/>
            <p:cNvSpPr/>
            <p:nvPr/>
          </p:nvSpPr>
          <p:spPr>
            <a:xfrm>
              <a:off x="4900200" y="2194275"/>
              <a:ext cx="102225" cy="97300"/>
            </a:xfrm>
            <a:custGeom>
              <a:avLst/>
              <a:gdLst/>
              <a:ahLst/>
              <a:cxnLst/>
              <a:rect l="l" t="t" r="r" b="b"/>
              <a:pathLst>
                <a:path w="4089" h="3892" extrusionOk="0">
                  <a:moveTo>
                    <a:pt x="3229" y="0"/>
                  </a:moveTo>
                  <a:cubicBezTo>
                    <a:pt x="2698" y="0"/>
                    <a:pt x="1916" y="464"/>
                    <a:pt x="1238" y="1227"/>
                  </a:cubicBezTo>
                  <a:cubicBezTo>
                    <a:pt x="362" y="2228"/>
                    <a:pt x="0" y="3354"/>
                    <a:pt x="445" y="3757"/>
                  </a:cubicBezTo>
                  <a:cubicBezTo>
                    <a:pt x="553" y="3848"/>
                    <a:pt x="693" y="3891"/>
                    <a:pt x="857" y="3891"/>
                  </a:cubicBezTo>
                  <a:cubicBezTo>
                    <a:pt x="1394" y="3891"/>
                    <a:pt x="2179" y="3426"/>
                    <a:pt x="2851" y="2659"/>
                  </a:cubicBezTo>
                  <a:cubicBezTo>
                    <a:pt x="3741" y="1658"/>
                    <a:pt x="4088" y="532"/>
                    <a:pt x="3643" y="142"/>
                  </a:cubicBezTo>
                  <a:cubicBezTo>
                    <a:pt x="3537" y="46"/>
                    <a:pt x="3396" y="0"/>
                    <a:pt x="3229" y="0"/>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26"/>
            <p:cNvSpPr/>
            <p:nvPr/>
          </p:nvSpPr>
          <p:spPr>
            <a:xfrm>
              <a:off x="4678075" y="2184025"/>
              <a:ext cx="82050" cy="92600"/>
            </a:xfrm>
            <a:custGeom>
              <a:avLst/>
              <a:gdLst/>
              <a:ahLst/>
              <a:cxnLst/>
              <a:rect l="l" t="t" r="r" b="b"/>
              <a:pathLst>
                <a:path w="3282" h="3704" extrusionOk="0">
                  <a:moveTo>
                    <a:pt x="2559" y="1"/>
                  </a:moveTo>
                  <a:cubicBezTo>
                    <a:pt x="2088" y="1"/>
                    <a:pt x="1394" y="510"/>
                    <a:pt x="849" y="1317"/>
                  </a:cubicBezTo>
                  <a:cubicBezTo>
                    <a:pt x="181" y="2290"/>
                    <a:pt x="1" y="3333"/>
                    <a:pt x="432" y="3625"/>
                  </a:cubicBezTo>
                  <a:cubicBezTo>
                    <a:pt x="513" y="3678"/>
                    <a:pt x="609" y="3704"/>
                    <a:pt x="716" y="3704"/>
                  </a:cubicBezTo>
                  <a:cubicBezTo>
                    <a:pt x="1194" y="3704"/>
                    <a:pt x="1888" y="3194"/>
                    <a:pt x="2434" y="2388"/>
                  </a:cubicBezTo>
                  <a:cubicBezTo>
                    <a:pt x="3101" y="1414"/>
                    <a:pt x="3282" y="371"/>
                    <a:pt x="2837" y="79"/>
                  </a:cubicBezTo>
                  <a:cubicBezTo>
                    <a:pt x="2758" y="26"/>
                    <a:pt x="2664" y="1"/>
                    <a:pt x="2559"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26"/>
            <p:cNvSpPr/>
            <p:nvPr/>
          </p:nvSpPr>
          <p:spPr>
            <a:xfrm>
              <a:off x="4553975" y="2187575"/>
              <a:ext cx="73375" cy="73350"/>
            </a:xfrm>
            <a:custGeom>
              <a:avLst/>
              <a:gdLst/>
              <a:ahLst/>
              <a:cxnLst/>
              <a:rect l="l" t="t" r="r" b="b"/>
              <a:pathLst>
                <a:path w="2935" h="2934" extrusionOk="0">
                  <a:moveTo>
                    <a:pt x="613" y="1"/>
                  </a:moveTo>
                  <a:cubicBezTo>
                    <a:pt x="502" y="1"/>
                    <a:pt x="407" y="30"/>
                    <a:pt x="334" y="90"/>
                  </a:cubicBezTo>
                  <a:cubicBezTo>
                    <a:pt x="1" y="369"/>
                    <a:pt x="223" y="1217"/>
                    <a:pt x="849" y="1968"/>
                  </a:cubicBezTo>
                  <a:cubicBezTo>
                    <a:pt x="1338" y="2565"/>
                    <a:pt x="1920" y="2933"/>
                    <a:pt x="2310" y="2933"/>
                  </a:cubicBezTo>
                  <a:cubicBezTo>
                    <a:pt x="2420" y="2933"/>
                    <a:pt x="2514" y="2904"/>
                    <a:pt x="2587" y="2843"/>
                  </a:cubicBezTo>
                  <a:cubicBezTo>
                    <a:pt x="2934" y="2565"/>
                    <a:pt x="2698" y="1717"/>
                    <a:pt x="2086" y="966"/>
                  </a:cubicBezTo>
                  <a:cubicBezTo>
                    <a:pt x="1598" y="369"/>
                    <a:pt x="1007" y="1"/>
                    <a:pt x="613"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26"/>
            <p:cNvSpPr/>
            <p:nvPr/>
          </p:nvSpPr>
          <p:spPr>
            <a:xfrm>
              <a:off x="4898450" y="2315675"/>
              <a:ext cx="91800" cy="45175"/>
            </a:xfrm>
            <a:custGeom>
              <a:avLst/>
              <a:gdLst/>
              <a:ahLst/>
              <a:cxnLst/>
              <a:rect l="l" t="t" r="r" b="b"/>
              <a:pathLst>
                <a:path w="3672" h="1807" extrusionOk="0">
                  <a:moveTo>
                    <a:pt x="1103" y="0"/>
                  </a:moveTo>
                  <a:cubicBezTo>
                    <a:pt x="582" y="0"/>
                    <a:pt x="198" y="148"/>
                    <a:pt x="126" y="417"/>
                  </a:cubicBezTo>
                  <a:cubicBezTo>
                    <a:pt x="1" y="848"/>
                    <a:pt x="668" y="1404"/>
                    <a:pt x="1628" y="1668"/>
                  </a:cubicBezTo>
                  <a:cubicBezTo>
                    <a:pt x="1963" y="1762"/>
                    <a:pt x="2289" y="1807"/>
                    <a:pt x="2573" y="1807"/>
                  </a:cubicBezTo>
                  <a:cubicBezTo>
                    <a:pt x="3091" y="1807"/>
                    <a:pt x="3475" y="1659"/>
                    <a:pt x="3547" y="1390"/>
                  </a:cubicBezTo>
                  <a:cubicBezTo>
                    <a:pt x="3672" y="959"/>
                    <a:pt x="3004" y="403"/>
                    <a:pt x="2059" y="139"/>
                  </a:cubicBezTo>
                  <a:cubicBezTo>
                    <a:pt x="1718" y="45"/>
                    <a:pt x="1390" y="0"/>
                    <a:pt x="1103" y="0"/>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26"/>
            <p:cNvSpPr/>
            <p:nvPr/>
          </p:nvSpPr>
          <p:spPr>
            <a:xfrm>
              <a:off x="4593600" y="2513025"/>
              <a:ext cx="115100" cy="51950"/>
            </a:xfrm>
            <a:custGeom>
              <a:avLst/>
              <a:gdLst/>
              <a:ahLst/>
              <a:cxnLst/>
              <a:rect l="l" t="t" r="r" b="b"/>
              <a:pathLst>
                <a:path w="4604" h="2078" extrusionOk="0">
                  <a:moveTo>
                    <a:pt x="2803" y="1"/>
                  </a:moveTo>
                  <a:cubicBezTo>
                    <a:pt x="2596" y="1"/>
                    <a:pt x="2379" y="15"/>
                    <a:pt x="2156" y="45"/>
                  </a:cubicBezTo>
                  <a:cubicBezTo>
                    <a:pt x="932" y="212"/>
                    <a:pt x="1" y="782"/>
                    <a:pt x="70" y="1338"/>
                  </a:cubicBezTo>
                  <a:cubicBezTo>
                    <a:pt x="127" y="1783"/>
                    <a:pt x="848" y="2078"/>
                    <a:pt x="1787" y="2078"/>
                  </a:cubicBezTo>
                  <a:cubicBezTo>
                    <a:pt x="1994" y="2078"/>
                    <a:pt x="2211" y="2064"/>
                    <a:pt x="2434" y="2034"/>
                  </a:cubicBezTo>
                  <a:cubicBezTo>
                    <a:pt x="3658" y="1867"/>
                    <a:pt x="4603" y="1297"/>
                    <a:pt x="4520" y="740"/>
                  </a:cubicBezTo>
                  <a:cubicBezTo>
                    <a:pt x="4463" y="296"/>
                    <a:pt x="3742" y="1"/>
                    <a:pt x="2803"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26"/>
            <p:cNvSpPr/>
            <p:nvPr/>
          </p:nvSpPr>
          <p:spPr>
            <a:xfrm>
              <a:off x="4621775" y="2100250"/>
              <a:ext cx="78225" cy="141325"/>
            </a:xfrm>
            <a:custGeom>
              <a:avLst/>
              <a:gdLst/>
              <a:ahLst/>
              <a:cxnLst/>
              <a:rect l="l" t="t" r="r" b="b"/>
              <a:pathLst>
                <a:path w="3129" h="5653" extrusionOk="0">
                  <a:moveTo>
                    <a:pt x="2008" y="1"/>
                  </a:moveTo>
                  <a:cubicBezTo>
                    <a:pt x="1337" y="1"/>
                    <a:pt x="583" y="1103"/>
                    <a:pt x="306" y="2582"/>
                  </a:cubicBezTo>
                  <a:cubicBezTo>
                    <a:pt x="0" y="4140"/>
                    <a:pt x="320" y="5516"/>
                    <a:pt x="1015" y="5641"/>
                  </a:cubicBezTo>
                  <a:cubicBezTo>
                    <a:pt x="1053" y="5649"/>
                    <a:pt x="1092" y="5653"/>
                    <a:pt x="1130" y="5653"/>
                  </a:cubicBezTo>
                  <a:cubicBezTo>
                    <a:pt x="1797" y="5653"/>
                    <a:pt x="2533" y="4542"/>
                    <a:pt x="2823" y="3083"/>
                  </a:cubicBezTo>
                  <a:cubicBezTo>
                    <a:pt x="3129" y="1526"/>
                    <a:pt x="2809" y="149"/>
                    <a:pt x="2113" y="10"/>
                  </a:cubicBezTo>
                  <a:cubicBezTo>
                    <a:pt x="2079" y="4"/>
                    <a:pt x="2043" y="1"/>
                    <a:pt x="2008"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26"/>
            <p:cNvSpPr/>
            <p:nvPr/>
          </p:nvSpPr>
          <p:spPr>
            <a:xfrm>
              <a:off x="4591875" y="2347875"/>
              <a:ext cx="118900" cy="117775"/>
            </a:xfrm>
            <a:custGeom>
              <a:avLst/>
              <a:gdLst/>
              <a:ahLst/>
              <a:cxnLst/>
              <a:rect l="l" t="t" r="r" b="b"/>
              <a:pathLst>
                <a:path w="4756" h="4711" extrusionOk="0">
                  <a:moveTo>
                    <a:pt x="992" y="1"/>
                  </a:moveTo>
                  <a:cubicBezTo>
                    <a:pt x="814" y="1"/>
                    <a:pt x="661" y="47"/>
                    <a:pt x="542" y="144"/>
                  </a:cubicBezTo>
                  <a:cubicBezTo>
                    <a:pt x="0" y="603"/>
                    <a:pt x="376" y="1952"/>
                    <a:pt x="1391" y="3175"/>
                  </a:cubicBezTo>
                  <a:cubicBezTo>
                    <a:pt x="2171" y="4129"/>
                    <a:pt x="3111" y="4711"/>
                    <a:pt x="3745" y="4711"/>
                  </a:cubicBezTo>
                  <a:cubicBezTo>
                    <a:pt x="3925" y="4711"/>
                    <a:pt x="4080" y="4664"/>
                    <a:pt x="4199" y="4566"/>
                  </a:cubicBezTo>
                  <a:cubicBezTo>
                    <a:pt x="4756" y="4107"/>
                    <a:pt x="4366" y="2758"/>
                    <a:pt x="3365" y="1534"/>
                  </a:cubicBezTo>
                  <a:cubicBezTo>
                    <a:pt x="2572" y="589"/>
                    <a:pt x="1626" y="1"/>
                    <a:pt x="992"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26"/>
            <p:cNvSpPr/>
            <p:nvPr/>
          </p:nvSpPr>
          <p:spPr>
            <a:xfrm>
              <a:off x="4788275" y="2135275"/>
              <a:ext cx="92475" cy="143175"/>
            </a:xfrm>
            <a:custGeom>
              <a:avLst/>
              <a:gdLst/>
              <a:ahLst/>
              <a:cxnLst/>
              <a:rect l="l" t="t" r="r" b="b"/>
              <a:pathLst>
                <a:path w="3699" h="5727" extrusionOk="0">
                  <a:moveTo>
                    <a:pt x="2681" y="1"/>
                  </a:moveTo>
                  <a:cubicBezTo>
                    <a:pt x="2000" y="1"/>
                    <a:pt x="1108" y="995"/>
                    <a:pt x="584" y="2391"/>
                  </a:cubicBezTo>
                  <a:cubicBezTo>
                    <a:pt x="0" y="3948"/>
                    <a:pt x="98" y="5422"/>
                    <a:pt x="793" y="5686"/>
                  </a:cubicBezTo>
                  <a:cubicBezTo>
                    <a:pt x="865" y="5714"/>
                    <a:pt x="940" y="5727"/>
                    <a:pt x="1018" y="5727"/>
                  </a:cubicBezTo>
                  <a:cubicBezTo>
                    <a:pt x="1699" y="5727"/>
                    <a:pt x="2591" y="4733"/>
                    <a:pt x="3115" y="3336"/>
                  </a:cubicBezTo>
                  <a:cubicBezTo>
                    <a:pt x="3699" y="1765"/>
                    <a:pt x="3601" y="291"/>
                    <a:pt x="2906" y="41"/>
                  </a:cubicBezTo>
                  <a:cubicBezTo>
                    <a:pt x="2834" y="14"/>
                    <a:pt x="2759" y="1"/>
                    <a:pt x="2681"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26"/>
            <p:cNvSpPr/>
            <p:nvPr/>
          </p:nvSpPr>
          <p:spPr>
            <a:xfrm>
              <a:off x="4760800" y="2196675"/>
              <a:ext cx="192150" cy="623650"/>
            </a:xfrm>
            <a:custGeom>
              <a:avLst/>
              <a:gdLst/>
              <a:ahLst/>
              <a:cxnLst/>
              <a:rect l="l" t="t" r="r" b="b"/>
              <a:pathLst>
                <a:path w="7686" h="24946" extrusionOk="0">
                  <a:moveTo>
                    <a:pt x="3072" y="1"/>
                  </a:moveTo>
                  <a:cubicBezTo>
                    <a:pt x="3024" y="1"/>
                    <a:pt x="2974" y="28"/>
                    <a:pt x="2962" y="74"/>
                  </a:cubicBezTo>
                  <a:cubicBezTo>
                    <a:pt x="1" y="8222"/>
                    <a:pt x="1447" y="17802"/>
                    <a:pt x="6675" y="24754"/>
                  </a:cubicBezTo>
                  <a:cubicBezTo>
                    <a:pt x="6780" y="24890"/>
                    <a:pt x="6910" y="24946"/>
                    <a:pt x="7036" y="24946"/>
                  </a:cubicBezTo>
                  <a:cubicBezTo>
                    <a:pt x="7375" y="24946"/>
                    <a:pt x="7686" y="24539"/>
                    <a:pt x="7412" y="24184"/>
                  </a:cubicBezTo>
                  <a:cubicBezTo>
                    <a:pt x="2128" y="17566"/>
                    <a:pt x="487" y="8208"/>
                    <a:pt x="3171" y="144"/>
                  </a:cubicBezTo>
                  <a:cubicBezTo>
                    <a:pt x="3185" y="88"/>
                    <a:pt x="3157" y="32"/>
                    <a:pt x="3101" y="5"/>
                  </a:cubicBezTo>
                  <a:cubicBezTo>
                    <a:pt x="3092" y="2"/>
                    <a:pt x="3082" y="1"/>
                    <a:pt x="3072" y="1"/>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26"/>
            <p:cNvSpPr/>
            <p:nvPr/>
          </p:nvSpPr>
          <p:spPr>
            <a:xfrm>
              <a:off x="4811200" y="2433850"/>
              <a:ext cx="180450" cy="119000"/>
            </a:xfrm>
            <a:custGeom>
              <a:avLst/>
              <a:gdLst/>
              <a:ahLst/>
              <a:cxnLst/>
              <a:rect l="l" t="t" r="r" b="b"/>
              <a:pathLst>
                <a:path w="7218" h="4760" extrusionOk="0">
                  <a:moveTo>
                    <a:pt x="7217" y="0"/>
                  </a:moveTo>
                  <a:lnTo>
                    <a:pt x="7217" y="0"/>
                  </a:lnTo>
                  <a:cubicBezTo>
                    <a:pt x="5535" y="2295"/>
                    <a:pt x="2963" y="3907"/>
                    <a:pt x="209" y="4422"/>
                  </a:cubicBezTo>
                  <a:cubicBezTo>
                    <a:pt x="1" y="4474"/>
                    <a:pt x="49" y="4759"/>
                    <a:pt x="240" y="4759"/>
                  </a:cubicBezTo>
                  <a:cubicBezTo>
                    <a:pt x="252" y="4759"/>
                    <a:pt x="265" y="4758"/>
                    <a:pt x="279" y="4756"/>
                  </a:cubicBezTo>
                  <a:cubicBezTo>
                    <a:pt x="3102" y="4102"/>
                    <a:pt x="5618" y="2364"/>
                    <a:pt x="7217" y="0"/>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26"/>
            <p:cNvSpPr/>
            <p:nvPr/>
          </p:nvSpPr>
          <p:spPr>
            <a:xfrm>
              <a:off x="4633225" y="2143250"/>
              <a:ext cx="174450" cy="268100"/>
            </a:xfrm>
            <a:custGeom>
              <a:avLst/>
              <a:gdLst/>
              <a:ahLst/>
              <a:cxnLst/>
              <a:rect l="l" t="t" r="r" b="b"/>
              <a:pathLst>
                <a:path w="6978" h="10724" extrusionOk="0">
                  <a:moveTo>
                    <a:pt x="1211" y="0"/>
                  </a:moveTo>
                  <a:lnTo>
                    <a:pt x="1211" y="0"/>
                  </a:lnTo>
                  <a:cubicBezTo>
                    <a:pt x="891" y="445"/>
                    <a:pt x="654" y="974"/>
                    <a:pt x="529" y="1516"/>
                  </a:cubicBezTo>
                  <a:cubicBezTo>
                    <a:pt x="140" y="3170"/>
                    <a:pt x="613" y="4950"/>
                    <a:pt x="1544" y="6341"/>
                  </a:cubicBezTo>
                  <a:cubicBezTo>
                    <a:pt x="2823" y="8232"/>
                    <a:pt x="4770" y="9483"/>
                    <a:pt x="6647" y="10693"/>
                  </a:cubicBezTo>
                  <a:cubicBezTo>
                    <a:pt x="6680" y="10714"/>
                    <a:pt x="6713" y="10723"/>
                    <a:pt x="6743" y="10723"/>
                  </a:cubicBezTo>
                  <a:cubicBezTo>
                    <a:pt x="6889" y="10723"/>
                    <a:pt x="6978" y="10507"/>
                    <a:pt x="6828" y="10415"/>
                  </a:cubicBezTo>
                  <a:cubicBezTo>
                    <a:pt x="5869" y="9831"/>
                    <a:pt x="4923" y="9247"/>
                    <a:pt x="4033" y="8579"/>
                  </a:cubicBezTo>
                  <a:cubicBezTo>
                    <a:pt x="1808" y="6980"/>
                    <a:pt x="1" y="4394"/>
                    <a:pt x="571" y="1530"/>
                  </a:cubicBezTo>
                  <a:cubicBezTo>
                    <a:pt x="682" y="987"/>
                    <a:pt x="891" y="459"/>
                    <a:pt x="1211" y="0"/>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26"/>
            <p:cNvSpPr/>
            <p:nvPr/>
          </p:nvSpPr>
          <p:spPr>
            <a:xfrm>
              <a:off x="4801100" y="2225275"/>
              <a:ext cx="166200" cy="111350"/>
            </a:xfrm>
            <a:custGeom>
              <a:avLst/>
              <a:gdLst/>
              <a:ahLst/>
              <a:cxnLst/>
              <a:rect l="l" t="t" r="r" b="b"/>
              <a:pathLst>
                <a:path w="6648" h="4454" extrusionOk="0">
                  <a:moveTo>
                    <a:pt x="6648" y="1"/>
                  </a:moveTo>
                  <a:cubicBezTo>
                    <a:pt x="5202" y="2225"/>
                    <a:pt x="2783" y="3755"/>
                    <a:pt x="210" y="4116"/>
                  </a:cubicBezTo>
                  <a:cubicBezTo>
                    <a:pt x="1" y="4156"/>
                    <a:pt x="38" y="4454"/>
                    <a:pt x="228" y="4454"/>
                  </a:cubicBezTo>
                  <a:cubicBezTo>
                    <a:pt x="240" y="4454"/>
                    <a:pt x="253" y="4453"/>
                    <a:pt x="266" y="4450"/>
                  </a:cubicBezTo>
                  <a:cubicBezTo>
                    <a:pt x="2922" y="3950"/>
                    <a:pt x="5299" y="2281"/>
                    <a:pt x="6648" y="1"/>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26"/>
            <p:cNvSpPr/>
            <p:nvPr/>
          </p:nvSpPr>
          <p:spPr>
            <a:xfrm>
              <a:off x="4616200" y="2373350"/>
              <a:ext cx="199575" cy="138125"/>
            </a:xfrm>
            <a:custGeom>
              <a:avLst/>
              <a:gdLst/>
              <a:ahLst/>
              <a:cxnLst/>
              <a:rect l="l" t="t" r="r" b="b"/>
              <a:pathLst>
                <a:path w="7983" h="5525" extrusionOk="0">
                  <a:moveTo>
                    <a:pt x="1" y="1"/>
                  </a:moveTo>
                  <a:lnTo>
                    <a:pt x="1" y="1"/>
                  </a:lnTo>
                  <a:cubicBezTo>
                    <a:pt x="1697" y="2740"/>
                    <a:pt x="4519" y="4784"/>
                    <a:pt x="7704" y="5521"/>
                  </a:cubicBezTo>
                  <a:cubicBezTo>
                    <a:pt x="7717" y="5524"/>
                    <a:pt x="7730" y="5525"/>
                    <a:pt x="7743" y="5525"/>
                  </a:cubicBezTo>
                  <a:cubicBezTo>
                    <a:pt x="7933" y="5525"/>
                    <a:pt x="7982" y="5240"/>
                    <a:pt x="7773" y="5187"/>
                  </a:cubicBezTo>
                  <a:cubicBezTo>
                    <a:pt x="4659" y="4589"/>
                    <a:pt x="1780" y="2685"/>
                    <a:pt x="1" y="1"/>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26"/>
            <p:cNvSpPr/>
            <p:nvPr/>
          </p:nvSpPr>
          <p:spPr>
            <a:xfrm>
              <a:off x="4665175" y="2213450"/>
              <a:ext cx="63325" cy="85475"/>
            </a:xfrm>
            <a:custGeom>
              <a:avLst/>
              <a:gdLst/>
              <a:ahLst/>
              <a:cxnLst/>
              <a:rect l="l" t="t" r="r" b="b"/>
              <a:pathLst>
                <a:path w="2533" h="3419" extrusionOk="0">
                  <a:moveTo>
                    <a:pt x="2533" y="1"/>
                  </a:moveTo>
                  <a:lnTo>
                    <a:pt x="2533" y="1"/>
                  </a:lnTo>
                  <a:cubicBezTo>
                    <a:pt x="1810" y="1113"/>
                    <a:pt x="1003" y="2156"/>
                    <a:pt x="113" y="3129"/>
                  </a:cubicBezTo>
                  <a:cubicBezTo>
                    <a:pt x="0" y="3263"/>
                    <a:pt x="115" y="3419"/>
                    <a:pt x="238" y="3419"/>
                  </a:cubicBezTo>
                  <a:cubicBezTo>
                    <a:pt x="282" y="3419"/>
                    <a:pt x="327" y="3399"/>
                    <a:pt x="364" y="3352"/>
                  </a:cubicBezTo>
                  <a:cubicBezTo>
                    <a:pt x="1184" y="2295"/>
                    <a:pt x="1907" y="1169"/>
                    <a:pt x="2533" y="1"/>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26"/>
            <p:cNvSpPr/>
            <p:nvPr/>
          </p:nvSpPr>
          <p:spPr>
            <a:xfrm>
              <a:off x="4897425" y="2429325"/>
              <a:ext cx="29225" cy="85475"/>
            </a:xfrm>
            <a:custGeom>
              <a:avLst/>
              <a:gdLst/>
              <a:ahLst/>
              <a:cxnLst/>
              <a:rect l="l" t="t" r="r" b="b"/>
              <a:pathLst>
                <a:path w="1169" h="3419" extrusionOk="0">
                  <a:moveTo>
                    <a:pt x="1168" y="1"/>
                  </a:moveTo>
                  <a:lnTo>
                    <a:pt x="1168" y="1"/>
                  </a:lnTo>
                  <a:cubicBezTo>
                    <a:pt x="390" y="863"/>
                    <a:pt x="0" y="2072"/>
                    <a:pt x="153" y="3282"/>
                  </a:cubicBezTo>
                  <a:cubicBezTo>
                    <a:pt x="171" y="3376"/>
                    <a:pt x="243" y="3418"/>
                    <a:pt x="317" y="3418"/>
                  </a:cubicBezTo>
                  <a:cubicBezTo>
                    <a:pt x="417" y="3418"/>
                    <a:pt x="519" y="3341"/>
                    <a:pt x="487" y="3212"/>
                  </a:cubicBezTo>
                  <a:cubicBezTo>
                    <a:pt x="237" y="2142"/>
                    <a:pt x="487" y="932"/>
                    <a:pt x="1168" y="1"/>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26"/>
            <p:cNvSpPr/>
            <p:nvPr/>
          </p:nvSpPr>
          <p:spPr>
            <a:xfrm>
              <a:off x="4616200" y="2490100"/>
              <a:ext cx="142950" cy="59725"/>
            </a:xfrm>
            <a:custGeom>
              <a:avLst/>
              <a:gdLst/>
              <a:ahLst/>
              <a:cxnLst/>
              <a:rect l="l" t="t" r="r" b="b"/>
              <a:pathLst>
                <a:path w="5718" h="2389" extrusionOk="0">
                  <a:moveTo>
                    <a:pt x="5483" y="0"/>
                  </a:moveTo>
                  <a:cubicBezTo>
                    <a:pt x="5436" y="0"/>
                    <a:pt x="5389" y="21"/>
                    <a:pt x="5354" y="72"/>
                  </a:cubicBezTo>
                  <a:cubicBezTo>
                    <a:pt x="4386" y="1464"/>
                    <a:pt x="2669" y="2326"/>
                    <a:pt x="930" y="2326"/>
                  </a:cubicBezTo>
                  <a:cubicBezTo>
                    <a:pt x="620" y="2326"/>
                    <a:pt x="308" y="2298"/>
                    <a:pt x="1" y="2241"/>
                  </a:cubicBezTo>
                  <a:lnTo>
                    <a:pt x="1" y="2241"/>
                  </a:lnTo>
                  <a:cubicBezTo>
                    <a:pt x="403" y="2341"/>
                    <a:pt x="816" y="2389"/>
                    <a:pt x="1229" y="2389"/>
                  </a:cubicBezTo>
                  <a:cubicBezTo>
                    <a:pt x="2901" y="2389"/>
                    <a:pt x="4581" y="1605"/>
                    <a:pt x="5618" y="267"/>
                  </a:cubicBezTo>
                  <a:cubicBezTo>
                    <a:pt x="5718" y="137"/>
                    <a:pt x="5603" y="0"/>
                    <a:pt x="5483" y="0"/>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26"/>
            <p:cNvSpPr/>
            <p:nvPr/>
          </p:nvSpPr>
          <p:spPr>
            <a:xfrm>
              <a:off x="4876700" y="2305575"/>
              <a:ext cx="96525" cy="35625"/>
            </a:xfrm>
            <a:custGeom>
              <a:avLst/>
              <a:gdLst/>
              <a:ahLst/>
              <a:cxnLst/>
              <a:rect l="l" t="t" r="r" b="b"/>
              <a:pathLst>
                <a:path w="3861" h="1425" extrusionOk="0">
                  <a:moveTo>
                    <a:pt x="121" y="1"/>
                  </a:moveTo>
                  <a:cubicBezTo>
                    <a:pt x="59" y="1"/>
                    <a:pt x="1" y="86"/>
                    <a:pt x="64" y="140"/>
                  </a:cubicBezTo>
                  <a:cubicBezTo>
                    <a:pt x="942" y="969"/>
                    <a:pt x="2132" y="1425"/>
                    <a:pt x="3310" y="1425"/>
                  </a:cubicBezTo>
                  <a:cubicBezTo>
                    <a:pt x="3494" y="1425"/>
                    <a:pt x="3678" y="1414"/>
                    <a:pt x="3860" y="1391"/>
                  </a:cubicBezTo>
                  <a:lnTo>
                    <a:pt x="3860" y="1391"/>
                  </a:lnTo>
                  <a:cubicBezTo>
                    <a:pt x="3740" y="1401"/>
                    <a:pt x="3620" y="1406"/>
                    <a:pt x="3499" y="1406"/>
                  </a:cubicBezTo>
                  <a:cubicBezTo>
                    <a:pt x="2258" y="1406"/>
                    <a:pt x="1038" y="890"/>
                    <a:pt x="176" y="28"/>
                  </a:cubicBezTo>
                  <a:cubicBezTo>
                    <a:pt x="159" y="9"/>
                    <a:pt x="140" y="1"/>
                    <a:pt x="121" y="1"/>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26"/>
            <p:cNvSpPr/>
            <p:nvPr/>
          </p:nvSpPr>
          <p:spPr>
            <a:xfrm>
              <a:off x="4570675" y="2197125"/>
              <a:ext cx="103900" cy="102500"/>
            </a:xfrm>
            <a:custGeom>
              <a:avLst/>
              <a:gdLst/>
              <a:ahLst/>
              <a:cxnLst/>
              <a:rect l="l" t="t" r="r" b="b"/>
              <a:pathLst>
                <a:path w="4156" h="4100" extrusionOk="0">
                  <a:moveTo>
                    <a:pt x="0" y="0"/>
                  </a:moveTo>
                  <a:lnTo>
                    <a:pt x="0" y="0"/>
                  </a:lnTo>
                  <a:cubicBezTo>
                    <a:pt x="904" y="1627"/>
                    <a:pt x="2225" y="3045"/>
                    <a:pt x="3824" y="4074"/>
                  </a:cubicBezTo>
                  <a:cubicBezTo>
                    <a:pt x="3854" y="4092"/>
                    <a:pt x="3884" y="4099"/>
                    <a:pt x="3911" y="4099"/>
                  </a:cubicBezTo>
                  <a:cubicBezTo>
                    <a:pt x="4062" y="4099"/>
                    <a:pt x="4155" y="3876"/>
                    <a:pt x="3991" y="3782"/>
                  </a:cubicBezTo>
                  <a:cubicBezTo>
                    <a:pt x="2392" y="2893"/>
                    <a:pt x="1001" y="1572"/>
                    <a:pt x="0" y="0"/>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6" name="Google Shape;1146;p26"/>
          <p:cNvGrpSpPr/>
          <p:nvPr/>
        </p:nvGrpSpPr>
        <p:grpSpPr>
          <a:xfrm rot="-5400000">
            <a:off x="10608869" y="5050277"/>
            <a:ext cx="1411723" cy="2087161"/>
            <a:chOff x="4553975" y="2100250"/>
            <a:chExt cx="487025" cy="720075"/>
          </a:xfrm>
        </p:grpSpPr>
        <p:sp>
          <p:nvSpPr>
            <p:cNvPr id="1147" name="Google Shape;1147;p26"/>
            <p:cNvSpPr/>
            <p:nvPr/>
          </p:nvSpPr>
          <p:spPr>
            <a:xfrm>
              <a:off x="4923150" y="2393175"/>
              <a:ext cx="117850" cy="105150"/>
            </a:xfrm>
            <a:custGeom>
              <a:avLst/>
              <a:gdLst/>
              <a:ahLst/>
              <a:cxnLst/>
              <a:rect l="l" t="t" r="r" b="b"/>
              <a:pathLst>
                <a:path w="4714" h="4206" extrusionOk="0">
                  <a:moveTo>
                    <a:pt x="3729" y="0"/>
                  </a:moveTo>
                  <a:cubicBezTo>
                    <a:pt x="3132" y="0"/>
                    <a:pt x="2264" y="473"/>
                    <a:pt x="1502" y="1266"/>
                  </a:cubicBezTo>
                  <a:cubicBezTo>
                    <a:pt x="459" y="2323"/>
                    <a:pt x="0" y="3560"/>
                    <a:pt x="487" y="4033"/>
                  </a:cubicBezTo>
                  <a:cubicBezTo>
                    <a:pt x="607" y="4150"/>
                    <a:pt x="777" y="4205"/>
                    <a:pt x="980" y="4205"/>
                  </a:cubicBezTo>
                  <a:cubicBezTo>
                    <a:pt x="1572" y="4205"/>
                    <a:pt x="2449" y="3732"/>
                    <a:pt x="3226" y="2934"/>
                  </a:cubicBezTo>
                  <a:cubicBezTo>
                    <a:pt x="4255" y="1878"/>
                    <a:pt x="4714" y="640"/>
                    <a:pt x="4241" y="181"/>
                  </a:cubicBezTo>
                  <a:cubicBezTo>
                    <a:pt x="4115" y="59"/>
                    <a:pt x="3939" y="0"/>
                    <a:pt x="3729" y="0"/>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26"/>
            <p:cNvSpPr/>
            <p:nvPr/>
          </p:nvSpPr>
          <p:spPr>
            <a:xfrm>
              <a:off x="4888725" y="2395325"/>
              <a:ext cx="53900" cy="90975"/>
            </a:xfrm>
            <a:custGeom>
              <a:avLst/>
              <a:gdLst/>
              <a:ahLst/>
              <a:cxnLst/>
              <a:rect l="l" t="t" r="r" b="b"/>
              <a:pathLst>
                <a:path w="2156" h="3639" extrusionOk="0">
                  <a:moveTo>
                    <a:pt x="1464" y="0"/>
                  </a:moveTo>
                  <a:cubicBezTo>
                    <a:pt x="1035" y="0"/>
                    <a:pt x="524" y="678"/>
                    <a:pt x="265" y="1597"/>
                  </a:cubicBezTo>
                  <a:cubicBezTo>
                    <a:pt x="1" y="2598"/>
                    <a:pt x="154" y="3502"/>
                    <a:pt x="598" y="3627"/>
                  </a:cubicBezTo>
                  <a:cubicBezTo>
                    <a:pt x="629" y="3635"/>
                    <a:pt x="661" y="3638"/>
                    <a:pt x="693" y="3638"/>
                  </a:cubicBezTo>
                  <a:cubicBezTo>
                    <a:pt x="1121" y="3638"/>
                    <a:pt x="1632" y="2960"/>
                    <a:pt x="1878" y="2028"/>
                  </a:cubicBezTo>
                  <a:cubicBezTo>
                    <a:pt x="2156" y="1041"/>
                    <a:pt x="2003" y="137"/>
                    <a:pt x="1558" y="12"/>
                  </a:cubicBezTo>
                  <a:cubicBezTo>
                    <a:pt x="1527" y="4"/>
                    <a:pt x="1496" y="0"/>
                    <a:pt x="1464" y="0"/>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26"/>
            <p:cNvSpPr/>
            <p:nvPr/>
          </p:nvSpPr>
          <p:spPr>
            <a:xfrm>
              <a:off x="4900200" y="2194275"/>
              <a:ext cx="102225" cy="97300"/>
            </a:xfrm>
            <a:custGeom>
              <a:avLst/>
              <a:gdLst/>
              <a:ahLst/>
              <a:cxnLst/>
              <a:rect l="l" t="t" r="r" b="b"/>
              <a:pathLst>
                <a:path w="4089" h="3892" extrusionOk="0">
                  <a:moveTo>
                    <a:pt x="3229" y="0"/>
                  </a:moveTo>
                  <a:cubicBezTo>
                    <a:pt x="2698" y="0"/>
                    <a:pt x="1916" y="464"/>
                    <a:pt x="1238" y="1227"/>
                  </a:cubicBezTo>
                  <a:cubicBezTo>
                    <a:pt x="362" y="2228"/>
                    <a:pt x="0" y="3354"/>
                    <a:pt x="445" y="3757"/>
                  </a:cubicBezTo>
                  <a:cubicBezTo>
                    <a:pt x="553" y="3848"/>
                    <a:pt x="693" y="3891"/>
                    <a:pt x="857" y="3891"/>
                  </a:cubicBezTo>
                  <a:cubicBezTo>
                    <a:pt x="1394" y="3891"/>
                    <a:pt x="2179" y="3426"/>
                    <a:pt x="2851" y="2659"/>
                  </a:cubicBezTo>
                  <a:cubicBezTo>
                    <a:pt x="3741" y="1658"/>
                    <a:pt x="4088" y="532"/>
                    <a:pt x="3643" y="142"/>
                  </a:cubicBezTo>
                  <a:cubicBezTo>
                    <a:pt x="3537" y="46"/>
                    <a:pt x="3396" y="0"/>
                    <a:pt x="3229" y="0"/>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26"/>
            <p:cNvSpPr/>
            <p:nvPr/>
          </p:nvSpPr>
          <p:spPr>
            <a:xfrm>
              <a:off x="4678075" y="2184025"/>
              <a:ext cx="82050" cy="92600"/>
            </a:xfrm>
            <a:custGeom>
              <a:avLst/>
              <a:gdLst/>
              <a:ahLst/>
              <a:cxnLst/>
              <a:rect l="l" t="t" r="r" b="b"/>
              <a:pathLst>
                <a:path w="3282" h="3704" extrusionOk="0">
                  <a:moveTo>
                    <a:pt x="2559" y="1"/>
                  </a:moveTo>
                  <a:cubicBezTo>
                    <a:pt x="2088" y="1"/>
                    <a:pt x="1394" y="510"/>
                    <a:pt x="849" y="1317"/>
                  </a:cubicBezTo>
                  <a:cubicBezTo>
                    <a:pt x="181" y="2290"/>
                    <a:pt x="1" y="3333"/>
                    <a:pt x="432" y="3625"/>
                  </a:cubicBezTo>
                  <a:cubicBezTo>
                    <a:pt x="513" y="3678"/>
                    <a:pt x="609" y="3704"/>
                    <a:pt x="716" y="3704"/>
                  </a:cubicBezTo>
                  <a:cubicBezTo>
                    <a:pt x="1194" y="3704"/>
                    <a:pt x="1888" y="3194"/>
                    <a:pt x="2434" y="2388"/>
                  </a:cubicBezTo>
                  <a:cubicBezTo>
                    <a:pt x="3101" y="1414"/>
                    <a:pt x="3282" y="371"/>
                    <a:pt x="2837" y="79"/>
                  </a:cubicBezTo>
                  <a:cubicBezTo>
                    <a:pt x="2758" y="26"/>
                    <a:pt x="2664" y="1"/>
                    <a:pt x="2559"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26"/>
            <p:cNvSpPr/>
            <p:nvPr/>
          </p:nvSpPr>
          <p:spPr>
            <a:xfrm>
              <a:off x="4553975" y="2187575"/>
              <a:ext cx="73375" cy="73350"/>
            </a:xfrm>
            <a:custGeom>
              <a:avLst/>
              <a:gdLst/>
              <a:ahLst/>
              <a:cxnLst/>
              <a:rect l="l" t="t" r="r" b="b"/>
              <a:pathLst>
                <a:path w="2935" h="2934" extrusionOk="0">
                  <a:moveTo>
                    <a:pt x="613" y="1"/>
                  </a:moveTo>
                  <a:cubicBezTo>
                    <a:pt x="502" y="1"/>
                    <a:pt x="407" y="30"/>
                    <a:pt x="334" y="90"/>
                  </a:cubicBezTo>
                  <a:cubicBezTo>
                    <a:pt x="1" y="369"/>
                    <a:pt x="223" y="1217"/>
                    <a:pt x="849" y="1968"/>
                  </a:cubicBezTo>
                  <a:cubicBezTo>
                    <a:pt x="1338" y="2565"/>
                    <a:pt x="1920" y="2933"/>
                    <a:pt x="2310" y="2933"/>
                  </a:cubicBezTo>
                  <a:cubicBezTo>
                    <a:pt x="2420" y="2933"/>
                    <a:pt x="2514" y="2904"/>
                    <a:pt x="2587" y="2843"/>
                  </a:cubicBezTo>
                  <a:cubicBezTo>
                    <a:pt x="2934" y="2565"/>
                    <a:pt x="2698" y="1717"/>
                    <a:pt x="2086" y="966"/>
                  </a:cubicBezTo>
                  <a:cubicBezTo>
                    <a:pt x="1598" y="369"/>
                    <a:pt x="1007" y="1"/>
                    <a:pt x="613"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26"/>
            <p:cNvSpPr/>
            <p:nvPr/>
          </p:nvSpPr>
          <p:spPr>
            <a:xfrm>
              <a:off x="4898450" y="2315675"/>
              <a:ext cx="91800" cy="45175"/>
            </a:xfrm>
            <a:custGeom>
              <a:avLst/>
              <a:gdLst/>
              <a:ahLst/>
              <a:cxnLst/>
              <a:rect l="l" t="t" r="r" b="b"/>
              <a:pathLst>
                <a:path w="3672" h="1807" extrusionOk="0">
                  <a:moveTo>
                    <a:pt x="1103" y="0"/>
                  </a:moveTo>
                  <a:cubicBezTo>
                    <a:pt x="582" y="0"/>
                    <a:pt x="198" y="148"/>
                    <a:pt x="126" y="417"/>
                  </a:cubicBezTo>
                  <a:cubicBezTo>
                    <a:pt x="1" y="848"/>
                    <a:pt x="668" y="1404"/>
                    <a:pt x="1628" y="1668"/>
                  </a:cubicBezTo>
                  <a:cubicBezTo>
                    <a:pt x="1963" y="1762"/>
                    <a:pt x="2289" y="1807"/>
                    <a:pt x="2573" y="1807"/>
                  </a:cubicBezTo>
                  <a:cubicBezTo>
                    <a:pt x="3091" y="1807"/>
                    <a:pt x="3475" y="1659"/>
                    <a:pt x="3547" y="1390"/>
                  </a:cubicBezTo>
                  <a:cubicBezTo>
                    <a:pt x="3672" y="959"/>
                    <a:pt x="3004" y="403"/>
                    <a:pt x="2059" y="139"/>
                  </a:cubicBezTo>
                  <a:cubicBezTo>
                    <a:pt x="1718" y="45"/>
                    <a:pt x="1390" y="0"/>
                    <a:pt x="1103" y="0"/>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26"/>
            <p:cNvSpPr/>
            <p:nvPr/>
          </p:nvSpPr>
          <p:spPr>
            <a:xfrm>
              <a:off x="4593600" y="2513025"/>
              <a:ext cx="115100" cy="51950"/>
            </a:xfrm>
            <a:custGeom>
              <a:avLst/>
              <a:gdLst/>
              <a:ahLst/>
              <a:cxnLst/>
              <a:rect l="l" t="t" r="r" b="b"/>
              <a:pathLst>
                <a:path w="4604" h="2078" extrusionOk="0">
                  <a:moveTo>
                    <a:pt x="2803" y="1"/>
                  </a:moveTo>
                  <a:cubicBezTo>
                    <a:pt x="2596" y="1"/>
                    <a:pt x="2379" y="15"/>
                    <a:pt x="2156" y="45"/>
                  </a:cubicBezTo>
                  <a:cubicBezTo>
                    <a:pt x="932" y="212"/>
                    <a:pt x="1" y="782"/>
                    <a:pt x="70" y="1338"/>
                  </a:cubicBezTo>
                  <a:cubicBezTo>
                    <a:pt x="127" y="1783"/>
                    <a:pt x="848" y="2078"/>
                    <a:pt x="1787" y="2078"/>
                  </a:cubicBezTo>
                  <a:cubicBezTo>
                    <a:pt x="1994" y="2078"/>
                    <a:pt x="2211" y="2064"/>
                    <a:pt x="2434" y="2034"/>
                  </a:cubicBezTo>
                  <a:cubicBezTo>
                    <a:pt x="3658" y="1867"/>
                    <a:pt x="4603" y="1297"/>
                    <a:pt x="4520" y="740"/>
                  </a:cubicBezTo>
                  <a:cubicBezTo>
                    <a:pt x="4463" y="296"/>
                    <a:pt x="3742" y="1"/>
                    <a:pt x="2803"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26"/>
            <p:cNvSpPr/>
            <p:nvPr/>
          </p:nvSpPr>
          <p:spPr>
            <a:xfrm>
              <a:off x="4621775" y="2100250"/>
              <a:ext cx="78225" cy="141325"/>
            </a:xfrm>
            <a:custGeom>
              <a:avLst/>
              <a:gdLst/>
              <a:ahLst/>
              <a:cxnLst/>
              <a:rect l="l" t="t" r="r" b="b"/>
              <a:pathLst>
                <a:path w="3129" h="5653" extrusionOk="0">
                  <a:moveTo>
                    <a:pt x="2008" y="1"/>
                  </a:moveTo>
                  <a:cubicBezTo>
                    <a:pt x="1337" y="1"/>
                    <a:pt x="583" y="1103"/>
                    <a:pt x="306" y="2582"/>
                  </a:cubicBezTo>
                  <a:cubicBezTo>
                    <a:pt x="0" y="4140"/>
                    <a:pt x="320" y="5516"/>
                    <a:pt x="1015" y="5641"/>
                  </a:cubicBezTo>
                  <a:cubicBezTo>
                    <a:pt x="1053" y="5649"/>
                    <a:pt x="1092" y="5653"/>
                    <a:pt x="1130" y="5653"/>
                  </a:cubicBezTo>
                  <a:cubicBezTo>
                    <a:pt x="1797" y="5653"/>
                    <a:pt x="2533" y="4542"/>
                    <a:pt x="2823" y="3083"/>
                  </a:cubicBezTo>
                  <a:cubicBezTo>
                    <a:pt x="3129" y="1526"/>
                    <a:pt x="2809" y="149"/>
                    <a:pt x="2113" y="10"/>
                  </a:cubicBezTo>
                  <a:cubicBezTo>
                    <a:pt x="2079" y="4"/>
                    <a:pt x="2043" y="1"/>
                    <a:pt x="2008"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26"/>
            <p:cNvSpPr/>
            <p:nvPr/>
          </p:nvSpPr>
          <p:spPr>
            <a:xfrm>
              <a:off x="4591875" y="2347875"/>
              <a:ext cx="118900" cy="117775"/>
            </a:xfrm>
            <a:custGeom>
              <a:avLst/>
              <a:gdLst/>
              <a:ahLst/>
              <a:cxnLst/>
              <a:rect l="l" t="t" r="r" b="b"/>
              <a:pathLst>
                <a:path w="4756" h="4711" extrusionOk="0">
                  <a:moveTo>
                    <a:pt x="992" y="1"/>
                  </a:moveTo>
                  <a:cubicBezTo>
                    <a:pt x="814" y="1"/>
                    <a:pt x="661" y="47"/>
                    <a:pt x="542" y="144"/>
                  </a:cubicBezTo>
                  <a:cubicBezTo>
                    <a:pt x="0" y="603"/>
                    <a:pt x="376" y="1952"/>
                    <a:pt x="1391" y="3175"/>
                  </a:cubicBezTo>
                  <a:cubicBezTo>
                    <a:pt x="2171" y="4129"/>
                    <a:pt x="3111" y="4711"/>
                    <a:pt x="3745" y="4711"/>
                  </a:cubicBezTo>
                  <a:cubicBezTo>
                    <a:pt x="3925" y="4711"/>
                    <a:pt x="4080" y="4664"/>
                    <a:pt x="4199" y="4566"/>
                  </a:cubicBezTo>
                  <a:cubicBezTo>
                    <a:pt x="4756" y="4107"/>
                    <a:pt x="4366" y="2758"/>
                    <a:pt x="3365" y="1534"/>
                  </a:cubicBezTo>
                  <a:cubicBezTo>
                    <a:pt x="2572" y="589"/>
                    <a:pt x="1626" y="1"/>
                    <a:pt x="992"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26"/>
            <p:cNvSpPr/>
            <p:nvPr/>
          </p:nvSpPr>
          <p:spPr>
            <a:xfrm>
              <a:off x="4788275" y="2135275"/>
              <a:ext cx="92475" cy="143175"/>
            </a:xfrm>
            <a:custGeom>
              <a:avLst/>
              <a:gdLst/>
              <a:ahLst/>
              <a:cxnLst/>
              <a:rect l="l" t="t" r="r" b="b"/>
              <a:pathLst>
                <a:path w="3699" h="5727" extrusionOk="0">
                  <a:moveTo>
                    <a:pt x="2681" y="1"/>
                  </a:moveTo>
                  <a:cubicBezTo>
                    <a:pt x="2000" y="1"/>
                    <a:pt x="1108" y="995"/>
                    <a:pt x="584" y="2391"/>
                  </a:cubicBezTo>
                  <a:cubicBezTo>
                    <a:pt x="0" y="3948"/>
                    <a:pt x="98" y="5422"/>
                    <a:pt x="793" y="5686"/>
                  </a:cubicBezTo>
                  <a:cubicBezTo>
                    <a:pt x="865" y="5714"/>
                    <a:pt x="940" y="5727"/>
                    <a:pt x="1018" y="5727"/>
                  </a:cubicBezTo>
                  <a:cubicBezTo>
                    <a:pt x="1699" y="5727"/>
                    <a:pt x="2591" y="4733"/>
                    <a:pt x="3115" y="3336"/>
                  </a:cubicBezTo>
                  <a:cubicBezTo>
                    <a:pt x="3699" y="1765"/>
                    <a:pt x="3601" y="291"/>
                    <a:pt x="2906" y="41"/>
                  </a:cubicBezTo>
                  <a:cubicBezTo>
                    <a:pt x="2834" y="14"/>
                    <a:pt x="2759" y="1"/>
                    <a:pt x="2681" y="1"/>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26"/>
            <p:cNvSpPr/>
            <p:nvPr/>
          </p:nvSpPr>
          <p:spPr>
            <a:xfrm>
              <a:off x="4760800" y="2196675"/>
              <a:ext cx="192150" cy="623650"/>
            </a:xfrm>
            <a:custGeom>
              <a:avLst/>
              <a:gdLst/>
              <a:ahLst/>
              <a:cxnLst/>
              <a:rect l="l" t="t" r="r" b="b"/>
              <a:pathLst>
                <a:path w="7686" h="24946" extrusionOk="0">
                  <a:moveTo>
                    <a:pt x="3072" y="1"/>
                  </a:moveTo>
                  <a:cubicBezTo>
                    <a:pt x="3024" y="1"/>
                    <a:pt x="2974" y="28"/>
                    <a:pt x="2962" y="74"/>
                  </a:cubicBezTo>
                  <a:cubicBezTo>
                    <a:pt x="1" y="8222"/>
                    <a:pt x="1447" y="17802"/>
                    <a:pt x="6675" y="24754"/>
                  </a:cubicBezTo>
                  <a:cubicBezTo>
                    <a:pt x="6780" y="24890"/>
                    <a:pt x="6910" y="24946"/>
                    <a:pt x="7036" y="24946"/>
                  </a:cubicBezTo>
                  <a:cubicBezTo>
                    <a:pt x="7375" y="24946"/>
                    <a:pt x="7686" y="24539"/>
                    <a:pt x="7412" y="24184"/>
                  </a:cubicBezTo>
                  <a:cubicBezTo>
                    <a:pt x="2128" y="17566"/>
                    <a:pt x="487" y="8208"/>
                    <a:pt x="3171" y="144"/>
                  </a:cubicBezTo>
                  <a:cubicBezTo>
                    <a:pt x="3185" y="88"/>
                    <a:pt x="3157" y="32"/>
                    <a:pt x="3101" y="5"/>
                  </a:cubicBezTo>
                  <a:cubicBezTo>
                    <a:pt x="3092" y="2"/>
                    <a:pt x="3082" y="1"/>
                    <a:pt x="3072" y="1"/>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26"/>
            <p:cNvSpPr/>
            <p:nvPr/>
          </p:nvSpPr>
          <p:spPr>
            <a:xfrm>
              <a:off x="4811200" y="2433850"/>
              <a:ext cx="180450" cy="119000"/>
            </a:xfrm>
            <a:custGeom>
              <a:avLst/>
              <a:gdLst/>
              <a:ahLst/>
              <a:cxnLst/>
              <a:rect l="l" t="t" r="r" b="b"/>
              <a:pathLst>
                <a:path w="7218" h="4760" extrusionOk="0">
                  <a:moveTo>
                    <a:pt x="7217" y="0"/>
                  </a:moveTo>
                  <a:lnTo>
                    <a:pt x="7217" y="0"/>
                  </a:lnTo>
                  <a:cubicBezTo>
                    <a:pt x="5535" y="2295"/>
                    <a:pt x="2963" y="3907"/>
                    <a:pt x="209" y="4422"/>
                  </a:cubicBezTo>
                  <a:cubicBezTo>
                    <a:pt x="1" y="4474"/>
                    <a:pt x="49" y="4759"/>
                    <a:pt x="240" y="4759"/>
                  </a:cubicBezTo>
                  <a:cubicBezTo>
                    <a:pt x="252" y="4759"/>
                    <a:pt x="265" y="4758"/>
                    <a:pt x="279" y="4756"/>
                  </a:cubicBezTo>
                  <a:cubicBezTo>
                    <a:pt x="3102" y="4102"/>
                    <a:pt x="5618" y="2364"/>
                    <a:pt x="7217" y="0"/>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26"/>
            <p:cNvSpPr/>
            <p:nvPr/>
          </p:nvSpPr>
          <p:spPr>
            <a:xfrm>
              <a:off x="4633225" y="2143250"/>
              <a:ext cx="174450" cy="268100"/>
            </a:xfrm>
            <a:custGeom>
              <a:avLst/>
              <a:gdLst/>
              <a:ahLst/>
              <a:cxnLst/>
              <a:rect l="l" t="t" r="r" b="b"/>
              <a:pathLst>
                <a:path w="6978" h="10724" extrusionOk="0">
                  <a:moveTo>
                    <a:pt x="1211" y="0"/>
                  </a:moveTo>
                  <a:lnTo>
                    <a:pt x="1211" y="0"/>
                  </a:lnTo>
                  <a:cubicBezTo>
                    <a:pt x="891" y="445"/>
                    <a:pt x="654" y="974"/>
                    <a:pt x="529" y="1516"/>
                  </a:cubicBezTo>
                  <a:cubicBezTo>
                    <a:pt x="140" y="3170"/>
                    <a:pt x="613" y="4950"/>
                    <a:pt x="1544" y="6341"/>
                  </a:cubicBezTo>
                  <a:cubicBezTo>
                    <a:pt x="2823" y="8232"/>
                    <a:pt x="4770" y="9483"/>
                    <a:pt x="6647" y="10693"/>
                  </a:cubicBezTo>
                  <a:cubicBezTo>
                    <a:pt x="6680" y="10714"/>
                    <a:pt x="6713" y="10723"/>
                    <a:pt x="6743" y="10723"/>
                  </a:cubicBezTo>
                  <a:cubicBezTo>
                    <a:pt x="6889" y="10723"/>
                    <a:pt x="6978" y="10507"/>
                    <a:pt x="6828" y="10415"/>
                  </a:cubicBezTo>
                  <a:cubicBezTo>
                    <a:pt x="5869" y="9831"/>
                    <a:pt x="4923" y="9247"/>
                    <a:pt x="4033" y="8579"/>
                  </a:cubicBezTo>
                  <a:cubicBezTo>
                    <a:pt x="1808" y="6980"/>
                    <a:pt x="1" y="4394"/>
                    <a:pt x="571" y="1530"/>
                  </a:cubicBezTo>
                  <a:cubicBezTo>
                    <a:pt x="682" y="987"/>
                    <a:pt x="891" y="459"/>
                    <a:pt x="1211" y="0"/>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26"/>
            <p:cNvSpPr/>
            <p:nvPr/>
          </p:nvSpPr>
          <p:spPr>
            <a:xfrm>
              <a:off x="4801100" y="2225275"/>
              <a:ext cx="166200" cy="111350"/>
            </a:xfrm>
            <a:custGeom>
              <a:avLst/>
              <a:gdLst/>
              <a:ahLst/>
              <a:cxnLst/>
              <a:rect l="l" t="t" r="r" b="b"/>
              <a:pathLst>
                <a:path w="6648" h="4454" extrusionOk="0">
                  <a:moveTo>
                    <a:pt x="6648" y="1"/>
                  </a:moveTo>
                  <a:cubicBezTo>
                    <a:pt x="5202" y="2225"/>
                    <a:pt x="2783" y="3755"/>
                    <a:pt x="210" y="4116"/>
                  </a:cubicBezTo>
                  <a:cubicBezTo>
                    <a:pt x="1" y="4156"/>
                    <a:pt x="38" y="4454"/>
                    <a:pt x="228" y="4454"/>
                  </a:cubicBezTo>
                  <a:cubicBezTo>
                    <a:pt x="240" y="4454"/>
                    <a:pt x="253" y="4453"/>
                    <a:pt x="266" y="4450"/>
                  </a:cubicBezTo>
                  <a:cubicBezTo>
                    <a:pt x="2922" y="3950"/>
                    <a:pt x="5299" y="2281"/>
                    <a:pt x="6648" y="1"/>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26"/>
            <p:cNvSpPr/>
            <p:nvPr/>
          </p:nvSpPr>
          <p:spPr>
            <a:xfrm>
              <a:off x="4616200" y="2373350"/>
              <a:ext cx="199575" cy="138125"/>
            </a:xfrm>
            <a:custGeom>
              <a:avLst/>
              <a:gdLst/>
              <a:ahLst/>
              <a:cxnLst/>
              <a:rect l="l" t="t" r="r" b="b"/>
              <a:pathLst>
                <a:path w="7983" h="5525" extrusionOk="0">
                  <a:moveTo>
                    <a:pt x="1" y="1"/>
                  </a:moveTo>
                  <a:lnTo>
                    <a:pt x="1" y="1"/>
                  </a:lnTo>
                  <a:cubicBezTo>
                    <a:pt x="1697" y="2740"/>
                    <a:pt x="4519" y="4784"/>
                    <a:pt x="7704" y="5521"/>
                  </a:cubicBezTo>
                  <a:cubicBezTo>
                    <a:pt x="7717" y="5524"/>
                    <a:pt x="7730" y="5525"/>
                    <a:pt x="7743" y="5525"/>
                  </a:cubicBezTo>
                  <a:cubicBezTo>
                    <a:pt x="7933" y="5525"/>
                    <a:pt x="7982" y="5240"/>
                    <a:pt x="7773" y="5187"/>
                  </a:cubicBezTo>
                  <a:cubicBezTo>
                    <a:pt x="4659" y="4589"/>
                    <a:pt x="1780" y="2685"/>
                    <a:pt x="1" y="1"/>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26"/>
            <p:cNvSpPr/>
            <p:nvPr/>
          </p:nvSpPr>
          <p:spPr>
            <a:xfrm>
              <a:off x="4665175" y="2213450"/>
              <a:ext cx="63325" cy="85475"/>
            </a:xfrm>
            <a:custGeom>
              <a:avLst/>
              <a:gdLst/>
              <a:ahLst/>
              <a:cxnLst/>
              <a:rect l="l" t="t" r="r" b="b"/>
              <a:pathLst>
                <a:path w="2533" h="3419" extrusionOk="0">
                  <a:moveTo>
                    <a:pt x="2533" y="1"/>
                  </a:moveTo>
                  <a:lnTo>
                    <a:pt x="2533" y="1"/>
                  </a:lnTo>
                  <a:cubicBezTo>
                    <a:pt x="1810" y="1113"/>
                    <a:pt x="1003" y="2156"/>
                    <a:pt x="113" y="3129"/>
                  </a:cubicBezTo>
                  <a:cubicBezTo>
                    <a:pt x="0" y="3263"/>
                    <a:pt x="115" y="3419"/>
                    <a:pt x="238" y="3419"/>
                  </a:cubicBezTo>
                  <a:cubicBezTo>
                    <a:pt x="282" y="3419"/>
                    <a:pt x="327" y="3399"/>
                    <a:pt x="364" y="3352"/>
                  </a:cubicBezTo>
                  <a:cubicBezTo>
                    <a:pt x="1184" y="2295"/>
                    <a:pt x="1907" y="1169"/>
                    <a:pt x="2533" y="1"/>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26"/>
            <p:cNvSpPr/>
            <p:nvPr/>
          </p:nvSpPr>
          <p:spPr>
            <a:xfrm>
              <a:off x="4897425" y="2429325"/>
              <a:ext cx="29225" cy="85475"/>
            </a:xfrm>
            <a:custGeom>
              <a:avLst/>
              <a:gdLst/>
              <a:ahLst/>
              <a:cxnLst/>
              <a:rect l="l" t="t" r="r" b="b"/>
              <a:pathLst>
                <a:path w="1169" h="3419" extrusionOk="0">
                  <a:moveTo>
                    <a:pt x="1168" y="1"/>
                  </a:moveTo>
                  <a:lnTo>
                    <a:pt x="1168" y="1"/>
                  </a:lnTo>
                  <a:cubicBezTo>
                    <a:pt x="390" y="863"/>
                    <a:pt x="0" y="2072"/>
                    <a:pt x="153" y="3282"/>
                  </a:cubicBezTo>
                  <a:cubicBezTo>
                    <a:pt x="171" y="3376"/>
                    <a:pt x="243" y="3418"/>
                    <a:pt x="317" y="3418"/>
                  </a:cubicBezTo>
                  <a:cubicBezTo>
                    <a:pt x="417" y="3418"/>
                    <a:pt x="519" y="3341"/>
                    <a:pt x="487" y="3212"/>
                  </a:cubicBezTo>
                  <a:cubicBezTo>
                    <a:pt x="237" y="2142"/>
                    <a:pt x="487" y="932"/>
                    <a:pt x="1168" y="1"/>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26"/>
            <p:cNvSpPr/>
            <p:nvPr/>
          </p:nvSpPr>
          <p:spPr>
            <a:xfrm>
              <a:off x="4616200" y="2490100"/>
              <a:ext cx="142950" cy="59725"/>
            </a:xfrm>
            <a:custGeom>
              <a:avLst/>
              <a:gdLst/>
              <a:ahLst/>
              <a:cxnLst/>
              <a:rect l="l" t="t" r="r" b="b"/>
              <a:pathLst>
                <a:path w="5718" h="2389" extrusionOk="0">
                  <a:moveTo>
                    <a:pt x="5483" y="0"/>
                  </a:moveTo>
                  <a:cubicBezTo>
                    <a:pt x="5436" y="0"/>
                    <a:pt x="5389" y="21"/>
                    <a:pt x="5354" y="72"/>
                  </a:cubicBezTo>
                  <a:cubicBezTo>
                    <a:pt x="4386" y="1464"/>
                    <a:pt x="2669" y="2326"/>
                    <a:pt x="930" y="2326"/>
                  </a:cubicBezTo>
                  <a:cubicBezTo>
                    <a:pt x="620" y="2326"/>
                    <a:pt x="308" y="2298"/>
                    <a:pt x="1" y="2241"/>
                  </a:cubicBezTo>
                  <a:lnTo>
                    <a:pt x="1" y="2241"/>
                  </a:lnTo>
                  <a:cubicBezTo>
                    <a:pt x="403" y="2341"/>
                    <a:pt x="816" y="2389"/>
                    <a:pt x="1229" y="2389"/>
                  </a:cubicBezTo>
                  <a:cubicBezTo>
                    <a:pt x="2901" y="2389"/>
                    <a:pt x="4581" y="1605"/>
                    <a:pt x="5618" y="267"/>
                  </a:cubicBezTo>
                  <a:cubicBezTo>
                    <a:pt x="5718" y="137"/>
                    <a:pt x="5603" y="0"/>
                    <a:pt x="5483" y="0"/>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26"/>
            <p:cNvSpPr/>
            <p:nvPr/>
          </p:nvSpPr>
          <p:spPr>
            <a:xfrm>
              <a:off x="4876700" y="2305575"/>
              <a:ext cx="96525" cy="35625"/>
            </a:xfrm>
            <a:custGeom>
              <a:avLst/>
              <a:gdLst/>
              <a:ahLst/>
              <a:cxnLst/>
              <a:rect l="l" t="t" r="r" b="b"/>
              <a:pathLst>
                <a:path w="3861" h="1425" extrusionOk="0">
                  <a:moveTo>
                    <a:pt x="121" y="1"/>
                  </a:moveTo>
                  <a:cubicBezTo>
                    <a:pt x="59" y="1"/>
                    <a:pt x="1" y="86"/>
                    <a:pt x="64" y="140"/>
                  </a:cubicBezTo>
                  <a:cubicBezTo>
                    <a:pt x="942" y="969"/>
                    <a:pt x="2132" y="1425"/>
                    <a:pt x="3310" y="1425"/>
                  </a:cubicBezTo>
                  <a:cubicBezTo>
                    <a:pt x="3494" y="1425"/>
                    <a:pt x="3678" y="1414"/>
                    <a:pt x="3860" y="1391"/>
                  </a:cubicBezTo>
                  <a:lnTo>
                    <a:pt x="3860" y="1391"/>
                  </a:lnTo>
                  <a:cubicBezTo>
                    <a:pt x="3740" y="1401"/>
                    <a:pt x="3620" y="1406"/>
                    <a:pt x="3499" y="1406"/>
                  </a:cubicBezTo>
                  <a:cubicBezTo>
                    <a:pt x="2258" y="1406"/>
                    <a:pt x="1038" y="890"/>
                    <a:pt x="176" y="28"/>
                  </a:cubicBezTo>
                  <a:cubicBezTo>
                    <a:pt x="159" y="9"/>
                    <a:pt x="140" y="1"/>
                    <a:pt x="121" y="1"/>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26"/>
            <p:cNvSpPr/>
            <p:nvPr/>
          </p:nvSpPr>
          <p:spPr>
            <a:xfrm>
              <a:off x="4570675" y="2197125"/>
              <a:ext cx="103900" cy="102500"/>
            </a:xfrm>
            <a:custGeom>
              <a:avLst/>
              <a:gdLst/>
              <a:ahLst/>
              <a:cxnLst/>
              <a:rect l="l" t="t" r="r" b="b"/>
              <a:pathLst>
                <a:path w="4156" h="4100" extrusionOk="0">
                  <a:moveTo>
                    <a:pt x="0" y="0"/>
                  </a:moveTo>
                  <a:lnTo>
                    <a:pt x="0" y="0"/>
                  </a:lnTo>
                  <a:cubicBezTo>
                    <a:pt x="904" y="1627"/>
                    <a:pt x="2225" y="3045"/>
                    <a:pt x="3824" y="4074"/>
                  </a:cubicBezTo>
                  <a:cubicBezTo>
                    <a:pt x="3854" y="4092"/>
                    <a:pt x="3884" y="4099"/>
                    <a:pt x="3911" y="4099"/>
                  </a:cubicBezTo>
                  <a:cubicBezTo>
                    <a:pt x="4062" y="4099"/>
                    <a:pt x="4155" y="3876"/>
                    <a:pt x="3991" y="3782"/>
                  </a:cubicBezTo>
                  <a:cubicBezTo>
                    <a:pt x="2392" y="2893"/>
                    <a:pt x="1001" y="1572"/>
                    <a:pt x="0" y="0"/>
                  </a:cubicBezTo>
                  <a:close/>
                </a:path>
              </a:pathLst>
            </a:custGeom>
            <a:solidFill>
              <a:srgbClr val="BC5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53716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C8DF4-35E4-DAD5-F92E-B1ED4BA6AB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4D170B-EDD6-21D9-7A34-902C542A0D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D0C311-75C4-D575-C1DA-395F9F1510A1}"/>
              </a:ext>
            </a:extLst>
          </p:cNvPr>
          <p:cNvSpPr>
            <a:spLocks noGrp="1"/>
          </p:cNvSpPr>
          <p:nvPr>
            <p:ph type="dt" sz="half" idx="10"/>
          </p:nvPr>
        </p:nvSpPr>
        <p:spPr/>
        <p:txBody>
          <a:bodyPr/>
          <a:lstStyle/>
          <a:p>
            <a:fld id="{1EC1C959-4EA6-4B8A-9C43-71D6F4530A68}" type="datetimeFigureOut">
              <a:rPr lang="en-US" smtClean="0"/>
              <a:t>11/16/2023</a:t>
            </a:fld>
            <a:endParaRPr lang="en-US"/>
          </a:p>
        </p:txBody>
      </p:sp>
      <p:sp>
        <p:nvSpPr>
          <p:cNvPr id="5" name="Footer Placeholder 4">
            <a:extLst>
              <a:ext uri="{FF2B5EF4-FFF2-40B4-BE49-F238E27FC236}">
                <a16:creationId xmlns:a16="http://schemas.microsoft.com/office/drawing/2014/main" id="{6148730C-D9D1-6F12-9659-E3CE71A4A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23AC4-40BC-0E58-404A-F95BFB6231C9}"/>
              </a:ext>
            </a:extLst>
          </p:cNvPr>
          <p:cNvSpPr>
            <a:spLocks noGrp="1"/>
          </p:cNvSpPr>
          <p:nvPr>
            <p:ph type="sldNum" sz="quarter" idx="12"/>
          </p:nvPr>
        </p:nvSpPr>
        <p:spPr/>
        <p:txBody>
          <a:bodyPr/>
          <a:lstStyle/>
          <a:p>
            <a:fld id="{E47473FD-0810-4FBE-8E85-3AB32F9F6896}" type="slidenum">
              <a:rPr lang="en-US" smtClean="0"/>
              <a:t>‹#›</a:t>
            </a:fld>
            <a:endParaRPr lang="en-US"/>
          </a:p>
        </p:txBody>
      </p:sp>
    </p:spTree>
    <p:extLst>
      <p:ext uri="{BB962C8B-B14F-4D97-AF65-F5344CB8AC3E}">
        <p14:creationId xmlns:p14="http://schemas.microsoft.com/office/powerpoint/2010/main" val="332581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4"/>
        </a:solidFill>
        <a:effectLst/>
      </p:bgPr>
    </p:bg>
    <p:spTree>
      <p:nvGrpSpPr>
        <p:cNvPr id="1" name="Shape 1167"/>
        <p:cNvGrpSpPr/>
        <p:nvPr/>
      </p:nvGrpSpPr>
      <p:grpSpPr>
        <a:xfrm>
          <a:off x="0" y="0"/>
          <a:ext cx="0" cy="0"/>
          <a:chOff x="0" y="0"/>
          <a:chExt cx="0" cy="0"/>
        </a:xfrm>
      </p:grpSpPr>
      <p:grpSp>
        <p:nvGrpSpPr>
          <p:cNvPr id="1168" name="Google Shape;1168;p27"/>
          <p:cNvGrpSpPr/>
          <p:nvPr/>
        </p:nvGrpSpPr>
        <p:grpSpPr>
          <a:xfrm>
            <a:off x="10486585" y="5590610"/>
            <a:ext cx="939395" cy="834060"/>
            <a:chOff x="2024250" y="2186425"/>
            <a:chExt cx="793050" cy="704125"/>
          </a:xfrm>
        </p:grpSpPr>
        <p:sp>
          <p:nvSpPr>
            <p:cNvPr id="1169" name="Google Shape;1169;p27"/>
            <p:cNvSpPr/>
            <p:nvPr/>
          </p:nvSpPr>
          <p:spPr>
            <a:xfrm>
              <a:off x="2024250" y="2186425"/>
              <a:ext cx="793050" cy="704125"/>
            </a:xfrm>
            <a:custGeom>
              <a:avLst/>
              <a:gdLst/>
              <a:ahLst/>
              <a:cxnLst/>
              <a:rect l="l" t="t" r="r" b="b"/>
              <a:pathLst>
                <a:path w="31722" h="28165" extrusionOk="0">
                  <a:moveTo>
                    <a:pt x="23639" y="2540"/>
                  </a:moveTo>
                  <a:cubicBezTo>
                    <a:pt x="22059" y="2540"/>
                    <a:pt x="18622" y="5765"/>
                    <a:pt x="15873" y="14062"/>
                  </a:cubicBezTo>
                  <a:lnTo>
                    <a:pt x="15873" y="14062"/>
                  </a:lnTo>
                  <a:cubicBezTo>
                    <a:pt x="15946" y="14009"/>
                    <a:pt x="16020" y="13956"/>
                    <a:pt x="16094" y="13902"/>
                  </a:cubicBezTo>
                  <a:lnTo>
                    <a:pt x="16094" y="13902"/>
                  </a:lnTo>
                  <a:cubicBezTo>
                    <a:pt x="16019" y="13956"/>
                    <a:pt x="15945" y="14010"/>
                    <a:pt x="15872" y="14065"/>
                  </a:cubicBezTo>
                  <a:lnTo>
                    <a:pt x="15872" y="14065"/>
                  </a:lnTo>
                  <a:cubicBezTo>
                    <a:pt x="15871" y="14065"/>
                    <a:pt x="15871" y="14066"/>
                    <a:pt x="15871" y="14067"/>
                  </a:cubicBezTo>
                  <a:lnTo>
                    <a:pt x="15871" y="14067"/>
                  </a:lnTo>
                  <a:cubicBezTo>
                    <a:pt x="24685" y="7586"/>
                    <a:pt x="25615" y="2540"/>
                    <a:pt x="23639" y="2540"/>
                  </a:cubicBezTo>
                  <a:close/>
                  <a:moveTo>
                    <a:pt x="15627" y="13905"/>
                  </a:moveTo>
                  <a:lnTo>
                    <a:pt x="15627" y="13905"/>
                  </a:lnTo>
                  <a:cubicBezTo>
                    <a:pt x="15702" y="13962"/>
                    <a:pt x="15779" y="14018"/>
                    <a:pt x="15855" y="14075"/>
                  </a:cubicBezTo>
                  <a:lnTo>
                    <a:pt x="15855" y="14075"/>
                  </a:lnTo>
                  <a:cubicBezTo>
                    <a:pt x="15856" y="14074"/>
                    <a:pt x="15856" y="14074"/>
                    <a:pt x="15857" y="14073"/>
                  </a:cubicBezTo>
                  <a:lnTo>
                    <a:pt x="15857" y="14073"/>
                  </a:lnTo>
                  <a:cubicBezTo>
                    <a:pt x="15781" y="14018"/>
                    <a:pt x="15704" y="13962"/>
                    <a:pt x="15627" y="13905"/>
                  </a:cubicBezTo>
                  <a:close/>
                  <a:moveTo>
                    <a:pt x="15863" y="14075"/>
                  </a:moveTo>
                  <a:cubicBezTo>
                    <a:pt x="15864" y="14076"/>
                    <a:pt x="15864" y="14076"/>
                    <a:pt x="15864" y="14077"/>
                  </a:cubicBezTo>
                  <a:lnTo>
                    <a:pt x="15864" y="14077"/>
                  </a:lnTo>
                  <a:cubicBezTo>
                    <a:pt x="15864" y="14077"/>
                    <a:pt x="15864" y="14077"/>
                    <a:pt x="15864" y="14077"/>
                  </a:cubicBezTo>
                  <a:lnTo>
                    <a:pt x="15864" y="14077"/>
                  </a:lnTo>
                  <a:cubicBezTo>
                    <a:pt x="15864" y="14076"/>
                    <a:pt x="15864" y="14076"/>
                    <a:pt x="15863" y="14075"/>
                  </a:cubicBezTo>
                  <a:lnTo>
                    <a:pt x="15863" y="14075"/>
                  </a:lnTo>
                  <a:cubicBezTo>
                    <a:pt x="15863" y="14075"/>
                    <a:pt x="15863" y="14075"/>
                    <a:pt x="15863" y="14075"/>
                  </a:cubicBezTo>
                  <a:close/>
                  <a:moveTo>
                    <a:pt x="15870" y="14070"/>
                  </a:moveTo>
                  <a:lnTo>
                    <a:pt x="15870" y="14070"/>
                  </a:lnTo>
                  <a:cubicBezTo>
                    <a:pt x="15869" y="14073"/>
                    <a:pt x="15868" y="14076"/>
                    <a:pt x="15867" y="14079"/>
                  </a:cubicBezTo>
                  <a:lnTo>
                    <a:pt x="15867" y="14079"/>
                  </a:lnTo>
                  <a:cubicBezTo>
                    <a:pt x="15867" y="14079"/>
                    <a:pt x="15867" y="14079"/>
                    <a:pt x="15867" y="14079"/>
                  </a:cubicBezTo>
                  <a:lnTo>
                    <a:pt x="15867" y="14079"/>
                  </a:lnTo>
                  <a:cubicBezTo>
                    <a:pt x="15868" y="14076"/>
                    <a:pt x="15869" y="14073"/>
                    <a:pt x="15870" y="14070"/>
                  </a:cubicBezTo>
                  <a:lnTo>
                    <a:pt x="15870" y="14070"/>
                  </a:lnTo>
                  <a:cubicBezTo>
                    <a:pt x="15870" y="14070"/>
                    <a:pt x="15870" y="14070"/>
                    <a:pt x="15870" y="14070"/>
                  </a:cubicBezTo>
                  <a:close/>
                  <a:moveTo>
                    <a:pt x="15862" y="14082"/>
                  </a:moveTo>
                  <a:cubicBezTo>
                    <a:pt x="15862" y="14082"/>
                    <a:pt x="15862" y="14082"/>
                    <a:pt x="15862" y="14082"/>
                  </a:cubicBezTo>
                  <a:lnTo>
                    <a:pt x="15862" y="14082"/>
                  </a:lnTo>
                  <a:cubicBezTo>
                    <a:pt x="15861" y="14082"/>
                    <a:pt x="15860" y="14082"/>
                    <a:pt x="15858" y="14082"/>
                  </a:cubicBezTo>
                  <a:lnTo>
                    <a:pt x="15858" y="14082"/>
                  </a:lnTo>
                  <a:cubicBezTo>
                    <a:pt x="15857" y="14082"/>
                    <a:pt x="15855" y="14082"/>
                    <a:pt x="15854" y="14082"/>
                  </a:cubicBezTo>
                  <a:lnTo>
                    <a:pt x="15854" y="14082"/>
                  </a:lnTo>
                  <a:cubicBezTo>
                    <a:pt x="15854" y="14082"/>
                    <a:pt x="15854" y="14082"/>
                    <a:pt x="15854" y="14082"/>
                  </a:cubicBezTo>
                  <a:lnTo>
                    <a:pt x="15854" y="14082"/>
                  </a:lnTo>
                  <a:cubicBezTo>
                    <a:pt x="15855" y="14082"/>
                    <a:pt x="15857" y="14082"/>
                    <a:pt x="15858" y="14082"/>
                  </a:cubicBezTo>
                  <a:lnTo>
                    <a:pt x="15858" y="14082"/>
                  </a:lnTo>
                  <a:cubicBezTo>
                    <a:pt x="15860" y="14082"/>
                    <a:pt x="15861" y="14082"/>
                    <a:pt x="15862" y="14082"/>
                  </a:cubicBezTo>
                  <a:close/>
                  <a:moveTo>
                    <a:pt x="15862" y="14078"/>
                  </a:moveTo>
                  <a:lnTo>
                    <a:pt x="15862" y="14078"/>
                  </a:lnTo>
                  <a:cubicBezTo>
                    <a:pt x="15863" y="14078"/>
                    <a:pt x="15863" y="14078"/>
                    <a:pt x="15863" y="14078"/>
                  </a:cubicBezTo>
                  <a:lnTo>
                    <a:pt x="15863" y="14078"/>
                  </a:lnTo>
                  <a:cubicBezTo>
                    <a:pt x="15863" y="14079"/>
                    <a:pt x="15863" y="14080"/>
                    <a:pt x="15863" y="14081"/>
                  </a:cubicBezTo>
                  <a:lnTo>
                    <a:pt x="15863" y="14081"/>
                  </a:lnTo>
                  <a:cubicBezTo>
                    <a:pt x="15863" y="14081"/>
                    <a:pt x="15863" y="14081"/>
                    <a:pt x="15863" y="14081"/>
                  </a:cubicBezTo>
                  <a:lnTo>
                    <a:pt x="15863" y="14081"/>
                  </a:lnTo>
                  <a:cubicBezTo>
                    <a:pt x="15864" y="14081"/>
                    <a:pt x="15864" y="14081"/>
                    <a:pt x="15864" y="14082"/>
                  </a:cubicBezTo>
                  <a:lnTo>
                    <a:pt x="15864" y="14082"/>
                  </a:lnTo>
                  <a:cubicBezTo>
                    <a:pt x="15863" y="14082"/>
                    <a:pt x="15863" y="14082"/>
                    <a:pt x="15862" y="14082"/>
                  </a:cubicBezTo>
                  <a:lnTo>
                    <a:pt x="15862" y="14082"/>
                  </a:lnTo>
                  <a:cubicBezTo>
                    <a:pt x="15861" y="14081"/>
                    <a:pt x="15860" y="14080"/>
                    <a:pt x="15858" y="14079"/>
                  </a:cubicBezTo>
                  <a:lnTo>
                    <a:pt x="15858" y="14079"/>
                  </a:lnTo>
                  <a:cubicBezTo>
                    <a:pt x="15857" y="14080"/>
                    <a:pt x="15855" y="14081"/>
                    <a:pt x="15854" y="14082"/>
                  </a:cubicBezTo>
                  <a:lnTo>
                    <a:pt x="15854" y="14082"/>
                  </a:lnTo>
                  <a:cubicBezTo>
                    <a:pt x="15853" y="14082"/>
                    <a:pt x="15852" y="14082"/>
                    <a:pt x="15851" y="14082"/>
                  </a:cubicBezTo>
                  <a:lnTo>
                    <a:pt x="15851" y="14082"/>
                  </a:lnTo>
                  <a:cubicBezTo>
                    <a:pt x="15851" y="14082"/>
                    <a:pt x="15851" y="14082"/>
                    <a:pt x="15851" y="14082"/>
                  </a:cubicBezTo>
                  <a:lnTo>
                    <a:pt x="15851" y="14082"/>
                  </a:lnTo>
                  <a:cubicBezTo>
                    <a:pt x="15850" y="14082"/>
                    <a:pt x="15849" y="14082"/>
                    <a:pt x="15848" y="14082"/>
                  </a:cubicBezTo>
                  <a:lnTo>
                    <a:pt x="15848" y="14082"/>
                  </a:lnTo>
                  <a:cubicBezTo>
                    <a:pt x="15848" y="14082"/>
                    <a:pt x="15848" y="14082"/>
                    <a:pt x="15849" y="14082"/>
                  </a:cubicBezTo>
                  <a:lnTo>
                    <a:pt x="15849" y="14082"/>
                  </a:lnTo>
                  <a:cubicBezTo>
                    <a:pt x="15849" y="14082"/>
                    <a:pt x="15850" y="14082"/>
                    <a:pt x="15851" y="14082"/>
                  </a:cubicBezTo>
                  <a:lnTo>
                    <a:pt x="15851" y="14082"/>
                  </a:lnTo>
                  <a:cubicBezTo>
                    <a:pt x="15853" y="14080"/>
                    <a:pt x="15855" y="14079"/>
                    <a:pt x="15857" y="14078"/>
                  </a:cubicBezTo>
                  <a:lnTo>
                    <a:pt x="15857" y="14078"/>
                  </a:lnTo>
                  <a:cubicBezTo>
                    <a:pt x="15857" y="14078"/>
                    <a:pt x="15858" y="14078"/>
                    <a:pt x="15858" y="14079"/>
                  </a:cubicBezTo>
                  <a:lnTo>
                    <a:pt x="15858" y="14079"/>
                  </a:lnTo>
                  <a:cubicBezTo>
                    <a:pt x="15859" y="14078"/>
                    <a:pt x="15859" y="14078"/>
                    <a:pt x="15860" y="14078"/>
                  </a:cubicBezTo>
                  <a:lnTo>
                    <a:pt x="15860" y="14078"/>
                  </a:lnTo>
                  <a:cubicBezTo>
                    <a:pt x="15861" y="14079"/>
                    <a:pt x="15862" y="14080"/>
                    <a:pt x="15863" y="14081"/>
                  </a:cubicBezTo>
                  <a:lnTo>
                    <a:pt x="15863" y="14081"/>
                  </a:lnTo>
                  <a:cubicBezTo>
                    <a:pt x="15863" y="14080"/>
                    <a:pt x="15863" y="14079"/>
                    <a:pt x="15862" y="14078"/>
                  </a:cubicBezTo>
                  <a:close/>
                  <a:moveTo>
                    <a:pt x="15849" y="14083"/>
                  </a:moveTo>
                  <a:lnTo>
                    <a:pt x="15849" y="14083"/>
                  </a:lnTo>
                  <a:cubicBezTo>
                    <a:pt x="15848" y="14083"/>
                    <a:pt x="15847" y="14083"/>
                    <a:pt x="15846" y="14083"/>
                  </a:cubicBezTo>
                  <a:lnTo>
                    <a:pt x="15846" y="14083"/>
                  </a:lnTo>
                  <a:cubicBezTo>
                    <a:pt x="15772" y="14138"/>
                    <a:pt x="15699" y="14192"/>
                    <a:pt x="15627" y="14246"/>
                  </a:cubicBezTo>
                  <a:lnTo>
                    <a:pt x="15627" y="14246"/>
                  </a:lnTo>
                  <a:cubicBezTo>
                    <a:pt x="15701" y="14191"/>
                    <a:pt x="15776" y="14137"/>
                    <a:pt x="15849" y="14083"/>
                  </a:cubicBezTo>
                  <a:close/>
                  <a:moveTo>
                    <a:pt x="15843" y="14083"/>
                  </a:moveTo>
                  <a:lnTo>
                    <a:pt x="15843" y="14083"/>
                  </a:lnTo>
                  <a:cubicBezTo>
                    <a:pt x="2754" y="14161"/>
                    <a:pt x="3" y="19208"/>
                    <a:pt x="4330" y="19208"/>
                  </a:cubicBezTo>
                  <a:cubicBezTo>
                    <a:pt x="6510" y="19208"/>
                    <a:pt x="10487" y="17927"/>
                    <a:pt x="15843" y="14083"/>
                  </a:cubicBezTo>
                  <a:close/>
                  <a:moveTo>
                    <a:pt x="15874" y="14083"/>
                  </a:moveTo>
                  <a:cubicBezTo>
                    <a:pt x="21234" y="17927"/>
                    <a:pt x="25212" y="19208"/>
                    <a:pt x="27392" y="19208"/>
                  </a:cubicBezTo>
                  <a:cubicBezTo>
                    <a:pt x="31719" y="19208"/>
                    <a:pt x="28963" y="14161"/>
                    <a:pt x="15874" y="14083"/>
                  </a:cubicBezTo>
                  <a:close/>
                  <a:moveTo>
                    <a:pt x="15860" y="1"/>
                  </a:moveTo>
                  <a:cubicBezTo>
                    <a:pt x="14365" y="1"/>
                    <a:pt x="12872" y="4691"/>
                    <a:pt x="15862" y="14070"/>
                  </a:cubicBezTo>
                  <a:lnTo>
                    <a:pt x="15862" y="14070"/>
                  </a:lnTo>
                  <a:cubicBezTo>
                    <a:pt x="15865" y="14068"/>
                    <a:pt x="15867" y="14066"/>
                    <a:pt x="15870" y="14064"/>
                  </a:cubicBezTo>
                  <a:lnTo>
                    <a:pt x="15870" y="14064"/>
                  </a:lnTo>
                  <a:cubicBezTo>
                    <a:pt x="15870" y="14065"/>
                    <a:pt x="15869" y="14066"/>
                    <a:pt x="15869" y="14066"/>
                  </a:cubicBezTo>
                  <a:lnTo>
                    <a:pt x="15869" y="14066"/>
                  </a:lnTo>
                  <a:cubicBezTo>
                    <a:pt x="15869" y="14066"/>
                    <a:pt x="15869" y="14066"/>
                    <a:pt x="15870" y="14066"/>
                  </a:cubicBezTo>
                  <a:lnTo>
                    <a:pt x="15870" y="14066"/>
                  </a:lnTo>
                  <a:cubicBezTo>
                    <a:pt x="15869" y="14067"/>
                    <a:pt x="15869" y="14068"/>
                    <a:pt x="15869" y="14069"/>
                  </a:cubicBezTo>
                  <a:lnTo>
                    <a:pt x="15869" y="14069"/>
                  </a:lnTo>
                  <a:cubicBezTo>
                    <a:pt x="15869" y="14069"/>
                    <a:pt x="15868" y="14069"/>
                    <a:pt x="15868" y="14069"/>
                  </a:cubicBezTo>
                  <a:lnTo>
                    <a:pt x="15868" y="14069"/>
                  </a:lnTo>
                  <a:cubicBezTo>
                    <a:pt x="15869" y="14068"/>
                    <a:pt x="15869" y="14067"/>
                    <a:pt x="15869" y="14066"/>
                  </a:cubicBezTo>
                  <a:lnTo>
                    <a:pt x="15869" y="14066"/>
                  </a:lnTo>
                  <a:cubicBezTo>
                    <a:pt x="15867" y="14068"/>
                    <a:pt x="15865" y="14070"/>
                    <a:pt x="15862" y="14072"/>
                  </a:cubicBezTo>
                  <a:lnTo>
                    <a:pt x="15862" y="14072"/>
                  </a:lnTo>
                  <a:cubicBezTo>
                    <a:pt x="15863" y="14072"/>
                    <a:pt x="15863" y="14073"/>
                    <a:pt x="15863" y="14073"/>
                  </a:cubicBezTo>
                  <a:lnTo>
                    <a:pt x="15863" y="14073"/>
                  </a:lnTo>
                  <a:cubicBezTo>
                    <a:pt x="15865" y="14072"/>
                    <a:pt x="15867" y="14071"/>
                    <a:pt x="15868" y="14069"/>
                  </a:cubicBezTo>
                  <a:lnTo>
                    <a:pt x="15868" y="14069"/>
                  </a:lnTo>
                  <a:cubicBezTo>
                    <a:pt x="15868" y="14070"/>
                    <a:pt x="15868" y="14071"/>
                    <a:pt x="15867" y="14072"/>
                  </a:cubicBezTo>
                  <a:lnTo>
                    <a:pt x="15867" y="14072"/>
                  </a:lnTo>
                  <a:cubicBezTo>
                    <a:pt x="15867" y="14072"/>
                    <a:pt x="15868" y="14072"/>
                    <a:pt x="15868" y="14072"/>
                  </a:cubicBezTo>
                  <a:lnTo>
                    <a:pt x="15868" y="14072"/>
                  </a:lnTo>
                  <a:cubicBezTo>
                    <a:pt x="15867" y="14074"/>
                    <a:pt x="15866" y="14076"/>
                    <a:pt x="15866" y="14078"/>
                  </a:cubicBezTo>
                  <a:lnTo>
                    <a:pt x="15866" y="14078"/>
                  </a:lnTo>
                  <a:cubicBezTo>
                    <a:pt x="15866" y="14078"/>
                    <a:pt x="15866" y="14078"/>
                    <a:pt x="15866" y="14078"/>
                  </a:cubicBezTo>
                  <a:lnTo>
                    <a:pt x="15866" y="14078"/>
                  </a:lnTo>
                  <a:cubicBezTo>
                    <a:pt x="15865" y="14078"/>
                    <a:pt x="15865" y="14079"/>
                    <a:pt x="15865" y="14080"/>
                  </a:cubicBezTo>
                  <a:lnTo>
                    <a:pt x="15865" y="14080"/>
                  </a:lnTo>
                  <a:cubicBezTo>
                    <a:pt x="15865" y="14079"/>
                    <a:pt x="15865" y="14079"/>
                    <a:pt x="15865" y="14079"/>
                  </a:cubicBezTo>
                  <a:lnTo>
                    <a:pt x="15865" y="14079"/>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79"/>
                  </a:cubicBezTo>
                  <a:lnTo>
                    <a:pt x="15865" y="14079"/>
                  </a:lnTo>
                  <a:cubicBezTo>
                    <a:pt x="15865" y="14079"/>
                    <a:pt x="15865" y="14079"/>
                    <a:pt x="15865" y="14079"/>
                  </a:cubicBezTo>
                  <a:lnTo>
                    <a:pt x="15865" y="14079"/>
                  </a:lnTo>
                  <a:cubicBezTo>
                    <a:pt x="15865" y="14078"/>
                    <a:pt x="15864" y="14078"/>
                    <a:pt x="15864" y="14077"/>
                  </a:cubicBezTo>
                  <a:lnTo>
                    <a:pt x="15864" y="14077"/>
                  </a:lnTo>
                  <a:cubicBezTo>
                    <a:pt x="15865" y="14077"/>
                    <a:pt x="15865" y="14077"/>
                    <a:pt x="15866" y="14078"/>
                  </a:cubicBezTo>
                  <a:lnTo>
                    <a:pt x="15866" y="14078"/>
                  </a:lnTo>
                  <a:cubicBezTo>
                    <a:pt x="15866" y="14076"/>
                    <a:pt x="15867" y="14074"/>
                    <a:pt x="15867" y="14072"/>
                  </a:cubicBezTo>
                  <a:lnTo>
                    <a:pt x="15867" y="14072"/>
                  </a:lnTo>
                  <a:cubicBezTo>
                    <a:pt x="15866" y="14073"/>
                    <a:pt x="15865" y="14074"/>
                    <a:pt x="15863" y="14075"/>
                  </a:cubicBezTo>
                  <a:lnTo>
                    <a:pt x="15863" y="14075"/>
                  </a:lnTo>
                  <a:cubicBezTo>
                    <a:pt x="15863" y="14074"/>
                    <a:pt x="15863" y="14074"/>
                    <a:pt x="15863" y="14073"/>
                  </a:cubicBezTo>
                  <a:lnTo>
                    <a:pt x="15863" y="14073"/>
                  </a:lnTo>
                  <a:cubicBezTo>
                    <a:pt x="15863" y="14073"/>
                    <a:pt x="15863" y="14073"/>
                    <a:pt x="15863" y="14073"/>
                  </a:cubicBezTo>
                  <a:lnTo>
                    <a:pt x="15863" y="14073"/>
                  </a:lnTo>
                  <a:cubicBezTo>
                    <a:pt x="15863" y="14073"/>
                    <a:pt x="15862" y="14072"/>
                    <a:pt x="15862" y="14072"/>
                  </a:cubicBezTo>
                  <a:lnTo>
                    <a:pt x="15862" y="14072"/>
                  </a:lnTo>
                  <a:cubicBezTo>
                    <a:pt x="15862" y="14072"/>
                    <a:pt x="15862" y="14072"/>
                    <a:pt x="15862" y="14072"/>
                  </a:cubicBezTo>
                  <a:lnTo>
                    <a:pt x="15862" y="14072"/>
                  </a:lnTo>
                  <a:cubicBezTo>
                    <a:pt x="15862" y="14071"/>
                    <a:pt x="15862" y="14070"/>
                    <a:pt x="15862" y="14070"/>
                  </a:cubicBezTo>
                  <a:lnTo>
                    <a:pt x="15862" y="14070"/>
                  </a:lnTo>
                  <a:cubicBezTo>
                    <a:pt x="15862" y="14070"/>
                    <a:pt x="15862" y="14070"/>
                    <a:pt x="15862" y="14070"/>
                  </a:cubicBezTo>
                  <a:lnTo>
                    <a:pt x="15862" y="14070"/>
                  </a:lnTo>
                  <a:cubicBezTo>
                    <a:pt x="15833" y="13982"/>
                    <a:pt x="15804" y="13894"/>
                    <a:pt x="15775" y="13805"/>
                  </a:cubicBezTo>
                  <a:lnTo>
                    <a:pt x="15775" y="13805"/>
                  </a:lnTo>
                  <a:cubicBezTo>
                    <a:pt x="15804" y="13894"/>
                    <a:pt x="15832" y="13983"/>
                    <a:pt x="15860" y="14071"/>
                  </a:cubicBezTo>
                  <a:lnTo>
                    <a:pt x="15860" y="14071"/>
                  </a:lnTo>
                  <a:cubicBezTo>
                    <a:pt x="15860" y="14071"/>
                    <a:pt x="15860" y="14071"/>
                    <a:pt x="15860" y="14071"/>
                  </a:cubicBezTo>
                  <a:lnTo>
                    <a:pt x="15860" y="14071"/>
                  </a:lnTo>
                  <a:cubicBezTo>
                    <a:pt x="13104" y="5767"/>
                    <a:pt x="9665" y="2540"/>
                    <a:pt x="8085" y="2540"/>
                  </a:cubicBezTo>
                  <a:cubicBezTo>
                    <a:pt x="6125" y="2540"/>
                    <a:pt x="7023" y="7502"/>
                    <a:pt x="15627" y="13905"/>
                  </a:cubicBezTo>
                  <a:lnTo>
                    <a:pt x="15627" y="13905"/>
                  </a:lnTo>
                  <a:cubicBezTo>
                    <a:pt x="15625" y="13904"/>
                    <a:pt x="15624" y="13903"/>
                    <a:pt x="15622" y="13902"/>
                  </a:cubicBezTo>
                  <a:lnTo>
                    <a:pt x="15622" y="13902"/>
                  </a:lnTo>
                  <a:cubicBezTo>
                    <a:pt x="15624" y="13903"/>
                    <a:pt x="15625" y="13904"/>
                    <a:pt x="15627" y="13905"/>
                  </a:cubicBezTo>
                  <a:lnTo>
                    <a:pt x="15627" y="13905"/>
                  </a:lnTo>
                  <a:cubicBezTo>
                    <a:pt x="15627" y="13905"/>
                    <a:pt x="15627" y="13905"/>
                    <a:pt x="15627" y="13905"/>
                  </a:cubicBezTo>
                  <a:lnTo>
                    <a:pt x="15627" y="13905"/>
                  </a:lnTo>
                  <a:cubicBezTo>
                    <a:pt x="15704" y="13962"/>
                    <a:pt x="15781" y="14017"/>
                    <a:pt x="15858" y="14072"/>
                  </a:cubicBezTo>
                  <a:lnTo>
                    <a:pt x="15858" y="14072"/>
                  </a:lnTo>
                  <a:cubicBezTo>
                    <a:pt x="15859" y="14072"/>
                    <a:pt x="15860" y="14072"/>
                    <a:pt x="15860" y="14071"/>
                  </a:cubicBezTo>
                  <a:lnTo>
                    <a:pt x="15860" y="14071"/>
                  </a:lnTo>
                  <a:cubicBezTo>
                    <a:pt x="15860" y="14072"/>
                    <a:pt x="15861" y="14072"/>
                    <a:pt x="15861" y="14073"/>
                  </a:cubicBezTo>
                  <a:lnTo>
                    <a:pt x="15861" y="14073"/>
                  </a:lnTo>
                  <a:cubicBezTo>
                    <a:pt x="15861" y="14073"/>
                    <a:pt x="15861" y="14073"/>
                    <a:pt x="15861" y="14073"/>
                  </a:cubicBezTo>
                  <a:lnTo>
                    <a:pt x="15861" y="14073"/>
                  </a:lnTo>
                  <a:cubicBezTo>
                    <a:pt x="15861" y="14073"/>
                    <a:pt x="15861" y="14074"/>
                    <a:pt x="15861" y="14074"/>
                  </a:cubicBezTo>
                  <a:lnTo>
                    <a:pt x="15861" y="14074"/>
                  </a:lnTo>
                  <a:cubicBezTo>
                    <a:pt x="15861" y="14074"/>
                    <a:pt x="15861" y="14074"/>
                    <a:pt x="15861" y="14074"/>
                  </a:cubicBezTo>
                  <a:lnTo>
                    <a:pt x="15861" y="14074"/>
                  </a:lnTo>
                  <a:cubicBezTo>
                    <a:pt x="15861" y="14074"/>
                    <a:pt x="15861" y="14073"/>
                    <a:pt x="15861" y="14073"/>
                  </a:cubicBezTo>
                  <a:lnTo>
                    <a:pt x="15861" y="14073"/>
                  </a:lnTo>
                  <a:cubicBezTo>
                    <a:pt x="15860" y="14073"/>
                    <a:pt x="15860" y="14073"/>
                    <a:pt x="15860" y="14073"/>
                  </a:cubicBezTo>
                  <a:lnTo>
                    <a:pt x="15860" y="14073"/>
                  </a:lnTo>
                  <a:cubicBezTo>
                    <a:pt x="15859" y="14073"/>
                    <a:pt x="15859" y="14073"/>
                    <a:pt x="15858" y="14072"/>
                  </a:cubicBezTo>
                  <a:lnTo>
                    <a:pt x="15858" y="14072"/>
                  </a:lnTo>
                  <a:cubicBezTo>
                    <a:pt x="15858" y="14073"/>
                    <a:pt x="15857" y="14073"/>
                    <a:pt x="15857" y="14073"/>
                  </a:cubicBezTo>
                  <a:lnTo>
                    <a:pt x="15857" y="14073"/>
                  </a:lnTo>
                  <a:cubicBezTo>
                    <a:pt x="15857" y="14074"/>
                    <a:pt x="15858" y="14074"/>
                    <a:pt x="15858" y="14075"/>
                  </a:cubicBezTo>
                  <a:lnTo>
                    <a:pt x="15858" y="14075"/>
                  </a:lnTo>
                  <a:cubicBezTo>
                    <a:pt x="15859" y="14074"/>
                    <a:pt x="15859" y="14074"/>
                    <a:pt x="15860" y="14073"/>
                  </a:cubicBezTo>
                  <a:lnTo>
                    <a:pt x="15860" y="14073"/>
                  </a:lnTo>
                  <a:cubicBezTo>
                    <a:pt x="15860" y="14074"/>
                    <a:pt x="15861" y="14074"/>
                    <a:pt x="15861" y="14075"/>
                  </a:cubicBezTo>
                  <a:lnTo>
                    <a:pt x="15861" y="14075"/>
                  </a:lnTo>
                  <a:cubicBezTo>
                    <a:pt x="15861" y="14074"/>
                    <a:pt x="15861" y="14074"/>
                    <a:pt x="15861" y="14074"/>
                  </a:cubicBezTo>
                  <a:lnTo>
                    <a:pt x="15861" y="14074"/>
                  </a:lnTo>
                  <a:cubicBezTo>
                    <a:pt x="15861" y="14075"/>
                    <a:pt x="15862" y="14075"/>
                    <a:pt x="15862" y="14075"/>
                  </a:cubicBezTo>
                  <a:lnTo>
                    <a:pt x="15862" y="14075"/>
                  </a:lnTo>
                  <a:cubicBezTo>
                    <a:pt x="15861" y="14075"/>
                    <a:pt x="15861" y="14075"/>
                    <a:pt x="15861" y="14075"/>
                  </a:cubicBezTo>
                  <a:lnTo>
                    <a:pt x="15861" y="14075"/>
                  </a:lnTo>
                  <a:cubicBezTo>
                    <a:pt x="15861" y="14075"/>
                    <a:pt x="15860" y="14075"/>
                    <a:pt x="15860" y="14076"/>
                  </a:cubicBezTo>
                  <a:cubicBezTo>
                    <a:pt x="15859" y="14075"/>
                    <a:pt x="15859" y="14075"/>
                    <a:pt x="15858" y="14075"/>
                  </a:cubicBezTo>
                  <a:lnTo>
                    <a:pt x="15858" y="14075"/>
                  </a:lnTo>
                  <a:cubicBezTo>
                    <a:pt x="15858" y="14075"/>
                    <a:pt x="15857" y="14075"/>
                    <a:pt x="15857" y="14076"/>
                  </a:cubicBezTo>
                  <a:cubicBezTo>
                    <a:pt x="15856" y="14075"/>
                    <a:pt x="15856" y="14075"/>
                    <a:pt x="15855" y="14075"/>
                  </a:cubicBezTo>
                  <a:lnTo>
                    <a:pt x="15855" y="14075"/>
                  </a:lnTo>
                  <a:cubicBezTo>
                    <a:pt x="15855" y="14075"/>
                    <a:pt x="15854" y="14075"/>
                    <a:pt x="15854" y="14076"/>
                  </a:cubicBezTo>
                  <a:lnTo>
                    <a:pt x="15854" y="14076"/>
                  </a:lnTo>
                  <a:cubicBezTo>
                    <a:pt x="10497" y="10229"/>
                    <a:pt x="6518" y="8947"/>
                    <a:pt x="4335" y="8947"/>
                  </a:cubicBezTo>
                  <a:cubicBezTo>
                    <a:pt x="1" y="8947"/>
                    <a:pt x="2749" y="14004"/>
                    <a:pt x="15845" y="14082"/>
                  </a:cubicBezTo>
                  <a:lnTo>
                    <a:pt x="15845" y="14082"/>
                  </a:lnTo>
                  <a:cubicBezTo>
                    <a:pt x="15848" y="14080"/>
                    <a:pt x="15851" y="14078"/>
                    <a:pt x="15854" y="14076"/>
                  </a:cubicBezTo>
                  <a:lnTo>
                    <a:pt x="15854" y="14076"/>
                  </a:lnTo>
                  <a:cubicBezTo>
                    <a:pt x="15854" y="14076"/>
                    <a:pt x="15855" y="14076"/>
                    <a:pt x="15855" y="14077"/>
                  </a:cubicBezTo>
                  <a:lnTo>
                    <a:pt x="15855" y="14077"/>
                  </a:lnTo>
                  <a:cubicBezTo>
                    <a:pt x="15856" y="14076"/>
                    <a:pt x="15856" y="14076"/>
                    <a:pt x="15857" y="14076"/>
                  </a:cubicBezTo>
                  <a:lnTo>
                    <a:pt x="15857" y="14076"/>
                  </a:lnTo>
                  <a:cubicBezTo>
                    <a:pt x="15857" y="14076"/>
                    <a:pt x="15858" y="14076"/>
                    <a:pt x="15858" y="14077"/>
                  </a:cubicBezTo>
                  <a:lnTo>
                    <a:pt x="15858" y="14077"/>
                  </a:lnTo>
                  <a:cubicBezTo>
                    <a:pt x="15859" y="14076"/>
                    <a:pt x="15859" y="14076"/>
                    <a:pt x="15860" y="14076"/>
                  </a:cubicBezTo>
                  <a:lnTo>
                    <a:pt x="15860" y="14076"/>
                  </a:lnTo>
                  <a:cubicBezTo>
                    <a:pt x="15860" y="14076"/>
                    <a:pt x="15861" y="14076"/>
                    <a:pt x="15861" y="14077"/>
                  </a:cubicBezTo>
                  <a:lnTo>
                    <a:pt x="15861" y="14077"/>
                  </a:lnTo>
                  <a:cubicBezTo>
                    <a:pt x="15861" y="14076"/>
                    <a:pt x="15862" y="14076"/>
                    <a:pt x="15862" y="14076"/>
                  </a:cubicBezTo>
                  <a:lnTo>
                    <a:pt x="15862" y="14076"/>
                  </a:lnTo>
                  <a:cubicBezTo>
                    <a:pt x="15862" y="14077"/>
                    <a:pt x="15862" y="14077"/>
                    <a:pt x="15862" y="14078"/>
                  </a:cubicBezTo>
                  <a:lnTo>
                    <a:pt x="15862" y="14078"/>
                  </a:lnTo>
                  <a:cubicBezTo>
                    <a:pt x="15862" y="14077"/>
                    <a:pt x="15862" y="14077"/>
                    <a:pt x="15861" y="14077"/>
                  </a:cubicBezTo>
                  <a:lnTo>
                    <a:pt x="15861" y="14077"/>
                  </a:lnTo>
                  <a:cubicBezTo>
                    <a:pt x="15861" y="14077"/>
                    <a:pt x="15860" y="14077"/>
                    <a:pt x="15860" y="14078"/>
                  </a:cubicBezTo>
                  <a:lnTo>
                    <a:pt x="15860" y="14078"/>
                  </a:lnTo>
                  <a:cubicBezTo>
                    <a:pt x="15859" y="14077"/>
                    <a:pt x="15859" y="14077"/>
                    <a:pt x="15858" y="14077"/>
                  </a:cubicBezTo>
                  <a:lnTo>
                    <a:pt x="15858" y="14077"/>
                  </a:lnTo>
                  <a:cubicBezTo>
                    <a:pt x="15858" y="14077"/>
                    <a:pt x="15857" y="14077"/>
                    <a:pt x="15857" y="14078"/>
                  </a:cubicBezTo>
                  <a:lnTo>
                    <a:pt x="15857" y="14078"/>
                  </a:lnTo>
                  <a:cubicBezTo>
                    <a:pt x="15856" y="14077"/>
                    <a:pt x="15856" y="14077"/>
                    <a:pt x="15855" y="14077"/>
                  </a:cubicBezTo>
                  <a:lnTo>
                    <a:pt x="15855" y="14077"/>
                  </a:lnTo>
                  <a:cubicBezTo>
                    <a:pt x="15853" y="14078"/>
                    <a:pt x="15851" y="14080"/>
                    <a:pt x="15849" y="14082"/>
                  </a:cubicBezTo>
                  <a:lnTo>
                    <a:pt x="15849" y="14082"/>
                  </a:lnTo>
                  <a:cubicBezTo>
                    <a:pt x="15847" y="14082"/>
                    <a:pt x="15846" y="14082"/>
                    <a:pt x="15845" y="14082"/>
                  </a:cubicBezTo>
                  <a:lnTo>
                    <a:pt x="15845" y="14082"/>
                  </a:lnTo>
                  <a:cubicBezTo>
                    <a:pt x="15845" y="14082"/>
                    <a:pt x="15845" y="14082"/>
                    <a:pt x="15845" y="14082"/>
                  </a:cubicBezTo>
                  <a:lnTo>
                    <a:pt x="15845" y="14082"/>
                  </a:lnTo>
                  <a:cubicBezTo>
                    <a:pt x="15753" y="14082"/>
                    <a:pt x="15660" y="14083"/>
                    <a:pt x="15566" y="14083"/>
                  </a:cubicBezTo>
                  <a:cubicBezTo>
                    <a:pt x="15659" y="14083"/>
                    <a:pt x="15751" y="14083"/>
                    <a:pt x="15843" y="14083"/>
                  </a:cubicBezTo>
                  <a:lnTo>
                    <a:pt x="15843" y="14083"/>
                  </a:lnTo>
                  <a:cubicBezTo>
                    <a:pt x="15843" y="14083"/>
                    <a:pt x="15843" y="14083"/>
                    <a:pt x="15843" y="14083"/>
                  </a:cubicBezTo>
                  <a:lnTo>
                    <a:pt x="15843" y="14083"/>
                  </a:lnTo>
                  <a:cubicBezTo>
                    <a:pt x="15844" y="14083"/>
                    <a:pt x="15845" y="14083"/>
                    <a:pt x="15846" y="14083"/>
                  </a:cubicBezTo>
                  <a:lnTo>
                    <a:pt x="15846" y="14083"/>
                  </a:lnTo>
                  <a:cubicBezTo>
                    <a:pt x="15846" y="14083"/>
                    <a:pt x="15846" y="14083"/>
                    <a:pt x="15846" y="14083"/>
                  </a:cubicBezTo>
                  <a:lnTo>
                    <a:pt x="15846" y="14083"/>
                  </a:lnTo>
                  <a:cubicBezTo>
                    <a:pt x="15847" y="14083"/>
                    <a:pt x="15848" y="14083"/>
                    <a:pt x="15849" y="14083"/>
                  </a:cubicBezTo>
                  <a:lnTo>
                    <a:pt x="15849" y="14083"/>
                  </a:lnTo>
                  <a:cubicBezTo>
                    <a:pt x="15849" y="14083"/>
                    <a:pt x="15849" y="14083"/>
                    <a:pt x="15849" y="14083"/>
                  </a:cubicBezTo>
                  <a:lnTo>
                    <a:pt x="15849" y="14083"/>
                  </a:lnTo>
                  <a:cubicBezTo>
                    <a:pt x="15850" y="14083"/>
                    <a:pt x="15851" y="14083"/>
                    <a:pt x="15852" y="14083"/>
                  </a:cubicBezTo>
                  <a:lnTo>
                    <a:pt x="15852" y="14083"/>
                  </a:lnTo>
                  <a:cubicBezTo>
                    <a:pt x="15852" y="14083"/>
                    <a:pt x="15852" y="14083"/>
                    <a:pt x="15852" y="14083"/>
                  </a:cubicBezTo>
                  <a:lnTo>
                    <a:pt x="15852" y="14083"/>
                  </a:lnTo>
                  <a:cubicBezTo>
                    <a:pt x="15854" y="14083"/>
                    <a:pt x="15856" y="14083"/>
                    <a:pt x="15858" y="14083"/>
                  </a:cubicBezTo>
                  <a:lnTo>
                    <a:pt x="15858" y="14083"/>
                  </a:lnTo>
                  <a:cubicBezTo>
                    <a:pt x="15860" y="14083"/>
                    <a:pt x="15862" y="14083"/>
                    <a:pt x="15864" y="14083"/>
                  </a:cubicBezTo>
                  <a:lnTo>
                    <a:pt x="15864" y="14083"/>
                  </a:lnTo>
                  <a:cubicBezTo>
                    <a:pt x="15864" y="14083"/>
                    <a:pt x="15864" y="14083"/>
                    <a:pt x="15864" y="14083"/>
                  </a:cubicBezTo>
                  <a:lnTo>
                    <a:pt x="15864" y="14083"/>
                  </a:lnTo>
                  <a:cubicBezTo>
                    <a:pt x="15862" y="14083"/>
                    <a:pt x="15860" y="14083"/>
                    <a:pt x="15858" y="14083"/>
                  </a:cubicBezTo>
                  <a:lnTo>
                    <a:pt x="15858" y="14083"/>
                  </a:lnTo>
                  <a:cubicBezTo>
                    <a:pt x="15856" y="14083"/>
                    <a:pt x="15854" y="14083"/>
                    <a:pt x="15852" y="14083"/>
                  </a:cubicBezTo>
                  <a:lnTo>
                    <a:pt x="15852" y="14083"/>
                  </a:lnTo>
                  <a:cubicBezTo>
                    <a:pt x="15777" y="14137"/>
                    <a:pt x="15702" y="14191"/>
                    <a:pt x="15627" y="14246"/>
                  </a:cubicBezTo>
                  <a:lnTo>
                    <a:pt x="15627" y="14246"/>
                  </a:lnTo>
                  <a:cubicBezTo>
                    <a:pt x="15627" y="14246"/>
                    <a:pt x="15627" y="14246"/>
                    <a:pt x="15627" y="14246"/>
                  </a:cubicBezTo>
                  <a:lnTo>
                    <a:pt x="15627" y="14246"/>
                  </a:lnTo>
                  <a:cubicBezTo>
                    <a:pt x="15625" y="14247"/>
                    <a:pt x="15623" y="14248"/>
                    <a:pt x="15622" y="14249"/>
                  </a:cubicBezTo>
                  <a:cubicBezTo>
                    <a:pt x="15623" y="14248"/>
                    <a:pt x="15625" y="14247"/>
                    <a:pt x="15627" y="14246"/>
                  </a:cubicBezTo>
                  <a:lnTo>
                    <a:pt x="15627" y="14246"/>
                  </a:lnTo>
                  <a:cubicBezTo>
                    <a:pt x="7020" y="20651"/>
                    <a:pt x="6124" y="25620"/>
                    <a:pt x="8087" y="25620"/>
                  </a:cubicBezTo>
                  <a:cubicBezTo>
                    <a:pt x="9669" y="25620"/>
                    <a:pt x="13109" y="22391"/>
                    <a:pt x="15864" y="14083"/>
                  </a:cubicBezTo>
                  <a:lnTo>
                    <a:pt x="15864" y="14083"/>
                  </a:lnTo>
                  <a:cubicBezTo>
                    <a:pt x="15835" y="14175"/>
                    <a:pt x="15805" y="14268"/>
                    <a:pt x="15775" y="14361"/>
                  </a:cubicBezTo>
                  <a:cubicBezTo>
                    <a:pt x="15805" y="14268"/>
                    <a:pt x="15835" y="14176"/>
                    <a:pt x="15865" y="14085"/>
                  </a:cubicBezTo>
                  <a:lnTo>
                    <a:pt x="15865" y="14085"/>
                  </a:lnTo>
                  <a:cubicBezTo>
                    <a:pt x="15865" y="14085"/>
                    <a:pt x="15865" y="14085"/>
                    <a:pt x="15865" y="14085"/>
                  </a:cubicBezTo>
                  <a:lnTo>
                    <a:pt x="15865" y="14085"/>
                  </a:lnTo>
                  <a:cubicBezTo>
                    <a:pt x="15865" y="14085"/>
                    <a:pt x="15865" y="14085"/>
                    <a:pt x="15865" y="14085"/>
                  </a:cubicBezTo>
                  <a:lnTo>
                    <a:pt x="15865" y="14085"/>
                  </a:lnTo>
                  <a:cubicBezTo>
                    <a:pt x="15895" y="14176"/>
                    <a:pt x="15925" y="14268"/>
                    <a:pt x="15955" y="14361"/>
                  </a:cubicBezTo>
                  <a:cubicBezTo>
                    <a:pt x="15925" y="14268"/>
                    <a:pt x="15896" y="14176"/>
                    <a:pt x="15867" y="14085"/>
                  </a:cubicBezTo>
                  <a:lnTo>
                    <a:pt x="15867" y="14085"/>
                  </a:lnTo>
                  <a:cubicBezTo>
                    <a:pt x="15867" y="14085"/>
                    <a:pt x="15867" y="14085"/>
                    <a:pt x="15867" y="14085"/>
                  </a:cubicBezTo>
                  <a:lnTo>
                    <a:pt x="15867" y="14085"/>
                  </a:lnTo>
                  <a:cubicBezTo>
                    <a:pt x="15866" y="14084"/>
                    <a:pt x="15866" y="14084"/>
                    <a:pt x="15866" y="14083"/>
                  </a:cubicBezTo>
                  <a:lnTo>
                    <a:pt x="15866" y="14083"/>
                  </a:lnTo>
                  <a:cubicBezTo>
                    <a:pt x="15867" y="14083"/>
                    <a:pt x="15867" y="14083"/>
                    <a:pt x="15867" y="14083"/>
                  </a:cubicBezTo>
                  <a:lnTo>
                    <a:pt x="15867" y="14083"/>
                  </a:lnTo>
                  <a:cubicBezTo>
                    <a:pt x="15867" y="14083"/>
                    <a:pt x="15867" y="14083"/>
                    <a:pt x="15867" y="14083"/>
                  </a:cubicBezTo>
                  <a:lnTo>
                    <a:pt x="15867" y="14083"/>
                  </a:lnTo>
                  <a:cubicBezTo>
                    <a:pt x="15868" y="14083"/>
                    <a:pt x="15869" y="14083"/>
                    <a:pt x="15870" y="14083"/>
                  </a:cubicBezTo>
                  <a:lnTo>
                    <a:pt x="15870" y="14083"/>
                  </a:lnTo>
                  <a:cubicBezTo>
                    <a:pt x="15870" y="14083"/>
                    <a:pt x="15870" y="14083"/>
                    <a:pt x="15870" y="14083"/>
                  </a:cubicBezTo>
                  <a:lnTo>
                    <a:pt x="15870" y="14083"/>
                  </a:lnTo>
                  <a:cubicBezTo>
                    <a:pt x="15871" y="14083"/>
                    <a:pt x="15872" y="14083"/>
                    <a:pt x="15874" y="14083"/>
                  </a:cubicBezTo>
                  <a:lnTo>
                    <a:pt x="15874" y="14083"/>
                  </a:lnTo>
                  <a:cubicBezTo>
                    <a:pt x="15873" y="14083"/>
                    <a:pt x="15873" y="14083"/>
                    <a:pt x="15873" y="14083"/>
                  </a:cubicBezTo>
                  <a:lnTo>
                    <a:pt x="15873" y="14083"/>
                  </a:lnTo>
                  <a:cubicBezTo>
                    <a:pt x="15965" y="14083"/>
                    <a:pt x="16057" y="14083"/>
                    <a:pt x="16150" y="14083"/>
                  </a:cubicBezTo>
                  <a:cubicBezTo>
                    <a:pt x="16057" y="14083"/>
                    <a:pt x="15964" y="14082"/>
                    <a:pt x="15871" y="14082"/>
                  </a:cubicBezTo>
                  <a:lnTo>
                    <a:pt x="15871" y="14082"/>
                  </a:lnTo>
                  <a:cubicBezTo>
                    <a:pt x="15871" y="14082"/>
                    <a:pt x="15871" y="14082"/>
                    <a:pt x="15871" y="14082"/>
                  </a:cubicBezTo>
                  <a:lnTo>
                    <a:pt x="15871" y="14082"/>
                  </a:lnTo>
                  <a:cubicBezTo>
                    <a:pt x="15870" y="14082"/>
                    <a:pt x="15869" y="14082"/>
                    <a:pt x="15868" y="14082"/>
                  </a:cubicBezTo>
                  <a:lnTo>
                    <a:pt x="15868" y="14082"/>
                  </a:lnTo>
                  <a:cubicBezTo>
                    <a:pt x="15867" y="14081"/>
                    <a:pt x="15867" y="14081"/>
                    <a:pt x="15866" y="14081"/>
                  </a:cubicBezTo>
                  <a:lnTo>
                    <a:pt x="15866" y="14081"/>
                  </a:lnTo>
                  <a:cubicBezTo>
                    <a:pt x="15866" y="14081"/>
                    <a:pt x="15866" y="14081"/>
                    <a:pt x="15866" y="14082"/>
                  </a:cubicBezTo>
                  <a:lnTo>
                    <a:pt x="15866" y="14082"/>
                  </a:lnTo>
                  <a:cubicBezTo>
                    <a:pt x="15867" y="14082"/>
                    <a:pt x="15867" y="14082"/>
                    <a:pt x="15868" y="14082"/>
                  </a:cubicBezTo>
                  <a:lnTo>
                    <a:pt x="15868" y="14082"/>
                  </a:lnTo>
                  <a:cubicBezTo>
                    <a:pt x="15868" y="14082"/>
                    <a:pt x="15868" y="14082"/>
                    <a:pt x="15868" y="14082"/>
                  </a:cubicBezTo>
                  <a:lnTo>
                    <a:pt x="15868" y="14082"/>
                  </a:lnTo>
                  <a:cubicBezTo>
                    <a:pt x="15867" y="14082"/>
                    <a:pt x="15867" y="14082"/>
                    <a:pt x="15866" y="14082"/>
                  </a:cubicBezTo>
                  <a:lnTo>
                    <a:pt x="15866" y="14082"/>
                  </a:lnTo>
                  <a:cubicBezTo>
                    <a:pt x="15866" y="14082"/>
                    <a:pt x="15866" y="14082"/>
                    <a:pt x="15866" y="14082"/>
                  </a:cubicBezTo>
                  <a:lnTo>
                    <a:pt x="15866" y="14082"/>
                  </a:lnTo>
                  <a:cubicBezTo>
                    <a:pt x="15866" y="14082"/>
                    <a:pt x="15866" y="14082"/>
                    <a:pt x="15866" y="14082"/>
                  </a:cubicBezTo>
                  <a:lnTo>
                    <a:pt x="15866" y="14082"/>
                  </a:lnTo>
                  <a:cubicBezTo>
                    <a:pt x="15866" y="14081"/>
                    <a:pt x="15866" y="14081"/>
                    <a:pt x="15866" y="14081"/>
                  </a:cubicBezTo>
                  <a:lnTo>
                    <a:pt x="15866" y="14081"/>
                  </a:lnTo>
                  <a:cubicBezTo>
                    <a:pt x="15866" y="14081"/>
                    <a:pt x="15866" y="14081"/>
                    <a:pt x="15866" y="14081"/>
                  </a:cubicBezTo>
                  <a:lnTo>
                    <a:pt x="15866" y="14081"/>
                  </a:lnTo>
                  <a:cubicBezTo>
                    <a:pt x="15867" y="14080"/>
                    <a:pt x="15867" y="14079"/>
                    <a:pt x="15867" y="14079"/>
                  </a:cubicBezTo>
                  <a:lnTo>
                    <a:pt x="15867" y="14079"/>
                  </a:lnTo>
                  <a:cubicBezTo>
                    <a:pt x="15868" y="14080"/>
                    <a:pt x="15870" y="14081"/>
                    <a:pt x="15871" y="14082"/>
                  </a:cubicBezTo>
                  <a:lnTo>
                    <a:pt x="15871" y="14082"/>
                  </a:lnTo>
                  <a:cubicBezTo>
                    <a:pt x="28968" y="14004"/>
                    <a:pt x="31722" y="8947"/>
                    <a:pt x="27387" y="8947"/>
                  </a:cubicBezTo>
                  <a:cubicBezTo>
                    <a:pt x="25205" y="8947"/>
                    <a:pt x="21228" y="10228"/>
                    <a:pt x="15870" y="14070"/>
                  </a:cubicBezTo>
                  <a:lnTo>
                    <a:pt x="15870" y="14070"/>
                  </a:lnTo>
                  <a:cubicBezTo>
                    <a:pt x="15870" y="14069"/>
                    <a:pt x="15871" y="14068"/>
                    <a:pt x="15871" y="14067"/>
                  </a:cubicBezTo>
                  <a:lnTo>
                    <a:pt x="15871" y="14067"/>
                  </a:lnTo>
                  <a:cubicBezTo>
                    <a:pt x="15871" y="14067"/>
                    <a:pt x="15871" y="14067"/>
                    <a:pt x="15871" y="14068"/>
                  </a:cubicBezTo>
                  <a:lnTo>
                    <a:pt x="15871" y="14068"/>
                  </a:lnTo>
                  <a:cubicBezTo>
                    <a:pt x="15871" y="14067"/>
                    <a:pt x="15871" y="14066"/>
                    <a:pt x="15872" y="14065"/>
                  </a:cubicBezTo>
                  <a:lnTo>
                    <a:pt x="15872" y="14065"/>
                  </a:lnTo>
                  <a:cubicBezTo>
                    <a:pt x="15872" y="14065"/>
                    <a:pt x="15872" y="14065"/>
                    <a:pt x="15872" y="14065"/>
                  </a:cubicBezTo>
                  <a:lnTo>
                    <a:pt x="15872" y="14065"/>
                  </a:lnTo>
                  <a:cubicBezTo>
                    <a:pt x="15872" y="14064"/>
                    <a:pt x="15872" y="14063"/>
                    <a:pt x="15873" y="14062"/>
                  </a:cubicBezTo>
                  <a:lnTo>
                    <a:pt x="15873" y="14062"/>
                  </a:lnTo>
                  <a:cubicBezTo>
                    <a:pt x="15872" y="14062"/>
                    <a:pt x="15872" y="14062"/>
                    <a:pt x="15872" y="14062"/>
                  </a:cubicBezTo>
                  <a:lnTo>
                    <a:pt x="15872" y="14062"/>
                  </a:lnTo>
                  <a:cubicBezTo>
                    <a:pt x="15900" y="13977"/>
                    <a:pt x="15927" y="13891"/>
                    <a:pt x="15955" y="13805"/>
                  </a:cubicBezTo>
                  <a:lnTo>
                    <a:pt x="15955" y="13805"/>
                  </a:lnTo>
                  <a:cubicBezTo>
                    <a:pt x="15927" y="13892"/>
                    <a:pt x="15899" y="13978"/>
                    <a:pt x="15870" y="14064"/>
                  </a:cubicBezTo>
                  <a:lnTo>
                    <a:pt x="15870" y="14064"/>
                  </a:lnTo>
                  <a:cubicBezTo>
                    <a:pt x="15870" y="14064"/>
                    <a:pt x="15870" y="14064"/>
                    <a:pt x="15870" y="14064"/>
                  </a:cubicBezTo>
                  <a:lnTo>
                    <a:pt x="15870" y="14064"/>
                  </a:lnTo>
                  <a:cubicBezTo>
                    <a:pt x="18851" y="4689"/>
                    <a:pt x="17355" y="1"/>
                    <a:pt x="15860" y="1"/>
                  </a:cubicBezTo>
                  <a:close/>
                  <a:moveTo>
                    <a:pt x="15867" y="14083"/>
                  </a:moveTo>
                  <a:lnTo>
                    <a:pt x="15867" y="14083"/>
                  </a:lnTo>
                  <a:cubicBezTo>
                    <a:pt x="15943" y="14139"/>
                    <a:pt x="16018" y="14194"/>
                    <a:pt x="16095" y="14249"/>
                  </a:cubicBezTo>
                  <a:cubicBezTo>
                    <a:pt x="16018" y="14194"/>
                    <a:pt x="15942" y="14139"/>
                    <a:pt x="15867" y="14085"/>
                  </a:cubicBezTo>
                  <a:lnTo>
                    <a:pt x="15867" y="14085"/>
                  </a:lnTo>
                  <a:cubicBezTo>
                    <a:pt x="18616" y="22391"/>
                    <a:pt x="22054" y="25620"/>
                    <a:pt x="23636" y="25620"/>
                  </a:cubicBezTo>
                  <a:cubicBezTo>
                    <a:pt x="25615" y="25620"/>
                    <a:pt x="24689" y="20567"/>
                    <a:pt x="15870" y="14083"/>
                  </a:cubicBezTo>
                  <a:lnTo>
                    <a:pt x="15870" y="14083"/>
                  </a:lnTo>
                  <a:cubicBezTo>
                    <a:pt x="15869" y="14083"/>
                    <a:pt x="15868" y="14083"/>
                    <a:pt x="15867" y="14083"/>
                  </a:cubicBezTo>
                  <a:close/>
                  <a:moveTo>
                    <a:pt x="15865" y="14085"/>
                  </a:moveTo>
                  <a:cubicBezTo>
                    <a:pt x="12871" y="23471"/>
                    <a:pt x="14364" y="28164"/>
                    <a:pt x="15860" y="28164"/>
                  </a:cubicBezTo>
                  <a:cubicBezTo>
                    <a:pt x="17355" y="28164"/>
                    <a:pt x="18853" y="23471"/>
                    <a:pt x="15865" y="14085"/>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27"/>
            <p:cNvSpPr/>
            <p:nvPr/>
          </p:nvSpPr>
          <p:spPr>
            <a:xfrm>
              <a:off x="2028650" y="2201550"/>
              <a:ext cx="784200" cy="673525"/>
            </a:xfrm>
            <a:custGeom>
              <a:avLst/>
              <a:gdLst/>
              <a:ahLst/>
              <a:cxnLst/>
              <a:rect l="l" t="t" r="r" b="b"/>
              <a:pathLst>
                <a:path w="31368" h="26941" extrusionOk="0">
                  <a:moveTo>
                    <a:pt x="5287" y="4715"/>
                  </a:moveTo>
                  <a:cubicBezTo>
                    <a:pt x="2628" y="4715"/>
                    <a:pt x="4586" y="9659"/>
                    <a:pt x="15678" y="13465"/>
                  </a:cubicBezTo>
                  <a:lnTo>
                    <a:pt x="15678" y="13465"/>
                  </a:lnTo>
                  <a:cubicBezTo>
                    <a:pt x="15678" y="13463"/>
                    <a:pt x="15678" y="13461"/>
                    <a:pt x="15678" y="13458"/>
                  </a:cubicBezTo>
                  <a:lnTo>
                    <a:pt x="15678" y="13458"/>
                  </a:lnTo>
                  <a:cubicBezTo>
                    <a:pt x="15655" y="13425"/>
                    <a:pt x="15631" y="13391"/>
                    <a:pt x="15607" y="13357"/>
                  </a:cubicBezTo>
                  <a:lnTo>
                    <a:pt x="15607" y="13357"/>
                  </a:lnTo>
                  <a:cubicBezTo>
                    <a:pt x="10987" y="6971"/>
                    <a:pt x="7084" y="4715"/>
                    <a:pt x="5287" y="4715"/>
                  </a:cubicBezTo>
                  <a:close/>
                  <a:moveTo>
                    <a:pt x="15686" y="13464"/>
                  </a:moveTo>
                  <a:lnTo>
                    <a:pt x="15686" y="13464"/>
                  </a:lnTo>
                  <a:cubicBezTo>
                    <a:pt x="15687" y="13464"/>
                    <a:pt x="15687" y="13465"/>
                    <a:pt x="15687" y="13465"/>
                  </a:cubicBezTo>
                  <a:lnTo>
                    <a:pt x="15687" y="13465"/>
                  </a:lnTo>
                  <a:cubicBezTo>
                    <a:pt x="15688" y="13465"/>
                    <a:pt x="15689" y="13465"/>
                    <a:pt x="15689" y="13464"/>
                  </a:cubicBezTo>
                  <a:lnTo>
                    <a:pt x="15689" y="13464"/>
                  </a:lnTo>
                  <a:cubicBezTo>
                    <a:pt x="15689" y="13465"/>
                    <a:pt x="15688" y="13466"/>
                    <a:pt x="15688" y="13466"/>
                  </a:cubicBezTo>
                  <a:lnTo>
                    <a:pt x="15688" y="13466"/>
                  </a:lnTo>
                  <a:cubicBezTo>
                    <a:pt x="15688" y="13466"/>
                    <a:pt x="15687" y="13465"/>
                    <a:pt x="15687" y="13465"/>
                  </a:cubicBezTo>
                  <a:lnTo>
                    <a:pt x="15687" y="13465"/>
                  </a:lnTo>
                  <a:cubicBezTo>
                    <a:pt x="15687" y="13465"/>
                    <a:pt x="15687" y="13465"/>
                    <a:pt x="15686" y="13465"/>
                  </a:cubicBezTo>
                  <a:lnTo>
                    <a:pt x="15686" y="13465"/>
                  </a:lnTo>
                  <a:cubicBezTo>
                    <a:pt x="15686" y="13465"/>
                    <a:pt x="15686" y="13464"/>
                    <a:pt x="15686" y="13464"/>
                  </a:cubicBezTo>
                  <a:close/>
                  <a:moveTo>
                    <a:pt x="15680" y="13466"/>
                  </a:moveTo>
                  <a:cubicBezTo>
                    <a:pt x="15681" y="13466"/>
                    <a:pt x="15681" y="13466"/>
                    <a:pt x="15682" y="13467"/>
                  </a:cubicBezTo>
                  <a:lnTo>
                    <a:pt x="15682" y="13467"/>
                  </a:lnTo>
                  <a:cubicBezTo>
                    <a:pt x="15683" y="13466"/>
                    <a:pt x="15683" y="13466"/>
                    <a:pt x="15684" y="13466"/>
                  </a:cubicBezTo>
                  <a:lnTo>
                    <a:pt x="15684" y="13466"/>
                  </a:lnTo>
                  <a:cubicBezTo>
                    <a:pt x="15684" y="13466"/>
                    <a:pt x="15684" y="13467"/>
                    <a:pt x="15685" y="13467"/>
                  </a:cubicBezTo>
                  <a:lnTo>
                    <a:pt x="15685" y="13467"/>
                  </a:lnTo>
                  <a:cubicBezTo>
                    <a:pt x="15684" y="13467"/>
                    <a:pt x="15683" y="13467"/>
                    <a:pt x="15682" y="13467"/>
                  </a:cubicBezTo>
                  <a:lnTo>
                    <a:pt x="15682" y="13467"/>
                  </a:lnTo>
                  <a:cubicBezTo>
                    <a:pt x="15681" y="13467"/>
                    <a:pt x="15681" y="13467"/>
                    <a:pt x="15680" y="13467"/>
                  </a:cubicBezTo>
                  <a:lnTo>
                    <a:pt x="15680" y="13467"/>
                  </a:lnTo>
                  <a:cubicBezTo>
                    <a:pt x="15680" y="13467"/>
                    <a:pt x="15680" y="13466"/>
                    <a:pt x="15680" y="13466"/>
                  </a:cubicBezTo>
                  <a:close/>
                  <a:moveTo>
                    <a:pt x="15690" y="13466"/>
                  </a:moveTo>
                  <a:lnTo>
                    <a:pt x="15690" y="13466"/>
                  </a:lnTo>
                  <a:cubicBezTo>
                    <a:pt x="15690" y="13466"/>
                    <a:pt x="15689" y="13467"/>
                    <a:pt x="15689" y="13468"/>
                  </a:cubicBezTo>
                  <a:lnTo>
                    <a:pt x="15689" y="13468"/>
                  </a:lnTo>
                  <a:cubicBezTo>
                    <a:pt x="15689" y="13467"/>
                    <a:pt x="15688" y="13467"/>
                    <a:pt x="15688" y="13466"/>
                  </a:cubicBezTo>
                  <a:lnTo>
                    <a:pt x="15688" y="13466"/>
                  </a:lnTo>
                  <a:cubicBezTo>
                    <a:pt x="15689" y="13466"/>
                    <a:pt x="15690" y="13466"/>
                    <a:pt x="15690" y="13466"/>
                  </a:cubicBezTo>
                  <a:close/>
                  <a:moveTo>
                    <a:pt x="15688" y="13466"/>
                  </a:moveTo>
                  <a:lnTo>
                    <a:pt x="15688" y="13466"/>
                  </a:lnTo>
                  <a:cubicBezTo>
                    <a:pt x="15687" y="13467"/>
                    <a:pt x="15687" y="13467"/>
                    <a:pt x="15687" y="13468"/>
                  </a:cubicBezTo>
                  <a:lnTo>
                    <a:pt x="15687" y="13468"/>
                  </a:lnTo>
                  <a:cubicBezTo>
                    <a:pt x="15687" y="13467"/>
                    <a:pt x="15687" y="13467"/>
                    <a:pt x="15686" y="13467"/>
                  </a:cubicBezTo>
                  <a:lnTo>
                    <a:pt x="15686" y="13467"/>
                  </a:lnTo>
                  <a:cubicBezTo>
                    <a:pt x="15686" y="13467"/>
                    <a:pt x="15686" y="13467"/>
                    <a:pt x="15686" y="13467"/>
                  </a:cubicBezTo>
                  <a:lnTo>
                    <a:pt x="15686" y="13467"/>
                  </a:lnTo>
                  <a:cubicBezTo>
                    <a:pt x="15687" y="13467"/>
                    <a:pt x="15687" y="13467"/>
                    <a:pt x="15688" y="13466"/>
                  </a:cubicBezTo>
                  <a:close/>
                  <a:moveTo>
                    <a:pt x="15686" y="13467"/>
                  </a:moveTo>
                  <a:cubicBezTo>
                    <a:pt x="15687" y="13467"/>
                    <a:pt x="15687" y="13467"/>
                    <a:pt x="15687" y="13468"/>
                  </a:cubicBezTo>
                  <a:lnTo>
                    <a:pt x="15687" y="13468"/>
                  </a:lnTo>
                  <a:cubicBezTo>
                    <a:pt x="15687" y="13468"/>
                    <a:pt x="15687" y="13468"/>
                    <a:pt x="15687" y="13468"/>
                  </a:cubicBezTo>
                  <a:lnTo>
                    <a:pt x="15687" y="13468"/>
                  </a:lnTo>
                  <a:cubicBezTo>
                    <a:pt x="15687" y="13468"/>
                    <a:pt x="15686" y="13468"/>
                    <a:pt x="15686" y="13468"/>
                  </a:cubicBezTo>
                  <a:lnTo>
                    <a:pt x="15686" y="13468"/>
                  </a:lnTo>
                  <a:cubicBezTo>
                    <a:pt x="15686" y="13468"/>
                    <a:pt x="15686" y="13467"/>
                    <a:pt x="15686" y="13467"/>
                  </a:cubicBezTo>
                  <a:close/>
                  <a:moveTo>
                    <a:pt x="26221" y="4937"/>
                  </a:moveTo>
                  <a:cubicBezTo>
                    <a:pt x="24393" y="4937"/>
                    <a:pt x="20437" y="7151"/>
                    <a:pt x="15692" y="13464"/>
                  </a:cubicBezTo>
                  <a:lnTo>
                    <a:pt x="15692" y="13464"/>
                  </a:lnTo>
                  <a:cubicBezTo>
                    <a:pt x="15694" y="13463"/>
                    <a:pt x="15696" y="13462"/>
                    <a:pt x="15698" y="13462"/>
                  </a:cubicBezTo>
                  <a:lnTo>
                    <a:pt x="15698" y="13462"/>
                  </a:lnTo>
                  <a:cubicBezTo>
                    <a:pt x="15698" y="13462"/>
                    <a:pt x="15697" y="13463"/>
                    <a:pt x="15697" y="13464"/>
                  </a:cubicBezTo>
                  <a:lnTo>
                    <a:pt x="15697" y="13464"/>
                  </a:lnTo>
                  <a:cubicBezTo>
                    <a:pt x="15697" y="13463"/>
                    <a:pt x="15698" y="13463"/>
                    <a:pt x="15699" y="13463"/>
                  </a:cubicBezTo>
                  <a:lnTo>
                    <a:pt x="15699" y="13463"/>
                  </a:lnTo>
                  <a:cubicBezTo>
                    <a:pt x="15699" y="13462"/>
                    <a:pt x="15700" y="13462"/>
                    <a:pt x="15700" y="13461"/>
                  </a:cubicBezTo>
                  <a:lnTo>
                    <a:pt x="15700" y="13461"/>
                  </a:lnTo>
                  <a:cubicBezTo>
                    <a:pt x="15700" y="13461"/>
                    <a:pt x="15699" y="13461"/>
                    <a:pt x="15698" y="13462"/>
                  </a:cubicBezTo>
                  <a:lnTo>
                    <a:pt x="15698" y="13462"/>
                  </a:lnTo>
                  <a:cubicBezTo>
                    <a:pt x="15753" y="13389"/>
                    <a:pt x="15808" y="13315"/>
                    <a:pt x="15863" y="13242"/>
                  </a:cubicBezTo>
                  <a:lnTo>
                    <a:pt x="15863" y="13242"/>
                  </a:lnTo>
                  <a:cubicBezTo>
                    <a:pt x="15808" y="13315"/>
                    <a:pt x="15754" y="13388"/>
                    <a:pt x="15700" y="13461"/>
                  </a:cubicBezTo>
                  <a:lnTo>
                    <a:pt x="15700" y="13461"/>
                  </a:lnTo>
                  <a:cubicBezTo>
                    <a:pt x="15786" y="13434"/>
                    <a:pt x="15873" y="13408"/>
                    <a:pt x="15960" y="13380"/>
                  </a:cubicBezTo>
                  <a:lnTo>
                    <a:pt x="15960" y="13380"/>
                  </a:lnTo>
                  <a:cubicBezTo>
                    <a:pt x="15872" y="13408"/>
                    <a:pt x="15785" y="13435"/>
                    <a:pt x="15699" y="13463"/>
                  </a:cubicBezTo>
                  <a:lnTo>
                    <a:pt x="15699" y="13463"/>
                  </a:lnTo>
                  <a:cubicBezTo>
                    <a:pt x="15697" y="13465"/>
                    <a:pt x="15696" y="13467"/>
                    <a:pt x="15694" y="13469"/>
                  </a:cubicBezTo>
                  <a:lnTo>
                    <a:pt x="15694" y="13469"/>
                  </a:lnTo>
                  <a:cubicBezTo>
                    <a:pt x="26931" y="9875"/>
                    <a:pt x="28951" y="4937"/>
                    <a:pt x="26221" y="4937"/>
                  </a:cubicBezTo>
                  <a:close/>
                  <a:moveTo>
                    <a:pt x="15689" y="13468"/>
                  </a:moveTo>
                  <a:lnTo>
                    <a:pt x="15689" y="13468"/>
                  </a:lnTo>
                  <a:cubicBezTo>
                    <a:pt x="15689" y="13468"/>
                    <a:pt x="15690" y="13469"/>
                    <a:pt x="15690" y="13469"/>
                  </a:cubicBezTo>
                  <a:lnTo>
                    <a:pt x="15690" y="13469"/>
                  </a:lnTo>
                  <a:cubicBezTo>
                    <a:pt x="15689" y="13469"/>
                    <a:pt x="15689" y="13469"/>
                    <a:pt x="15688" y="13469"/>
                  </a:cubicBezTo>
                  <a:lnTo>
                    <a:pt x="15688" y="13469"/>
                  </a:lnTo>
                  <a:cubicBezTo>
                    <a:pt x="15688" y="13468"/>
                    <a:pt x="15689" y="13468"/>
                    <a:pt x="15689" y="13468"/>
                  </a:cubicBezTo>
                  <a:close/>
                  <a:moveTo>
                    <a:pt x="15689" y="13470"/>
                  </a:moveTo>
                  <a:cubicBezTo>
                    <a:pt x="15689" y="13471"/>
                    <a:pt x="15689" y="13471"/>
                    <a:pt x="15689" y="13471"/>
                  </a:cubicBezTo>
                  <a:lnTo>
                    <a:pt x="15689" y="13471"/>
                  </a:lnTo>
                  <a:cubicBezTo>
                    <a:pt x="15689" y="13471"/>
                    <a:pt x="15689" y="13471"/>
                    <a:pt x="15689" y="13471"/>
                  </a:cubicBezTo>
                  <a:lnTo>
                    <a:pt x="15689" y="13471"/>
                  </a:lnTo>
                  <a:cubicBezTo>
                    <a:pt x="15689" y="13471"/>
                    <a:pt x="15689" y="13471"/>
                    <a:pt x="15689" y="13470"/>
                  </a:cubicBezTo>
                  <a:close/>
                  <a:moveTo>
                    <a:pt x="15685" y="13469"/>
                  </a:moveTo>
                  <a:lnTo>
                    <a:pt x="15685" y="13469"/>
                  </a:lnTo>
                  <a:cubicBezTo>
                    <a:pt x="15685" y="13469"/>
                    <a:pt x="15685" y="13469"/>
                    <a:pt x="15686" y="13469"/>
                  </a:cubicBezTo>
                  <a:lnTo>
                    <a:pt x="15686" y="13469"/>
                  </a:lnTo>
                  <a:cubicBezTo>
                    <a:pt x="15685" y="13470"/>
                    <a:pt x="15685" y="13470"/>
                    <a:pt x="15685" y="13471"/>
                  </a:cubicBezTo>
                  <a:lnTo>
                    <a:pt x="15685" y="13471"/>
                  </a:lnTo>
                  <a:cubicBezTo>
                    <a:pt x="15685" y="13470"/>
                    <a:pt x="15685" y="13470"/>
                    <a:pt x="15685" y="13469"/>
                  </a:cubicBezTo>
                  <a:close/>
                  <a:moveTo>
                    <a:pt x="15686" y="13470"/>
                  </a:moveTo>
                  <a:lnTo>
                    <a:pt x="15686" y="13470"/>
                  </a:lnTo>
                  <a:cubicBezTo>
                    <a:pt x="15686" y="13470"/>
                    <a:pt x="15687" y="13470"/>
                    <a:pt x="15687" y="13470"/>
                  </a:cubicBezTo>
                  <a:lnTo>
                    <a:pt x="15687" y="13470"/>
                  </a:lnTo>
                  <a:cubicBezTo>
                    <a:pt x="15687" y="13470"/>
                    <a:pt x="15687" y="13470"/>
                    <a:pt x="15687" y="13470"/>
                  </a:cubicBezTo>
                  <a:lnTo>
                    <a:pt x="15687" y="13470"/>
                  </a:lnTo>
                  <a:cubicBezTo>
                    <a:pt x="15688" y="13470"/>
                    <a:pt x="15688" y="13470"/>
                    <a:pt x="15689" y="13470"/>
                  </a:cubicBezTo>
                  <a:lnTo>
                    <a:pt x="15689" y="13470"/>
                  </a:lnTo>
                  <a:cubicBezTo>
                    <a:pt x="15689" y="13471"/>
                    <a:pt x="15689" y="13471"/>
                    <a:pt x="15689" y="13471"/>
                  </a:cubicBezTo>
                  <a:lnTo>
                    <a:pt x="15689" y="13471"/>
                  </a:lnTo>
                  <a:cubicBezTo>
                    <a:pt x="15689" y="13471"/>
                    <a:pt x="15688" y="13471"/>
                    <a:pt x="15687" y="13471"/>
                  </a:cubicBezTo>
                  <a:lnTo>
                    <a:pt x="15687" y="13471"/>
                  </a:lnTo>
                  <a:cubicBezTo>
                    <a:pt x="15687" y="13471"/>
                    <a:pt x="15687" y="13471"/>
                    <a:pt x="15687" y="13470"/>
                  </a:cubicBezTo>
                  <a:lnTo>
                    <a:pt x="15687" y="13470"/>
                  </a:lnTo>
                  <a:cubicBezTo>
                    <a:pt x="15687" y="13471"/>
                    <a:pt x="15686" y="13471"/>
                    <a:pt x="15686" y="13471"/>
                  </a:cubicBezTo>
                  <a:lnTo>
                    <a:pt x="15686" y="13471"/>
                  </a:lnTo>
                  <a:cubicBezTo>
                    <a:pt x="15686" y="13471"/>
                    <a:pt x="15686" y="13470"/>
                    <a:pt x="15686" y="13470"/>
                  </a:cubicBezTo>
                  <a:close/>
                  <a:moveTo>
                    <a:pt x="15672" y="13470"/>
                  </a:moveTo>
                  <a:lnTo>
                    <a:pt x="15672" y="13470"/>
                  </a:lnTo>
                  <a:cubicBezTo>
                    <a:pt x="15671" y="13470"/>
                    <a:pt x="15670" y="13470"/>
                    <a:pt x="15670" y="13470"/>
                  </a:cubicBezTo>
                  <a:lnTo>
                    <a:pt x="15670" y="13470"/>
                  </a:lnTo>
                  <a:cubicBezTo>
                    <a:pt x="15670" y="13471"/>
                    <a:pt x="15671" y="13471"/>
                    <a:pt x="15672" y="13471"/>
                  </a:cubicBezTo>
                  <a:lnTo>
                    <a:pt x="15672" y="13471"/>
                  </a:lnTo>
                  <a:cubicBezTo>
                    <a:pt x="15673" y="13471"/>
                    <a:pt x="15674" y="13471"/>
                    <a:pt x="15675" y="13471"/>
                  </a:cubicBezTo>
                  <a:lnTo>
                    <a:pt x="15675" y="13471"/>
                  </a:lnTo>
                  <a:cubicBezTo>
                    <a:pt x="15674" y="13470"/>
                    <a:pt x="15673" y="13470"/>
                    <a:pt x="15672" y="13470"/>
                  </a:cubicBezTo>
                  <a:close/>
                  <a:moveTo>
                    <a:pt x="15678" y="13470"/>
                  </a:moveTo>
                  <a:cubicBezTo>
                    <a:pt x="15677" y="13470"/>
                    <a:pt x="15676" y="13470"/>
                    <a:pt x="15675" y="13471"/>
                  </a:cubicBezTo>
                  <a:lnTo>
                    <a:pt x="15675" y="13471"/>
                  </a:lnTo>
                  <a:cubicBezTo>
                    <a:pt x="15676" y="13471"/>
                    <a:pt x="15677" y="13471"/>
                    <a:pt x="15678" y="13472"/>
                  </a:cubicBezTo>
                  <a:lnTo>
                    <a:pt x="15678" y="13472"/>
                  </a:lnTo>
                  <a:cubicBezTo>
                    <a:pt x="15678" y="13471"/>
                    <a:pt x="15678" y="13470"/>
                    <a:pt x="15678" y="13470"/>
                  </a:cubicBezTo>
                  <a:close/>
                  <a:moveTo>
                    <a:pt x="15685" y="13471"/>
                  </a:moveTo>
                  <a:cubicBezTo>
                    <a:pt x="15685" y="13471"/>
                    <a:pt x="15685" y="13472"/>
                    <a:pt x="15685" y="13472"/>
                  </a:cubicBezTo>
                  <a:lnTo>
                    <a:pt x="15685" y="13472"/>
                  </a:lnTo>
                  <a:cubicBezTo>
                    <a:pt x="15684" y="13472"/>
                    <a:pt x="15684" y="13473"/>
                    <a:pt x="15683" y="13473"/>
                  </a:cubicBezTo>
                  <a:lnTo>
                    <a:pt x="15683" y="13473"/>
                  </a:lnTo>
                  <a:cubicBezTo>
                    <a:pt x="15684" y="13472"/>
                    <a:pt x="15684" y="13471"/>
                    <a:pt x="15685" y="13471"/>
                  </a:cubicBezTo>
                  <a:close/>
                  <a:moveTo>
                    <a:pt x="15686" y="13471"/>
                  </a:moveTo>
                  <a:cubicBezTo>
                    <a:pt x="15686" y="13471"/>
                    <a:pt x="15686" y="13471"/>
                    <a:pt x="15686" y="13472"/>
                  </a:cubicBezTo>
                  <a:lnTo>
                    <a:pt x="15686" y="13472"/>
                  </a:lnTo>
                  <a:cubicBezTo>
                    <a:pt x="15687" y="13472"/>
                    <a:pt x="15687" y="13471"/>
                    <a:pt x="15687" y="13471"/>
                  </a:cubicBezTo>
                  <a:lnTo>
                    <a:pt x="15687" y="13471"/>
                  </a:lnTo>
                  <a:cubicBezTo>
                    <a:pt x="15688" y="13472"/>
                    <a:pt x="15688" y="13472"/>
                    <a:pt x="15688" y="13473"/>
                  </a:cubicBezTo>
                  <a:lnTo>
                    <a:pt x="15688" y="13473"/>
                  </a:lnTo>
                  <a:cubicBezTo>
                    <a:pt x="15689" y="13473"/>
                    <a:pt x="15690" y="13472"/>
                    <a:pt x="15690" y="13472"/>
                  </a:cubicBezTo>
                  <a:lnTo>
                    <a:pt x="15690" y="13472"/>
                  </a:lnTo>
                  <a:cubicBezTo>
                    <a:pt x="15690" y="13473"/>
                    <a:pt x="15689" y="13473"/>
                    <a:pt x="15689" y="13474"/>
                  </a:cubicBezTo>
                  <a:lnTo>
                    <a:pt x="15689" y="13474"/>
                  </a:lnTo>
                  <a:cubicBezTo>
                    <a:pt x="15689" y="13473"/>
                    <a:pt x="15689" y="13473"/>
                    <a:pt x="15688" y="13473"/>
                  </a:cubicBezTo>
                  <a:lnTo>
                    <a:pt x="15688" y="13473"/>
                  </a:lnTo>
                  <a:cubicBezTo>
                    <a:pt x="15688" y="13473"/>
                    <a:pt x="15687" y="13473"/>
                    <a:pt x="15686" y="13473"/>
                  </a:cubicBezTo>
                  <a:lnTo>
                    <a:pt x="15686" y="13473"/>
                  </a:lnTo>
                  <a:cubicBezTo>
                    <a:pt x="15686" y="13473"/>
                    <a:pt x="15686" y="13472"/>
                    <a:pt x="15686" y="13472"/>
                  </a:cubicBezTo>
                  <a:lnTo>
                    <a:pt x="15686" y="13472"/>
                  </a:lnTo>
                  <a:cubicBezTo>
                    <a:pt x="15686" y="13472"/>
                    <a:pt x="15686" y="13472"/>
                    <a:pt x="15686" y="13472"/>
                  </a:cubicBezTo>
                  <a:lnTo>
                    <a:pt x="15686" y="13472"/>
                  </a:lnTo>
                  <a:cubicBezTo>
                    <a:pt x="15686" y="13472"/>
                    <a:pt x="15686" y="13471"/>
                    <a:pt x="15686" y="13471"/>
                  </a:cubicBezTo>
                  <a:close/>
                  <a:moveTo>
                    <a:pt x="15680" y="13472"/>
                  </a:moveTo>
                  <a:cubicBezTo>
                    <a:pt x="15681" y="13472"/>
                    <a:pt x="15681" y="13473"/>
                    <a:pt x="15682" y="13473"/>
                  </a:cubicBezTo>
                  <a:lnTo>
                    <a:pt x="15682" y="13473"/>
                  </a:lnTo>
                  <a:cubicBezTo>
                    <a:pt x="15682" y="13473"/>
                    <a:pt x="15683" y="13473"/>
                    <a:pt x="15683" y="13473"/>
                  </a:cubicBezTo>
                  <a:lnTo>
                    <a:pt x="15683" y="13473"/>
                  </a:lnTo>
                  <a:cubicBezTo>
                    <a:pt x="15683" y="13473"/>
                    <a:pt x="15683" y="13473"/>
                    <a:pt x="15683" y="13473"/>
                  </a:cubicBezTo>
                  <a:lnTo>
                    <a:pt x="15683" y="13473"/>
                  </a:lnTo>
                  <a:cubicBezTo>
                    <a:pt x="15683" y="13473"/>
                    <a:pt x="15682" y="13473"/>
                    <a:pt x="15682" y="13473"/>
                  </a:cubicBezTo>
                  <a:lnTo>
                    <a:pt x="15682" y="13473"/>
                  </a:lnTo>
                  <a:cubicBezTo>
                    <a:pt x="15681" y="13473"/>
                    <a:pt x="15681" y="13473"/>
                    <a:pt x="15680" y="13474"/>
                  </a:cubicBezTo>
                  <a:lnTo>
                    <a:pt x="15680" y="13474"/>
                  </a:lnTo>
                  <a:cubicBezTo>
                    <a:pt x="15680" y="13473"/>
                    <a:pt x="15680" y="13473"/>
                    <a:pt x="15680" y="13472"/>
                  </a:cubicBezTo>
                  <a:close/>
                  <a:moveTo>
                    <a:pt x="15685" y="13473"/>
                  </a:moveTo>
                  <a:cubicBezTo>
                    <a:pt x="15685" y="13474"/>
                    <a:pt x="15685" y="13474"/>
                    <a:pt x="15685" y="13474"/>
                  </a:cubicBezTo>
                  <a:lnTo>
                    <a:pt x="15685" y="13474"/>
                  </a:lnTo>
                  <a:cubicBezTo>
                    <a:pt x="15684" y="13474"/>
                    <a:pt x="15684" y="13474"/>
                    <a:pt x="15684" y="13474"/>
                  </a:cubicBezTo>
                  <a:lnTo>
                    <a:pt x="15684" y="13474"/>
                  </a:lnTo>
                  <a:cubicBezTo>
                    <a:pt x="15684" y="13474"/>
                    <a:pt x="15684" y="13473"/>
                    <a:pt x="15685" y="13473"/>
                  </a:cubicBezTo>
                  <a:close/>
                  <a:moveTo>
                    <a:pt x="15686" y="13473"/>
                  </a:moveTo>
                  <a:cubicBezTo>
                    <a:pt x="15686" y="13474"/>
                    <a:pt x="15686" y="13474"/>
                    <a:pt x="15686" y="13474"/>
                  </a:cubicBezTo>
                  <a:lnTo>
                    <a:pt x="15686" y="13474"/>
                  </a:lnTo>
                  <a:cubicBezTo>
                    <a:pt x="15686" y="13474"/>
                    <a:pt x="15685" y="13474"/>
                    <a:pt x="15685" y="13474"/>
                  </a:cubicBezTo>
                  <a:lnTo>
                    <a:pt x="15685" y="13474"/>
                  </a:lnTo>
                  <a:cubicBezTo>
                    <a:pt x="15685" y="13474"/>
                    <a:pt x="15686" y="13474"/>
                    <a:pt x="15686" y="13473"/>
                  </a:cubicBezTo>
                  <a:close/>
                  <a:moveTo>
                    <a:pt x="15688" y="13475"/>
                  </a:moveTo>
                  <a:lnTo>
                    <a:pt x="15688" y="13475"/>
                  </a:lnTo>
                  <a:cubicBezTo>
                    <a:pt x="15688" y="13475"/>
                    <a:pt x="15687" y="13476"/>
                    <a:pt x="15687" y="13476"/>
                  </a:cubicBezTo>
                  <a:lnTo>
                    <a:pt x="15687" y="13476"/>
                  </a:lnTo>
                  <a:cubicBezTo>
                    <a:pt x="15688" y="13477"/>
                    <a:pt x="15688" y="13477"/>
                    <a:pt x="15689" y="13477"/>
                  </a:cubicBezTo>
                  <a:lnTo>
                    <a:pt x="15689" y="13477"/>
                  </a:lnTo>
                  <a:cubicBezTo>
                    <a:pt x="15689" y="13476"/>
                    <a:pt x="15689" y="13476"/>
                    <a:pt x="15690" y="13475"/>
                  </a:cubicBezTo>
                  <a:lnTo>
                    <a:pt x="15690" y="13475"/>
                  </a:lnTo>
                  <a:cubicBezTo>
                    <a:pt x="15690" y="13476"/>
                    <a:pt x="15690" y="13476"/>
                    <a:pt x="15690" y="13476"/>
                  </a:cubicBezTo>
                  <a:lnTo>
                    <a:pt x="15690" y="13476"/>
                  </a:lnTo>
                  <a:cubicBezTo>
                    <a:pt x="15690" y="13476"/>
                    <a:pt x="15690" y="13475"/>
                    <a:pt x="15690" y="13475"/>
                  </a:cubicBezTo>
                  <a:lnTo>
                    <a:pt x="15690" y="13475"/>
                  </a:lnTo>
                  <a:cubicBezTo>
                    <a:pt x="15690" y="13475"/>
                    <a:pt x="15690" y="13475"/>
                    <a:pt x="15690" y="13475"/>
                  </a:cubicBezTo>
                  <a:lnTo>
                    <a:pt x="15690" y="13475"/>
                  </a:lnTo>
                  <a:cubicBezTo>
                    <a:pt x="15689" y="13475"/>
                    <a:pt x="15689" y="13475"/>
                    <a:pt x="15688" y="13475"/>
                  </a:cubicBezTo>
                  <a:close/>
                  <a:moveTo>
                    <a:pt x="15682" y="13475"/>
                  </a:moveTo>
                  <a:lnTo>
                    <a:pt x="15682" y="13475"/>
                  </a:lnTo>
                  <a:cubicBezTo>
                    <a:pt x="15681" y="13475"/>
                    <a:pt x="15680" y="13475"/>
                    <a:pt x="15680" y="13475"/>
                  </a:cubicBezTo>
                  <a:lnTo>
                    <a:pt x="15680" y="13475"/>
                  </a:lnTo>
                  <a:cubicBezTo>
                    <a:pt x="15680" y="13476"/>
                    <a:pt x="15680" y="13477"/>
                    <a:pt x="15680" y="13477"/>
                  </a:cubicBezTo>
                  <a:lnTo>
                    <a:pt x="15680" y="13477"/>
                  </a:lnTo>
                  <a:cubicBezTo>
                    <a:pt x="15680" y="13476"/>
                    <a:pt x="15681" y="13476"/>
                    <a:pt x="15682" y="13475"/>
                  </a:cubicBezTo>
                  <a:close/>
                  <a:moveTo>
                    <a:pt x="15686" y="13476"/>
                  </a:moveTo>
                  <a:lnTo>
                    <a:pt x="15686" y="13476"/>
                  </a:lnTo>
                  <a:cubicBezTo>
                    <a:pt x="15686" y="13477"/>
                    <a:pt x="15686" y="13477"/>
                    <a:pt x="15686" y="13477"/>
                  </a:cubicBezTo>
                  <a:lnTo>
                    <a:pt x="15686" y="13477"/>
                  </a:lnTo>
                  <a:cubicBezTo>
                    <a:pt x="15686" y="13477"/>
                    <a:pt x="15687" y="13477"/>
                    <a:pt x="15687" y="13476"/>
                  </a:cubicBezTo>
                  <a:lnTo>
                    <a:pt x="15687" y="13476"/>
                  </a:lnTo>
                  <a:cubicBezTo>
                    <a:pt x="15687" y="13476"/>
                    <a:pt x="15686" y="13476"/>
                    <a:pt x="15686" y="13476"/>
                  </a:cubicBezTo>
                  <a:close/>
                  <a:moveTo>
                    <a:pt x="15692" y="13472"/>
                  </a:moveTo>
                  <a:lnTo>
                    <a:pt x="15692" y="13472"/>
                  </a:lnTo>
                  <a:cubicBezTo>
                    <a:pt x="15693" y="13474"/>
                    <a:pt x="15695" y="13476"/>
                    <a:pt x="15696" y="13478"/>
                  </a:cubicBezTo>
                  <a:lnTo>
                    <a:pt x="15696" y="13478"/>
                  </a:lnTo>
                  <a:cubicBezTo>
                    <a:pt x="15695" y="13477"/>
                    <a:pt x="15694" y="13477"/>
                    <a:pt x="15693" y="13477"/>
                  </a:cubicBezTo>
                  <a:lnTo>
                    <a:pt x="15693" y="13477"/>
                  </a:lnTo>
                  <a:cubicBezTo>
                    <a:pt x="15693" y="13476"/>
                    <a:pt x="15692" y="13475"/>
                    <a:pt x="15691" y="13474"/>
                  </a:cubicBezTo>
                  <a:lnTo>
                    <a:pt x="15691" y="13474"/>
                  </a:lnTo>
                  <a:cubicBezTo>
                    <a:pt x="15691" y="13473"/>
                    <a:pt x="15692" y="13473"/>
                    <a:pt x="15692" y="13472"/>
                  </a:cubicBezTo>
                  <a:close/>
                  <a:moveTo>
                    <a:pt x="15680" y="13486"/>
                  </a:moveTo>
                  <a:lnTo>
                    <a:pt x="15680" y="13486"/>
                  </a:lnTo>
                  <a:cubicBezTo>
                    <a:pt x="15679" y="13487"/>
                    <a:pt x="15679" y="13488"/>
                    <a:pt x="15678" y="13488"/>
                  </a:cubicBezTo>
                  <a:lnTo>
                    <a:pt x="15678" y="13488"/>
                  </a:lnTo>
                  <a:cubicBezTo>
                    <a:pt x="15678" y="13490"/>
                    <a:pt x="15678" y="13491"/>
                    <a:pt x="15678" y="13492"/>
                  </a:cubicBezTo>
                  <a:lnTo>
                    <a:pt x="15678" y="13492"/>
                  </a:lnTo>
                  <a:cubicBezTo>
                    <a:pt x="15678" y="13491"/>
                    <a:pt x="15679" y="13490"/>
                    <a:pt x="15680" y="13489"/>
                  </a:cubicBezTo>
                  <a:lnTo>
                    <a:pt x="15680" y="13489"/>
                  </a:lnTo>
                  <a:cubicBezTo>
                    <a:pt x="15680" y="13488"/>
                    <a:pt x="15680" y="13487"/>
                    <a:pt x="15680" y="13486"/>
                  </a:cubicBezTo>
                  <a:close/>
                  <a:moveTo>
                    <a:pt x="15695" y="13471"/>
                  </a:moveTo>
                  <a:lnTo>
                    <a:pt x="15695" y="13471"/>
                  </a:lnTo>
                  <a:cubicBezTo>
                    <a:pt x="15783" y="13501"/>
                    <a:pt x="15871" y="13531"/>
                    <a:pt x="15960" y="13561"/>
                  </a:cubicBezTo>
                  <a:cubicBezTo>
                    <a:pt x="15871" y="13531"/>
                    <a:pt x="15781" y="13501"/>
                    <a:pt x="15693" y="13472"/>
                  </a:cubicBezTo>
                  <a:lnTo>
                    <a:pt x="15693" y="13472"/>
                  </a:lnTo>
                  <a:cubicBezTo>
                    <a:pt x="15692" y="13472"/>
                    <a:pt x="15692" y="13472"/>
                    <a:pt x="15692" y="13472"/>
                  </a:cubicBezTo>
                  <a:lnTo>
                    <a:pt x="15692" y="13472"/>
                  </a:lnTo>
                  <a:cubicBezTo>
                    <a:pt x="15692" y="13472"/>
                    <a:pt x="15692" y="13472"/>
                    <a:pt x="15692" y="13472"/>
                  </a:cubicBezTo>
                  <a:lnTo>
                    <a:pt x="15692" y="13472"/>
                  </a:lnTo>
                  <a:cubicBezTo>
                    <a:pt x="15692" y="13472"/>
                    <a:pt x="15692" y="13472"/>
                    <a:pt x="15692" y="13472"/>
                  </a:cubicBezTo>
                  <a:lnTo>
                    <a:pt x="15692" y="13472"/>
                  </a:lnTo>
                  <a:cubicBezTo>
                    <a:pt x="15692" y="13472"/>
                    <a:pt x="15692" y="13472"/>
                    <a:pt x="15693" y="13472"/>
                  </a:cubicBezTo>
                  <a:lnTo>
                    <a:pt x="15693" y="13472"/>
                  </a:lnTo>
                  <a:cubicBezTo>
                    <a:pt x="15693" y="13472"/>
                    <a:pt x="15693" y="13472"/>
                    <a:pt x="15693" y="13471"/>
                  </a:cubicBezTo>
                  <a:lnTo>
                    <a:pt x="15693" y="13471"/>
                  </a:lnTo>
                  <a:cubicBezTo>
                    <a:pt x="15693" y="13471"/>
                    <a:pt x="15694" y="13471"/>
                    <a:pt x="15695" y="13471"/>
                  </a:cubicBezTo>
                  <a:close/>
                  <a:moveTo>
                    <a:pt x="11702" y="1"/>
                  </a:moveTo>
                  <a:cubicBezTo>
                    <a:pt x="10072" y="1"/>
                    <a:pt x="9751" y="4999"/>
                    <a:pt x="15678" y="13453"/>
                  </a:cubicBezTo>
                  <a:lnTo>
                    <a:pt x="15678" y="13453"/>
                  </a:lnTo>
                  <a:cubicBezTo>
                    <a:pt x="15680" y="13360"/>
                    <a:pt x="15681" y="13266"/>
                    <a:pt x="15682" y="13172"/>
                  </a:cubicBezTo>
                  <a:lnTo>
                    <a:pt x="15682" y="13172"/>
                  </a:lnTo>
                  <a:cubicBezTo>
                    <a:pt x="15681" y="13267"/>
                    <a:pt x="15680" y="13361"/>
                    <a:pt x="15680" y="13455"/>
                  </a:cubicBezTo>
                  <a:lnTo>
                    <a:pt x="15680" y="13455"/>
                  </a:lnTo>
                  <a:cubicBezTo>
                    <a:pt x="15679" y="13454"/>
                    <a:pt x="15679" y="13453"/>
                    <a:pt x="15678" y="13453"/>
                  </a:cubicBezTo>
                  <a:lnTo>
                    <a:pt x="15678" y="13453"/>
                  </a:lnTo>
                  <a:cubicBezTo>
                    <a:pt x="15678" y="13454"/>
                    <a:pt x="15678" y="13455"/>
                    <a:pt x="15678" y="13456"/>
                  </a:cubicBezTo>
                  <a:lnTo>
                    <a:pt x="15678" y="13456"/>
                  </a:lnTo>
                  <a:cubicBezTo>
                    <a:pt x="15624" y="13380"/>
                    <a:pt x="15570" y="13304"/>
                    <a:pt x="15516" y="13228"/>
                  </a:cubicBezTo>
                  <a:lnTo>
                    <a:pt x="15516" y="13228"/>
                  </a:lnTo>
                  <a:cubicBezTo>
                    <a:pt x="15546" y="13271"/>
                    <a:pt x="15577" y="13314"/>
                    <a:pt x="15607" y="13357"/>
                  </a:cubicBezTo>
                  <a:lnTo>
                    <a:pt x="15607" y="13357"/>
                  </a:lnTo>
                  <a:cubicBezTo>
                    <a:pt x="15631" y="13390"/>
                    <a:pt x="15655" y="13423"/>
                    <a:pt x="15678" y="13456"/>
                  </a:cubicBezTo>
                  <a:lnTo>
                    <a:pt x="15678" y="13456"/>
                  </a:lnTo>
                  <a:cubicBezTo>
                    <a:pt x="15678" y="13457"/>
                    <a:pt x="15678" y="13458"/>
                    <a:pt x="15678" y="13458"/>
                  </a:cubicBezTo>
                  <a:lnTo>
                    <a:pt x="15678" y="13458"/>
                  </a:lnTo>
                  <a:cubicBezTo>
                    <a:pt x="15679" y="13459"/>
                    <a:pt x="15679" y="13460"/>
                    <a:pt x="15680" y="13461"/>
                  </a:cubicBezTo>
                  <a:lnTo>
                    <a:pt x="15680" y="13461"/>
                  </a:lnTo>
                  <a:cubicBezTo>
                    <a:pt x="15680" y="13460"/>
                    <a:pt x="15680" y="13459"/>
                    <a:pt x="15680" y="13458"/>
                  </a:cubicBezTo>
                  <a:lnTo>
                    <a:pt x="15680" y="13458"/>
                  </a:lnTo>
                  <a:cubicBezTo>
                    <a:pt x="15682" y="13460"/>
                    <a:pt x="15683" y="13462"/>
                    <a:pt x="15685" y="13465"/>
                  </a:cubicBezTo>
                  <a:lnTo>
                    <a:pt x="15685" y="13465"/>
                  </a:lnTo>
                  <a:cubicBezTo>
                    <a:pt x="15685" y="13465"/>
                    <a:pt x="15685" y="13465"/>
                    <a:pt x="15685" y="13466"/>
                  </a:cubicBezTo>
                  <a:lnTo>
                    <a:pt x="15685" y="13466"/>
                  </a:lnTo>
                  <a:cubicBezTo>
                    <a:pt x="15684" y="13466"/>
                    <a:pt x="15684" y="13466"/>
                    <a:pt x="15684" y="13466"/>
                  </a:cubicBezTo>
                  <a:lnTo>
                    <a:pt x="15684" y="13466"/>
                  </a:lnTo>
                  <a:cubicBezTo>
                    <a:pt x="15682" y="13464"/>
                    <a:pt x="15681" y="13462"/>
                    <a:pt x="15680" y="13461"/>
                  </a:cubicBezTo>
                  <a:lnTo>
                    <a:pt x="15680" y="13461"/>
                  </a:lnTo>
                  <a:cubicBezTo>
                    <a:pt x="15680" y="13462"/>
                    <a:pt x="15680" y="13464"/>
                    <a:pt x="15680" y="13466"/>
                  </a:cubicBezTo>
                  <a:lnTo>
                    <a:pt x="15680" y="13466"/>
                  </a:lnTo>
                  <a:cubicBezTo>
                    <a:pt x="15679" y="13466"/>
                    <a:pt x="15679" y="13465"/>
                    <a:pt x="15678" y="13465"/>
                  </a:cubicBezTo>
                  <a:lnTo>
                    <a:pt x="15678" y="13465"/>
                  </a:lnTo>
                  <a:cubicBezTo>
                    <a:pt x="15678" y="13466"/>
                    <a:pt x="15678" y="13466"/>
                    <a:pt x="15678" y="13467"/>
                  </a:cubicBezTo>
                  <a:lnTo>
                    <a:pt x="15678" y="13467"/>
                  </a:lnTo>
                  <a:cubicBezTo>
                    <a:pt x="15679" y="13467"/>
                    <a:pt x="15679" y="13467"/>
                    <a:pt x="15680" y="13467"/>
                  </a:cubicBezTo>
                  <a:lnTo>
                    <a:pt x="15680" y="13467"/>
                  </a:lnTo>
                  <a:cubicBezTo>
                    <a:pt x="15679" y="13467"/>
                    <a:pt x="15679" y="13468"/>
                    <a:pt x="15678" y="13468"/>
                  </a:cubicBezTo>
                  <a:lnTo>
                    <a:pt x="15678" y="13468"/>
                  </a:lnTo>
                  <a:cubicBezTo>
                    <a:pt x="15678" y="13467"/>
                    <a:pt x="15678" y="13467"/>
                    <a:pt x="15678" y="13467"/>
                  </a:cubicBezTo>
                  <a:lnTo>
                    <a:pt x="15678" y="13467"/>
                  </a:lnTo>
                  <a:cubicBezTo>
                    <a:pt x="11624" y="12128"/>
                    <a:pt x="8444" y="11641"/>
                    <a:pt x="6139" y="11641"/>
                  </a:cubicBezTo>
                  <a:cubicBezTo>
                    <a:pt x="0" y="11641"/>
                    <a:pt x="84" y="15097"/>
                    <a:pt x="6461" y="15097"/>
                  </a:cubicBezTo>
                  <a:cubicBezTo>
                    <a:pt x="8732" y="15097"/>
                    <a:pt x="11800" y="14659"/>
                    <a:pt x="15670" y="13470"/>
                  </a:cubicBezTo>
                  <a:lnTo>
                    <a:pt x="15670" y="13470"/>
                  </a:lnTo>
                  <a:cubicBezTo>
                    <a:pt x="15582" y="13440"/>
                    <a:pt x="15493" y="13410"/>
                    <a:pt x="15404" y="13380"/>
                  </a:cubicBezTo>
                  <a:lnTo>
                    <a:pt x="15404" y="13380"/>
                  </a:lnTo>
                  <a:cubicBezTo>
                    <a:pt x="15494" y="13411"/>
                    <a:pt x="15583" y="13440"/>
                    <a:pt x="15672" y="13470"/>
                  </a:cubicBezTo>
                  <a:lnTo>
                    <a:pt x="15672" y="13470"/>
                  </a:lnTo>
                  <a:cubicBezTo>
                    <a:pt x="15674" y="13469"/>
                    <a:pt x="15676" y="13468"/>
                    <a:pt x="15678" y="13468"/>
                  </a:cubicBezTo>
                  <a:lnTo>
                    <a:pt x="15678" y="13468"/>
                  </a:lnTo>
                  <a:cubicBezTo>
                    <a:pt x="15678" y="13468"/>
                    <a:pt x="15678" y="13469"/>
                    <a:pt x="15678" y="13470"/>
                  </a:cubicBezTo>
                  <a:lnTo>
                    <a:pt x="15678" y="13470"/>
                  </a:lnTo>
                  <a:cubicBezTo>
                    <a:pt x="15679" y="13469"/>
                    <a:pt x="15679" y="13469"/>
                    <a:pt x="15680" y="13469"/>
                  </a:cubicBezTo>
                  <a:lnTo>
                    <a:pt x="15680" y="13469"/>
                  </a:lnTo>
                  <a:cubicBezTo>
                    <a:pt x="15680" y="13468"/>
                    <a:pt x="15680" y="13468"/>
                    <a:pt x="15680" y="13467"/>
                  </a:cubicBezTo>
                  <a:lnTo>
                    <a:pt x="15680" y="13467"/>
                  </a:lnTo>
                  <a:cubicBezTo>
                    <a:pt x="15681" y="13468"/>
                    <a:pt x="15681" y="13468"/>
                    <a:pt x="15682" y="13468"/>
                  </a:cubicBezTo>
                  <a:lnTo>
                    <a:pt x="15682" y="13468"/>
                  </a:lnTo>
                  <a:cubicBezTo>
                    <a:pt x="15683" y="13468"/>
                    <a:pt x="15684" y="13468"/>
                    <a:pt x="15685" y="13467"/>
                  </a:cubicBezTo>
                  <a:lnTo>
                    <a:pt x="15685" y="13467"/>
                  </a:lnTo>
                  <a:cubicBezTo>
                    <a:pt x="15685" y="13468"/>
                    <a:pt x="15685" y="13469"/>
                    <a:pt x="15685" y="13469"/>
                  </a:cubicBezTo>
                  <a:lnTo>
                    <a:pt x="15685" y="13469"/>
                  </a:lnTo>
                  <a:cubicBezTo>
                    <a:pt x="15684" y="13469"/>
                    <a:pt x="15683" y="13469"/>
                    <a:pt x="15682" y="13468"/>
                  </a:cubicBezTo>
                  <a:lnTo>
                    <a:pt x="15682" y="13468"/>
                  </a:lnTo>
                  <a:cubicBezTo>
                    <a:pt x="15681" y="13468"/>
                    <a:pt x="15681" y="13469"/>
                    <a:pt x="15680" y="13469"/>
                  </a:cubicBezTo>
                  <a:lnTo>
                    <a:pt x="15680" y="13469"/>
                  </a:lnTo>
                  <a:cubicBezTo>
                    <a:pt x="15680" y="13470"/>
                    <a:pt x="15680" y="13471"/>
                    <a:pt x="15680" y="13472"/>
                  </a:cubicBezTo>
                  <a:lnTo>
                    <a:pt x="15680" y="13472"/>
                  </a:lnTo>
                  <a:cubicBezTo>
                    <a:pt x="15679" y="13472"/>
                    <a:pt x="15679" y="13472"/>
                    <a:pt x="15678" y="13472"/>
                  </a:cubicBezTo>
                  <a:lnTo>
                    <a:pt x="15678" y="13472"/>
                  </a:lnTo>
                  <a:cubicBezTo>
                    <a:pt x="15678" y="13472"/>
                    <a:pt x="15678" y="13473"/>
                    <a:pt x="15678" y="13473"/>
                  </a:cubicBezTo>
                  <a:lnTo>
                    <a:pt x="15678" y="13473"/>
                  </a:lnTo>
                  <a:cubicBezTo>
                    <a:pt x="15679" y="13474"/>
                    <a:pt x="15679" y="13474"/>
                    <a:pt x="15679" y="13474"/>
                  </a:cubicBezTo>
                  <a:lnTo>
                    <a:pt x="15679" y="13474"/>
                  </a:lnTo>
                  <a:cubicBezTo>
                    <a:pt x="15679" y="13474"/>
                    <a:pt x="15679" y="13474"/>
                    <a:pt x="15678" y="13474"/>
                  </a:cubicBezTo>
                  <a:lnTo>
                    <a:pt x="15678" y="13474"/>
                  </a:lnTo>
                  <a:cubicBezTo>
                    <a:pt x="15678" y="13474"/>
                    <a:pt x="15678" y="13474"/>
                    <a:pt x="15678" y="13473"/>
                  </a:cubicBezTo>
                  <a:lnTo>
                    <a:pt x="15678" y="13473"/>
                  </a:lnTo>
                  <a:cubicBezTo>
                    <a:pt x="15676" y="13473"/>
                    <a:pt x="15674" y="13472"/>
                    <a:pt x="15672" y="13471"/>
                  </a:cubicBezTo>
                  <a:lnTo>
                    <a:pt x="15672" y="13471"/>
                  </a:lnTo>
                  <a:cubicBezTo>
                    <a:pt x="4442" y="17065"/>
                    <a:pt x="2420" y="22004"/>
                    <a:pt x="5150" y="22004"/>
                  </a:cubicBezTo>
                  <a:cubicBezTo>
                    <a:pt x="6977" y="22004"/>
                    <a:pt x="10931" y="19793"/>
                    <a:pt x="15678" y="13488"/>
                  </a:cubicBezTo>
                  <a:lnTo>
                    <a:pt x="15678" y="13488"/>
                  </a:lnTo>
                  <a:cubicBezTo>
                    <a:pt x="15678" y="13486"/>
                    <a:pt x="15678" y="13484"/>
                    <a:pt x="15678" y="13482"/>
                  </a:cubicBezTo>
                  <a:lnTo>
                    <a:pt x="15678" y="13482"/>
                  </a:lnTo>
                  <a:cubicBezTo>
                    <a:pt x="15624" y="13554"/>
                    <a:pt x="15570" y="13627"/>
                    <a:pt x="15515" y="13700"/>
                  </a:cubicBezTo>
                  <a:cubicBezTo>
                    <a:pt x="15570" y="13626"/>
                    <a:pt x="15624" y="13553"/>
                    <a:pt x="15678" y="13480"/>
                  </a:cubicBezTo>
                  <a:lnTo>
                    <a:pt x="15678" y="13480"/>
                  </a:lnTo>
                  <a:cubicBezTo>
                    <a:pt x="15678" y="13480"/>
                    <a:pt x="15678" y="13481"/>
                    <a:pt x="15678" y="13482"/>
                  </a:cubicBezTo>
                  <a:lnTo>
                    <a:pt x="15678" y="13482"/>
                  </a:lnTo>
                  <a:cubicBezTo>
                    <a:pt x="15679" y="13481"/>
                    <a:pt x="15679" y="13480"/>
                    <a:pt x="15680" y="13480"/>
                  </a:cubicBezTo>
                  <a:lnTo>
                    <a:pt x="15680" y="13480"/>
                  </a:lnTo>
                  <a:cubicBezTo>
                    <a:pt x="15680" y="13482"/>
                    <a:pt x="15680" y="13484"/>
                    <a:pt x="15680" y="13486"/>
                  </a:cubicBezTo>
                  <a:lnTo>
                    <a:pt x="15680" y="13486"/>
                  </a:lnTo>
                  <a:cubicBezTo>
                    <a:pt x="15681" y="13484"/>
                    <a:pt x="15683" y="13482"/>
                    <a:pt x="15685" y="13480"/>
                  </a:cubicBezTo>
                  <a:lnTo>
                    <a:pt x="15685" y="13480"/>
                  </a:lnTo>
                  <a:cubicBezTo>
                    <a:pt x="15685" y="13481"/>
                    <a:pt x="15685" y="13482"/>
                    <a:pt x="15685" y="13483"/>
                  </a:cubicBezTo>
                  <a:lnTo>
                    <a:pt x="15685" y="13483"/>
                  </a:lnTo>
                  <a:cubicBezTo>
                    <a:pt x="15685" y="13482"/>
                    <a:pt x="15686" y="13481"/>
                    <a:pt x="15686" y="13480"/>
                  </a:cubicBezTo>
                  <a:lnTo>
                    <a:pt x="15686" y="13480"/>
                  </a:lnTo>
                  <a:cubicBezTo>
                    <a:pt x="15686" y="13479"/>
                    <a:pt x="15686" y="13478"/>
                    <a:pt x="15686" y="13477"/>
                  </a:cubicBezTo>
                  <a:lnTo>
                    <a:pt x="15686" y="13477"/>
                  </a:lnTo>
                  <a:cubicBezTo>
                    <a:pt x="15686" y="13478"/>
                    <a:pt x="15685" y="13479"/>
                    <a:pt x="15685" y="13480"/>
                  </a:cubicBezTo>
                  <a:lnTo>
                    <a:pt x="15685" y="13480"/>
                  </a:lnTo>
                  <a:cubicBezTo>
                    <a:pt x="15685" y="13478"/>
                    <a:pt x="15685" y="13477"/>
                    <a:pt x="15685" y="13476"/>
                  </a:cubicBezTo>
                  <a:lnTo>
                    <a:pt x="15685" y="13476"/>
                  </a:lnTo>
                  <a:cubicBezTo>
                    <a:pt x="15684" y="13475"/>
                    <a:pt x="15684" y="13475"/>
                    <a:pt x="15683" y="13475"/>
                  </a:cubicBezTo>
                  <a:lnTo>
                    <a:pt x="15683" y="13475"/>
                  </a:lnTo>
                  <a:cubicBezTo>
                    <a:pt x="15682" y="13477"/>
                    <a:pt x="15681" y="13478"/>
                    <a:pt x="15680" y="13480"/>
                  </a:cubicBezTo>
                  <a:lnTo>
                    <a:pt x="15680" y="13480"/>
                  </a:lnTo>
                  <a:cubicBezTo>
                    <a:pt x="15680" y="13479"/>
                    <a:pt x="15680" y="13478"/>
                    <a:pt x="15680" y="13477"/>
                  </a:cubicBezTo>
                  <a:lnTo>
                    <a:pt x="15680" y="13477"/>
                  </a:lnTo>
                  <a:cubicBezTo>
                    <a:pt x="15679" y="13478"/>
                    <a:pt x="15679" y="13479"/>
                    <a:pt x="15678" y="13480"/>
                  </a:cubicBezTo>
                  <a:lnTo>
                    <a:pt x="15678" y="13480"/>
                  </a:lnTo>
                  <a:cubicBezTo>
                    <a:pt x="15678" y="13478"/>
                    <a:pt x="15678" y="13477"/>
                    <a:pt x="15678" y="13476"/>
                  </a:cubicBezTo>
                  <a:lnTo>
                    <a:pt x="15678" y="13476"/>
                  </a:lnTo>
                  <a:cubicBezTo>
                    <a:pt x="15587" y="13504"/>
                    <a:pt x="15496" y="13532"/>
                    <a:pt x="15404" y="13561"/>
                  </a:cubicBezTo>
                  <a:cubicBezTo>
                    <a:pt x="15496" y="13532"/>
                    <a:pt x="15587" y="13503"/>
                    <a:pt x="15678" y="13474"/>
                  </a:cubicBezTo>
                  <a:lnTo>
                    <a:pt x="15678" y="13474"/>
                  </a:lnTo>
                  <a:cubicBezTo>
                    <a:pt x="15678" y="13475"/>
                    <a:pt x="15678" y="13475"/>
                    <a:pt x="15678" y="13476"/>
                  </a:cubicBezTo>
                  <a:lnTo>
                    <a:pt x="15678" y="13476"/>
                  </a:lnTo>
                  <a:cubicBezTo>
                    <a:pt x="15679" y="13476"/>
                    <a:pt x="15679" y="13476"/>
                    <a:pt x="15680" y="13475"/>
                  </a:cubicBezTo>
                  <a:lnTo>
                    <a:pt x="15680" y="13475"/>
                  </a:lnTo>
                  <a:cubicBezTo>
                    <a:pt x="15680" y="13475"/>
                    <a:pt x="15680" y="13474"/>
                    <a:pt x="15680" y="13474"/>
                  </a:cubicBezTo>
                  <a:lnTo>
                    <a:pt x="15680" y="13474"/>
                  </a:lnTo>
                  <a:cubicBezTo>
                    <a:pt x="15680" y="13474"/>
                    <a:pt x="15681" y="13474"/>
                    <a:pt x="15682" y="13475"/>
                  </a:cubicBezTo>
                  <a:lnTo>
                    <a:pt x="15682" y="13475"/>
                  </a:lnTo>
                  <a:cubicBezTo>
                    <a:pt x="15682" y="13475"/>
                    <a:pt x="15682" y="13475"/>
                    <a:pt x="15682" y="13475"/>
                  </a:cubicBezTo>
                  <a:lnTo>
                    <a:pt x="15682" y="13475"/>
                  </a:lnTo>
                  <a:cubicBezTo>
                    <a:pt x="15682" y="13475"/>
                    <a:pt x="15682" y="13475"/>
                    <a:pt x="15682" y="13475"/>
                  </a:cubicBezTo>
                  <a:lnTo>
                    <a:pt x="15682" y="13475"/>
                  </a:lnTo>
                  <a:cubicBezTo>
                    <a:pt x="15682" y="13475"/>
                    <a:pt x="15683" y="13475"/>
                    <a:pt x="15683" y="13475"/>
                  </a:cubicBezTo>
                  <a:lnTo>
                    <a:pt x="15683" y="13475"/>
                  </a:lnTo>
                  <a:cubicBezTo>
                    <a:pt x="15683" y="13475"/>
                    <a:pt x="15684" y="13474"/>
                    <a:pt x="15684" y="13474"/>
                  </a:cubicBezTo>
                  <a:lnTo>
                    <a:pt x="15684" y="13474"/>
                  </a:lnTo>
                  <a:cubicBezTo>
                    <a:pt x="15684" y="13474"/>
                    <a:pt x="15684" y="13474"/>
                    <a:pt x="15685" y="13474"/>
                  </a:cubicBezTo>
                  <a:lnTo>
                    <a:pt x="15685" y="13474"/>
                  </a:lnTo>
                  <a:cubicBezTo>
                    <a:pt x="15685" y="13474"/>
                    <a:pt x="15685" y="13475"/>
                    <a:pt x="15685" y="13476"/>
                  </a:cubicBezTo>
                  <a:lnTo>
                    <a:pt x="15685" y="13476"/>
                  </a:lnTo>
                  <a:cubicBezTo>
                    <a:pt x="15685" y="13476"/>
                    <a:pt x="15686" y="13476"/>
                    <a:pt x="15686" y="13476"/>
                  </a:cubicBezTo>
                  <a:lnTo>
                    <a:pt x="15686" y="13476"/>
                  </a:lnTo>
                  <a:cubicBezTo>
                    <a:pt x="15686" y="13476"/>
                    <a:pt x="15686" y="13475"/>
                    <a:pt x="15686" y="13474"/>
                  </a:cubicBezTo>
                  <a:lnTo>
                    <a:pt x="15686" y="13474"/>
                  </a:lnTo>
                  <a:cubicBezTo>
                    <a:pt x="15687" y="13475"/>
                    <a:pt x="15687" y="13475"/>
                    <a:pt x="15688" y="13475"/>
                  </a:cubicBezTo>
                  <a:lnTo>
                    <a:pt x="15688" y="13475"/>
                  </a:lnTo>
                  <a:cubicBezTo>
                    <a:pt x="15688" y="13475"/>
                    <a:pt x="15689" y="13474"/>
                    <a:pt x="15689" y="13474"/>
                  </a:cubicBezTo>
                  <a:lnTo>
                    <a:pt x="15689" y="13474"/>
                  </a:lnTo>
                  <a:cubicBezTo>
                    <a:pt x="15689" y="13474"/>
                    <a:pt x="15690" y="13475"/>
                    <a:pt x="15690" y="13475"/>
                  </a:cubicBezTo>
                  <a:lnTo>
                    <a:pt x="15690" y="13475"/>
                  </a:lnTo>
                  <a:cubicBezTo>
                    <a:pt x="15690" y="13475"/>
                    <a:pt x="15691" y="13474"/>
                    <a:pt x="15691" y="13474"/>
                  </a:cubicBezTo>
                  <a:lnTo>
                    <a:pt x="15691" y="13474"/>
                  </a:lnTo>
                  <a:cubicBezTo>
                    <a:pt x="15692" y="13475"/>
                    <a:pt x="15693" y="13476"/>
                    <a:pt x="15693" y="13477"/>
                  </a:cubicBezTo>
                  <a:lnTo>
                    <a:pt x="15693" y="13477"/>
                  </a:lnTo>
                  <a:cubicBezTo>
                    <a:pt x="15692" y="13476"/>
                    <a:pt x="15691" y="13476"/>
                    <a:pt x="15690" y="13476"/>
                  </a:cubicBezTo>
                  <a:lnTo>
                    <a:pt x="15690" y="13476"/>
                  </a:lnTo>
                  <a:cubicBezTo>
                    <a:pt x="15691" y="13477"/>
                    <a:pt x="15692" y="13477"/>
                    <a:pt x="15692" y="13478"/>
                  </a:cubicBezTo>
                  <a:lnTo>
                    <a:pt x="15692" y="13478"/>
                  </a:lnTo>
                  <a:cubicBezTo>
                    <a:pt x="15693" y="13479"/>
                    <a:pt x="15694" y="13479"/>
                    <a:pt x="15695" y="13479"/>
                  </a:cubicBezTo>
                  <a:lnTo>
                    <a:pt x="15695" y="13479"/>
                  </a:lnTo>
                  <a:cubicBezTo>
                    <a:pt x="15751" y="13557"/>
                    <a:pt x="15807" y="13635"/>
                    <a:pt x="15863" y="13714"/>
                  </a:cubicBezTo>
                  <a:cubicBezTo>
                    <a:pt x="15835" y="13675"/>
                    <a:pt x="15807" y="13635"/>
                    <a:pt x="15779" y="13596"/>
                  </a:cubicBezTo>
                  <a:lnTo>
                    <a:pt x="15779" y="13596"/>
                  </a:lnTo>
                  <a:cubicBezTo>
                    <a:pt x="15751" y="13557"/>
                    <a:pt x="15723" y="13518"/>
                    <a:pt x="15695" y="13479"/>
                  </a:cubicBezTo>
                  <a:lnTo>
                    <a:pt x="15695" y="13479"/>
                  </a:lnTo>
                  <a:cubicBezTo>
                    <a:pt x="15696" y="13480"/>
                    <a:pt x="15697" y="13480"/>
                    <a:pt x="15698" y="13480"/>
                  </a:cubicBezTo>
                  <a:lnTo>
                    <a:pt x="15698" y="13480"/>
                  </a:lnTo>
                  <a:cubicBezTo>
                    <a:pt x="15697" y="13479"/>
                    <a:pt x="15697" y="13478"/>
                    <a:pt x="15696" y="13478"/>
                  </a:cubicBezTo>
                  <a:lnTo>
                    <a:pt x="15696" y="13478"/>
                  </a:lnTo>
                  <a:cubicBezTo>
                    <a:pt x="19745" y="14814"/>
                    <a:pt x="22923" y="15300"/>
                    <a:pt x="25226" y="15300"/>
                  </a:cubicBezTo>
                  <a:cubicBezTo>
                    <a:pt x="31368" y="15300"/>
                    <a:pt x="31288" y="11845"/>
                    <a:pt x="24908" y="11845"/>
                  </a:cubicBezTo>
                  <a:cubicBezTo>
                    <a:pt x="22637" y="11845"/>
                    <a:pt x="19567" y="12283"/>
                    <a:pt x="15695" y="13471"/>
                  </a:cubicBezTo>
                  <a:lnTo>
                    <a:pt x="15695" y="13471"/>
                  </a:lnTo>
                  <a:cubicBezTo>
                    <a:pt x="15694" y="13471"/>
                    <a:pt x="15694" y="13470"/>
                    <a:pt x="15693" y="13470"/>
                  </a:cubicBezTo>
                  <a:lnTo>
                    <a:pt x="15693" y="13470"/>
                  </a:lnTo>
                  <a:cubicBezTo>
                    <a:pt x="15694" y="13470"/>
                    <a:pt x="15694" y="13469"/>
                    <a:pt x="15694" y="13469"/>
                  </a:cubicBezTo>
                  <a:lnTo>
                    <a:pt x="15694" y="13469"/>
                  </a:lnTo>
                  <a:cubicBezTo>
                    <a:pt x="15694" y="13469"/>
                    <a:pt x="15693" y="13470"/>
                    <a:pt x="15692" y="13470"/>
                  </a:cubicBezTo>
                  <a:lnTo>
                    <a:pt x="15692" y="13470"/>
                  </a:lnTo>
                  <a:cubicBezTo>
                    <a:pt x="15692" y="13470"/>
                    <a:pt x="15692" y="13470"/>
                    <a:pt x="15692" y="13470"/>
                  </a:cubicBezTo>
                  <a:lnTo>
                    <a:pt x="15692" y="13470"/>
                  </a:lnTo>
                  <a:cubicBezTo>
                    <a:pt x="15692" y="13470"/>
                    <a:pt x="15692" y="13470"/>
                    <a:pt x="15692" y="13470"/>
                  </a:cubicBezTo>
                  <a:lnTo>
                    <a:pt x="15692" y="13470"/>
                  </a:lnTo>
                  <a:cubicBezTo>
                    <a:pt x="15692" y="13470"/>
                    <a:pt x="15691" y="13470"/>
                    <a:pt x="15691" y="13470"/>
                  </a:cubicBezTo>
                  <a:lnTo>
                    <a:pt x="15691" y="13470"/>
                  </a:lnTo>
                  <a:cubicBezTo>
                    <a:pt x="15691" y="13470"/>
                    <a:pt x="15690" y="13470"/>
                    <a:pt x="15690" y="13469"/>
                  </a:cubicBezTo>
                  <a:lnTo>
                    <a:pt x="15690" y="13469"/>
                  </a:lnTo>
                  <a:cubicBezTo>
                    <a:pt x="15691" y="13469"/>
                    <a:pt x="15691" y="13470"/>
                    <a:pt x="15692" y="13470"/>
                  </a:cubicBezTo>
                  <a:lnTo>
                    <a:pt x="15692" y="13470"/>
                  </a:lnTo>
                  <a:cubicBezTo>
                    <a:pt x="15693" y="13468"/>
                    <a:pt x="15695" y="13466"/>
                    <a:pt x="15697" y="13464"/>
                  </a:cubicBezTo>
                  <a:lnTo>
                    <a:pt x="15697" y="13464"/>
                  </a:lnTo>
                  <a:cubicBezTo>
                    <a:pt x="15694" y="13464"/>
                    <a:pt x="15692" y="13465"/>
                    <a:pt x="15690" y="13466"/>
                  </a:cubicBezTo>
                  <a:lnTo>
                    <a:pt x="15690" y="13466"/>
                  </a:lnTo>
                  <a:cubicBezTo>
                    <a:pt x="15691" y="13465"/>
                    <a:pt x="15691" y="13464"/>
                    <a:pt x="15692" y="13464"/>
                  </a:cubicBezTo>
                  <a:lnTo>
                    <a:pt x="15692" y="13464"/>
                  </a:lnTo>
                  <a:cubicBezTo>
                    <a:pt x="15691" y="13464"/>
                    <a:pt x="15690" y="13464"/>
                    <a:pt x="15689" y="13464"/>
                  </a:cubicBezTo>
                  <a:lnTo>
                    <a:pt x="15689" y="13464"/>
                  </a:lnTo>
                  <a:cubicBezTo>
                    <a:pt x="21825" y="5104"/>
                    <a:pt x="21591" y="88"/>
                    <a:pt x="19945" y="88"/>
                  </a:cubicBezTo>
                  <a:cubicBezTo>
                    <a:pt x="18465" y="88"/>
                    <a:pt x="15845" y="4142"/>
                    <a:pt x="15686" y="13464"/>
                  </a:cubicBezTo>
                  <a:lnTo>
                    <a:pt x="15686" y="13464"/>
                  </a:lnTo>
                  <a:cubicBezTo>
                    <a:pt x="15686" y="13463"/>
                    <a:pt x="15685" y="13462"/>
                    <a:pt x="15685" y="13461"/>
                  </a:cubicBezTo>
                  <a:lnTo>
                    <a:pt x="15685" y="13461"/>
                  </a:lnTo>
                  <a:cubicBezTo>
                    <a:pt x="15685" y="13462"/>
                    <a:pt x="15685" y="13463"/>
                    <a:pt x="15685" y="13464"/>
                  </a:cubicBezTo>
                  <a:lnTo>
                    <a:pt x="15685" y="13464"/>
                  </a:lnTo>
                  <a:cubicBezTo>
                    <a:pt x="15683" y="13462"/>
                    <a:pt x="15682" y="13460"/>
                    <a:pt x="15680" y="13458"/>
                  </a:cubicBezTo>
                  <a:lnTo>
                    <a:pt x="15680" y="13458"/>
                  </a:lnTo>
                  <a:cubicBezTo>
                    <a:pt x="15680" y="13457"/>
                    <a:pt x="15680" y="13456"/>
                    <a:pt x="15680" y="13455"/>
                  </a:cubicBezTo>
                  <a:lnTo>
                    <a:pt x="15680" y="13455"/>
                  </a:lnTo>
                  <a:cubicBezTo>
                    <a:pt x="15682" y="13457"/>
                    <a:pt x="15683" y="13459"/>
                    <a:pt x="15685" y="13461"/>
                  </a:cubicBezTo>
                  <a:lnTo>
                    <a:pt x="15685" y="13461"/>
                  </a:lnTo>
                  <a:cubicBezTo>
                    <a:pt x="15732" y="4105"/>
                    <a:pt x="13180" y="1"/>
                    <a:pt x="11702" y="1"/>
                  </a:cubicBezTo>
                  <a:close/>
                  <a:moveTo>
                    <a:pt x="15698" y="13480"/>
                  </a:moveTo>
                  <a:lnTo>
                    <a:pt x="15698" y="13480"/>
                  </a:lnTo>
                  <a:cubicBezTo>
                    <a:pt x="15725" y="13519"/>
                    <a:pt x="15752" y="13557"/>
                    <a:pt x="15779" y="13596"/>
                  </a:cubicBezTo>
                  <a:lnTo>
                    <a:pt x="15779" y="13596"/>
                  </a:lnTo>
                  <a:cubicBezTo>
                    <a:pt x="20390" y="19973"/>
                    <a:pt x="24287" y="22226"/>
                    <a:pt x="26080" y="22226"/>
                  </a:cubicBezTo>
                  <a:cubicBezTo>
                    <a:pt x="28736" y="22226"/>
                    <a:pt x="26779" y="17286"/>
                    <a:pt x="15698" y="13480"/>
                  </a:cubicBezTo>
                  <a:close/>
                  <a:moveTo>
                    <a:pt x="15678" y="13492"/>
                  </a:moveTo>
                  <a:cubicBezTo>
                    <a:pt x="9546" y="21843"/>
                    <a:pt x="9781" y="26853"/>
                    <a:pt x="11426" y="26853"/>
                  </a:cubicBezTo>
                  <a:cubicBezTo>
                    <a:pt x="12905" y="26853"/>
                    <a:pt x="15524" y="22803"/>
                    <a:pt x="15678" y="13492"/>
                  </a:cubicBezTo>
                  <a:close/>
                  <a:moveTo>
                    <a:pt x="15689" y="13477"/>
                  </a:moveTo>
                  <a:lnTo>
                    <a:pt x="15689" y="13477"/>
                  </a:lnTo>
                  <a:cubicBezTo>
                    <a:pt x="15688" y="13478"/>
                    <a:pt x="15687" y="13479"/>
                    <a:pt x="15686" y="13480"/>
                  </a:cubicBezTo>
                  <a:lnTo>
                    <a:pt x="15686" y="13480"/>
                  </a:lnTo>
                  <a:cubicBezTo>
                    <a:pt x="15685" y="13576"/>
                    <a:pt x="15683" y="13673"/>
                    <a:pt x="15682" y="13770"/>
                  </a:cubicBezTo>
                  <a:cubicBezTo>
                    <a:pt x="15683" y="13673"/>
                    <a:pt x="15684" y="13578"/>
                    <a:pt x="15685" y="13483"/>
                  </a:cubicBezTo>
                  <a:lnTo>
                    <a:pt x="15685" y="13483"/>
                  </a:lnTo>
                  <a:cubicBezTo>
                    <a:pt x="15683" y="13485"/>
                    <a:pt x="15681" y="13487"/>
                    <a:pt x="15680" y="13489"/>
                  </a:cubicBezTo>
                  <a:lnTo>
                    <a:pt x="15680" y="13489"/>
                  </a:lnTo>
                  <a:cubicBezTo>
                    <a:pt x="15640" y="22839"/>
                    <a:pt x="18192" y="26941"/>
                    <a:pt x="19669" y="26941"/>
                  </a:cubicBezTo>
                  <a:cubicBezTo>
                    <a:pt x="21300" y="26941"/>
                    <a:pt x="21620" y="21938"/>
                    <a:pt x="15692" y="13478"/>
                  </a:cubicBezTo>
                  <a:lnTo>
                    <a:pt x="15692" y="13478"/>
                  </a:lnTo>
                  <a:cubicBezTo>
                    <a:pt x="15691" y="13478"/>
                    <a:pt x="15690" y="13477"/>
                    <a:pt x="15689" y="13477"/>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27"/>
            <p:cNvSpPr/>
            <p:nvPr/>
          </p:nvSpPr>
          <p:spPr>
            <a:xfrm>
              <a:off x="2342825" y="2460600"/>
              <a:ext cx="155750" cy="155775"/>
            </a:xfrm>
            <a:custGeom>
              <a:avLst/>
              <a:gdLst/>
              <a:ahLst/>
              <a:cxnLst/>
              <a:rect l="l" t="t" r="r" b="b"/>
              <a:pathLst>
                <a:path w="6230" h="6231" extrusionOk="0">
                  <a:moveTo>
                    <a:pt x="3115" y="1"/>
                  </a:moveTo>
                  <a:cubicBezTo>
                    <a:pt x="1405" y="1"/>
                    <a:pt x="1" y="1391"/>
                    <a:pt x="1" y="3116"/>
                  </a:cubicBezTo>
                  <a:cubicBezTo>
                    <a:pt x="1" y="4826"/>
                    <a:pt x="1405" y="6230"/>
                    <a:pt x="3115" y="6230"/>
                  </a:cubicBezTo>
                  <a:cubicBezTo>
                    <a:pt x="4839" y="6230"/>
                    <a:pt x="6230" y="4826"/>
                    <a:pt x="6230" y="3116"/>
                  </a:cubicBezTo>
                  <a:cubicBezTo>
                    <a:pt x="6230" y="1391"/>
                    <a:pt x="4839" y="1"/>
                    <a:pt x="3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2" name="Google Shape;1172;p27"/>
          <p:cNvGrpSpPr/>
          <p:nvPr/>
        </p:nvGrpSpPr>
        <p:grpSpPr>
          <a:xfrm>
            <a:off x="-951281" y="2362211"/>
            <a:ext cx="2293544" cy="4495788"/>
            <a:chOff x="4309600" y="3682100"/>
            <a:chExt cx="636200" cy="1247075"/>
          </a:xfrm>
        </p:grpSpPr>
        <p:sp>
          <p:nvSpPr>
            <p:cNvPr id="1173" name="Google Shape;1173;p27"/>
            <p:cNvSpPr/>
            <p:nvPr/>
          </p:nvSpPr>
          <p:spPr>
            <a:xfrm>
              <a:off x="4461525" y="3682100"/>
              <a:ext cx="341375" cy="375400"/>
            </a:xfrm>
            <a:custGeom>
              <a:avLst/>
              <a:gdLst/>
              <a:ahLst/>
              <a:cxnLst/>
              <a:rect l="l" t="t" r="r" b="b"/>
              <a:pathLst>
                <a:path w="13655" h="15016" extrusionOk="0">
                  <a:moveTo>
                    <a:pt x="6353" y="1"/>
                  </a:moveTo>
                  <a:cubicBezTo>
                    <a:pt x="6060" y="1"/>
                    <a:pt x="5775" y="175"/>
                    <a:pt x="5548" y="599"/>
                  </a:cubicBezTo>
                  <a:cubicBezTo>
                    <a:pt x="4894" y="1628"/>
                    <a:pt x="4575" y="3046"/>
                    <a:pt x="4310" y="3922"/>
                  </a:cubicBezTo>
                  <a:cubicBezTo>
                    <a:pt x="4199" y="3755"/>
                    <a:pt x="4074" y="3588"/>
                    <a:pt x="3838" y="3519"/>
                  </a:cubicBezTo>
                  <a:cubicBezTo>
                    <a:pt x="3804" y="3514"/>
                    <a:pt x="3771" y="3512"/>
                    <a:pt x="3739" y="3512"/>
                  </a:cubicBezTo>
                  <a:cubicBezTo>
                    <a:pt x="3370" y="3512"/>
                    <a:pt x="3085" y="3790"/>
                    <a:pt x="2906" y="4033"/>
                  </a:cubicBezTo>
                  <a:cubicBezTo>
                    <a:pt x="2406" y="4742"/>
                    <a:pt x="2127" y="5952"/>
                    <a:pt x="1974" y="6773"/>
                  </a:cubicBezTo>
                  <a:cubicBezTo>
                    <a:pt x="1947" y="6731"/>
                    <a:pt x="1919" y="6703"/>
                    <a:pt x="1891" y="6661"/>
                  </a:cubicBezTo>
                  <a:cubicBezTo>
                    <a:pt x="1780" y="6439"/>
                    <a:pt x="1516" y="6300"/>
                    <a:pt x="1210" y="6272"/>
                  </a:cubicBezTo>
                  <a:cubicBezTo>
                    <a:pt x="1193" y="6271"/>
                    <a:pt x="1177" y="6270"/>
                    <a:pt x="1162" y="6270"/>
                  </a:cubicBezTo>
                  <a:cubicBezTo>
                    <a:pt x="262" y="6270"/>
                    <a:pt x="207" y="8186"/>
                    <a:pt x="111" y="8733"/>
                  </a:cubicBezTo>
                  <a:cubicBezTo>
                    <a:pt x="0" y="9706"/>
                    <a:pt x="14" y="10694"/>
                    <a:pt x="70" y="11667"/>
                  </a:cubicBezTo>
                  <a:cubicBezTo>
                    <a:pt x="70" y="11695"/>
                    <a:pt x="83" y="11722"/>
                    <a:pt x="111" y="11736"/>
                  </a:cubicBezTo>
                  <a:cubicBezTo>
                    <a:pt x="181" y="12237"/>
                    <a:pt x="334" y="12738"/>
                    <a:pt x="598" y="13196"/>
                  </a:cubicBezTo>
                  <a:cubicBezTo>
                    <a:pt x="1251" y="14350"/>
                    <a:pt x="2837" y="14934"/>
                    <a:pt x="4352" y="14990"/>
                  </a:cubicBezTo>
                  <a:cubicBezTo>
                    <a:pt x="4629" y="15007"/>
                    <a:pt x="4907" y="15016"/>
                    <a:pt x="5184" y="15016"/>
                  </a:cubicBezTo>
                  <a:cubicBezTo>
                    <a:pt x="6254" y="15016"/>
                    <a:pt x="7321" y="14891"/>
                    <a:pt x="8371" y="14670"/>
                  </a:cubicBezTo>
                  <a:cubicBezTo>
                    <a:pt x="9052" y="14559"/>
                    <a:pt x="9747" y="14517"/>
                    <a:pt x="10401" y="14337"/>
                  </a:cubicBezTo>
                  <a:cubicBezTo>
                    <a:pt x="10818" y="14211"/>
                    <a:pt x="11138" y="13961"/>
                    <a:pt x="11499" y="13753"/>
                  </a:cubicBezTo>
                  <a:cubicBezTo>
                    <a:pt x="12097" y="13349"/>
                    <a:pt x="12681" y="12849"/>
                    <a:pt x="12862" y="12223"/>
                  </a:cubicBezTo>
                  <a:cubicBezTo>
                    <a:pt x="13029" y="11347"/>
                    <a:pt x="13654" y="9178"/>
                    <a:pt x="12069" y="8983"/>
                  </a:cubicBezTo>
                  <a:lnTo>
                    <a:pt x="12069" y="8997"/>
                  </a:lnTo>
                  <a:cubicBezTo>
                    <a:pt x="12047" y="8996"/>
                    <a:pt x="12026" y="8995"/>
                    <a:pt x="12004" y="8995"/>
                  </a:cubicBezTo>
                  <a:cubicBezTo>
                    <a:pt x="11820" y="8995"/>
                    <a:pt x="11647" y="9046"/>
                    <a:pt x="11485" y="9108"/>
                  </a:cubicBezTo>
                  <a:cubicBezTo>
                    <a:pt x="11388" y="8524"/>
                    <a:pt x="11332" y="7940"/>
                    <a:pt x="11110" y="7370"/>
                  </a:cubicBezTo>
                  <a:cubicBezTo>
                    <a:pt x="10935" y="6815"/>
                    <a:pt x="10436" y="5934"/>
                    <a:pt x="9727" y="5934"/>
                  </a:cubicBezTo>
                  <a:cubicBezTo>
                    <a:pt x="9531" y="5934"/>
                    <a:pt x="9319" y="6001"/>
                    <a:pt x="9094" y="6161"/>
                  </a:cubicBezTo>
                  <a:cubicBezTo>
                    <a:pt x="8996" y="5827"/>
                    <a:pt x="8885" y="5146"/>
                    <a:pt x="8760" y="4729"/>
                  </a:cubicBezTo>
                  <a:cubicBezTo>
                    <a:pt x="8315" y="3380"/>
                    <a:pt x="8176" y="1948"/>
                    <a:pt x="7411" y="682"/>
                  </a:cubicBezTo>
                  <a:cubicBezTo>
                    <a:pt x="7108" y="279"/>
                    <a:pt x="6723" y="1"/>
                    <a:pt x="6353" y="1"/>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74" name="Google Shape;1174;p27"/>
            <p:cNvGrpSpPr/>
            <p:nvPr/>
          </p:nvGrpSpPr>
          <p:grpSpPr>
            <a:xfrm>
              <a:off x="4309600" y="3901850"/>
              <a:ext cx="636200" cy="1027325"/>
              <a:chOff x="4309600" y="3901850"/>
              <a:chExt cx="636200" cy="1027325"/>
            </a:xfrm>
          </p:grpSpPr>
          <p:sp>
            <p:nvSpPr>
              <p:cNvPr id="1175" name="Google Shape;1175;p27"/>
              <p:cNvSpPr/>
              <p:nvPr/>
            </p:nvSpPr>
            <p:spPr>
              <a:xfrm>
                <a:off x="4389200" y="3901850"/>
                <a:ext cx="447400" cy="364925"/>
              </a:xfrm>
              <a:custGeom>
                <a:avLst/>
                <a:gdLst/>
                <a:ahLst/>
                <a:cxnLst/>
                <a:rect l="l" t="t" r="r" b="b"/>
                <a:pathLst>
                  <a:path w="17896" h="14597" extrusionOk="0">
                    <a:moveTo>
                      <a:pt x="4684" y="0"/>
                    </a:moveTo>
                    <a:cubicBezTo>
                      <a:pt x="4436" y="0"/>
                      <a:pt x="4184" y="105"/>
                      <a:pt x="3992" y="249"/>
                    </a:cubicBezTo>
                    <a:cubicBezTo>
                      <a:pt x="3533" y="833"/>
                      <a:pt x="3435" y="1625"/>
                      <a:pt x="3255" y="2321"/>
                    </a:cubicBezTo>
                    <a:cubicBezTo>
                      <a:pt x="3171" y="2710"/>
                      <a:pt x="3102" y="3099"/>
                      <a:pt x="3060" y="3489"/>
                    </a:cubicBezTo>
                    <a:cubicBezTo>
                      <a:pt x="2893" y="2724"/>
                      <a:pt x="2657" y="1973"/>
                      <a:pt x="1850" y="1681"/>
                    </a:cubicBezTo>
                    <a:cubicBezTo>
                      <a:pt x="1779" y="1665"/>
                      <a:pt x="1708" y="1657"/>
                      <a:pt x="1637" y="1657"/>
                    </a:cubicBezTo>
                    <a:cubicBezTo>
                      <a:pt x="1155" y="1657"/>
                      <a:pt x="704" y="2009"/>
                      <a:pt x="571" y="2446"/>
                    </a:cubicBezTo>
                    <a:cubicBezTo>
                      <a:pt x="362" y="3141"/>
                      <a:pt x="307" y="3864"/>
                      <a:pt x="307" y="4601"/>
                    </a:cubicBezTo>
                    <a:cubicBezTo>
                      <a:pt x="279" y="4726"/>
                      <a:pt x="265" y="4837"/>
                      <a:pt x="237" y="4963"/>
                    </a:cubicBezTo>
                    <a:cubicBezTo>
                      <a:pt x="84" y="5991"/>
                      <a:pt x="1" y="7493"/>
                      <a:pt x="223" y="8244"/>
                    </a:cubicBezTo>
                    <a:cubicBezTo>
                      <a:pt x="349" y="9092"/>
                      <a:pt x="432" y="9662"/>
                      <a:pt x="752" y="10538"/>
                    </a:cubicBezTo>
                    <a:cubicBezTo>
                      <a:pt x="988" y="11039"/>
                      <a:pt x="1085" y="11581"/>
                      <a:pt x="1433" y="12026"/>
                    </a:cubicBezTo>
                    <a:cubicBezTo>
                      <a:pt x="1753" y="12457"/>
                      <a:pt x="2240" y="12791"/>
                      <a:pt x="2726" y="13069"/>
                    </a:cubicBezTo>
                    <a:cubicBezTo>
                      <a:pt x="3672" y="13389"/>
                      <a:pt x="4409" y="13500"/>
                      <a:pt x="5201" y="13847"/>
                    </a:cubicBezTo>
                    <a:cubicBezTo>
                      <a:pt x="5945" y="14214"/>
                      <a:pt x="7233" y="14596"/>
                      <a:pt x="8495" y="14596"/>
                    </a:cubicBezTo>
                    <a:cubicBezTo>
                      <a:pt x="8908" y="14596"/>
                      <a:pt x="9319" y="14555"/>
                      <a:pt x="9706" y="14459"/>
                    </a:cubicBezTo>
                    <a:cubicBezTo>
                      <a:pt x="10360" y="14362"/>
                      <a:pt x="10999" y="14237"/>
                      <a:pt x="11625" y="14056"/>
                    </a:cubicBezTo>
                    <a:cubicBezTo>
                      <a:pt x="11903" y="14000"/>
                      <a:pt x="12126" y="13973"/>
                      <a:pt x="12320" y="13945"/>
                    </a:cubicBezTo>
                    <a:cubicBezTo>
                      <a:pt x="12348" y="13959"/>
                      <a:pt x="12376" y="13973"/>
                      <a:pt x="12404" y="13987"/>
                    </a:cubicBezTo>
                    <a:cubicBezTo>
                      <a:pt x="12420" y="13989"/>
                      <a:pt x="12437" y="13990"/>
                      <a:pt x="12452" y="13990"/>
                    </a:cubicBezTo>
                    <a:cubicBezTo>
                      <a:pt x="12529" y="13990"/>
                      <a:pt x="12594" y="13963"/>
                      <a:pt x="12640" y="13917"/>
                    </a:cubicBezTo>
                    <a:cubicBezTo>
                      <a:pt x="12890" y="13903"/>
                      <a:pt x="13155" y="13875"/>
                      <a:pt x="13516" y="13820"/>
                    </a:cubicBezTo>
                    <a:cubicBezTo>
                      <a:pt x="14336" y="13750"/>
                      <a:pt x="15574" y="13416"/>
                      <a:pt x="16255" y="12610"/>
                    </a:cubicBezTo>
                    <a:cubicBezTo>
                      <a:pt x="16492" y="12304"/>
                      <a:pt x="16631" y="11943"/>
                      <a:pt x="16756" y="11595"/>
                    </a:cubicBezTo>
                    <a:cubicBezTo>
                      <a:pt x="16770" y="11553"/>
                      <a:pt x="16784" y="11512"/>
                      <a:pt x="16797" y="11470"/>
                    </a:cubicBezTo>
                    <a:cubicBezTo>
                      <a:pt x="16839" y="11345"/>
                      <a:pt x="16881" y="11220"/>
                      <a:pt x="16937" y="11094"/>
                    </a:cubicBezTo>
                    <a:cubicBezTo>
                      <a:pt x="17187" y="10496"/>
                      <a:pt x="17298" y="9871"/>
                      <a:pt x="17368" y="9245"/>
                    </a:cubicBezTo>
                    <a:cubicBezTo>
                      <a:pt x="17562" y="8174"/>
                      <a:pt x="17673" y="7090"/>
                      <a:pt x="17757" y="6005"/>
                    </a:cubicBezTo>
                    <a:cubicBezTo>
                      <a:pt x="17785" y="5171"/>
                      <a:pt x="17896" y="4337"/>
                      <a:pt x="17785" y="3503"/>
                    </a:cubicBezTo>
                    <a:lnTo>
                      <a:pt x="17785" y="3503"/>
                    </a:lnTo>
                    <a:lnTo>
                      <a:pt x="17785" y="3516"/>
                    </a:lnTo>
                    <a:cubicBezTo>
                      <a:pt x="17743" y="3238"/>
                      <a:pt x="17660" y="2932"/>
                      <a:pt x="17409" y="2752"/>
                    </a:cubicBezTo>
                    <a:cubicBezTo>
                      <a:pt x="17338" y="2704"/>
                      <a:pt x="17257" y="2683"/>
                      <a:pt x="17176" y="2683"/>
                    </a:cubicBezTo>
                    <a:cubicBezTo>
                      <a:pt x="17021" y="2683"/>
                      <a:pt x="16866" y="2763"/>
                      <a:pt x="16784" y="2891"/>
                    </a:cubicBezTo>
                    <a:cubicBezTo>
                      <a:pt x="16672" y="3155"/>
                      <a:pt x="16589" y="3419"/>
                      <a:pt x="16519" y="3697"/>
                    </a:cubicBezTo>
                    <a:cubicBezTo>
                      <a:pt x="16325" y="2891"/>
                      <a:pt x="16074" y="2098"/>
                      <a:pt x="15560" y="1417"/>
                    </a:cubicBezTo>
                    <a:cubicBezTo>
                      <a:pt x="15404" y="1217"/>
                      <a:pt x="15256" y="1134"/>
                      <a:pt x="15118" y="1134"/>
                    </a:cubicBezTo>
                    <a:cubicBezTo>
                      <a:pt x="14556" y="1134"/>
                      <a:pt x="14151" y="2511"/>
                      <a:pt x="13961" y="2946"/>
                    </a:cubicBezTo>
                    <a:cubicBezTo>
                      <a:pt x="13864" y="3183"/>
                      <a:pt x="13794" y="3405"/>
                      <a:pt x="13711" y="3628"/>
                    </a:cubicBezTo>
                    <a:cubicBezTo>
                      <a:pt x="13599" y="3085"/>
                      <a:pt x="13460" y="2488"/>
                      <a:pt x="13141" y="2029"/>
                    </a:cubicBezTo>
                    <a:cubicBezTo>
                      <a:pt x="12863" y="1639"/>
                      <a:pt x="12404" y="1320"/>
                      <a:pt x="11889" y="1320"/>
                    </a:cubicBezTo>
                    <a:cubicBezTo>
                      <a:pt x="11514" y="1320"/>
                      <a:pt x="11250" y="1570"/>
                      <a:pt x="11083" y="1848"/>
                    </a:cubicBezTo>
                    <a:cubicBezTo>
                      <a:pt x="10680" y="2432"/>
                      <a:pt x="10513" y="3113"/>
                      <a:pt x="10318" y="3781"/>
                    </a:cubicBezTo>
                    <a:cubicBezTo>
                      <a:pt x="10096" y="3002"/>
                      <a:pt x="9873" y="2390"/>
                      <a:pt x="9359" y="1723"/>
                    </a:cubicBezTo>
                    <a:cubicBezTo>
                      <a:pt x="9103" y="1349"/>
                      <a:pt x="8673" y="1100"/>
                      <a:pt x="8226" y="1100"/>
                    </a:cubicBezTo>
                    <a:cubicBezTo>
                      <a:pt x="8042" y="1100"/>
                      <a:pt x="7855" y="1143"/>
                      <a:pt x="7676" y="1236"/>
                    </a:cubicBezTo>
                    <a:cubicBezTo>
                      <a:pt x="7579" y="1292"/>
                      <a:pt x="7509" y="1361"/>
                      <a:pt x="7426" y="1431"/>
                    </a:cubicBezTo>
                    <a:cubicBezTo>
                      <a:pt x="7315" y="1500"/>
                      <a:pt x="7217" y="1584"/>
                      <a:pt x="7120" y="1681"/>
                    </a:cubicBezTo>
                    <a:cubicBezTo>
                      <a:pt x="7064" y="1778"/>
                      <a:pt x="7009" y="1876"/>
                      <a:pt x="6967" y="1973"/>
                    </a:cubicBezTo>
                    <a:cubicBezTo>
                      <a:pt x="6925" y="2057"/>
                      <a:pt x="6870" y="2140"/>
                      <a:pt x="6828" y="2209"/>
                    </a:cubicBezTo>
                    <a:cubicBezTo>
                      <a:pt x="6619" y="2543"/>
                      <a:pt x="6411" y="2891"/>
                      <a:pt x="6258" y="3238"/>
                    </a:cubicBezTo>
                    <a:cubicBezTo>
                      <a:pt x="6202" y="2738"/>
                      <a:pt x="6119" y="2237"/>
                      <a:pt x="5994" y="1751"/>
                    </a:cubicBezTo>
                    <a:cubicBezTo>
                      <a:pt x="5883" y="1320"/>
                      <a:pt x="5813" y="861"/>
                      <a:pt x="5521" y="499"/>
                    </a:cubicBezTo>
                    <a:cubicBezTo>
                      <a:pt x="5271" y="291"/>
                      <a:pt x="5312" y="249"/>
                      <a:pt x="5007" y="68"/>
                    </a:cubicBezTo>
                    <a:cubicBezTo>
                      <a:pt x="4904" y="21"/>
                      <a:pt x="4794" y="0"/>
                      <a:pt x="4684" y="0"/>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7"/>
              <p:cNvSpPr/>
              <p:nvPr/>
            </p:nvSpPr>
            <p:spPr>
              <a:xfrm>
                <a:off x="4594650" y="4749325"/>
                <a:ext cx="129925" cy="179850"/>
              </a:xfrm>
              <a:custGeom>
                <a:avLst/>
                <a:gdLst/>
                <a:ahLst/>
                <a:cxnLst/>
                <a:rect l="l" t="t" r="r" b="b"/>
                <a:pathLst>
                  <a:path w="5197" h="7194" extrusionOk="0">
                    <a:moveTo>
                      <a:pt x="3309" y="1"/>
                    </a:moveTo>
                    <a:cubicBezTo>
                      <a:pt x="3225" y="1"/>
                      <a:pt x="3135" y="16"/>
                      <a:pt x="3046" y="40"/>
                    </a:cubicBezTo>
                    <a:cubicBezTo>
                      <a:pt x="2559" y="68"/>
                      <a:pt x="2086" y="165"/>
                      <a:pt x="1613" y="179"/>
                    </a:cubicBezTo>
                    <a:cubicBezTo>
                      <a:pt x="1598" y="180"/>
                      <a:pt x="1583" y="180"/>
                      <a:pt x="1568" y="180"/>
                    </a:cubicBezTo>
                    <a:cubicBezTo>
                      <a:pt x="1303" y="180"/>
                      <a:pt x="1029" y="110"/>
                      <a:pt x="769" y="110"/>
                    </a:cubicBezTo>
                    <a:cubicBezTo>
                      <a:pt x="618" y="110"/>
                      <a:pt x="472" y="134"/>
                      <a:pt x="334" y="207"/>
                    </a:cubicBezTo>
                    <a:cubicBezTo>
                      <a:pt x="237" y="235"/>
                      <a:pt x="140" y="277"/>
                      <a:pt x="98" y="374"/>
                    </a:cubicBezTo>
                    <a:cubicBezTo>
                      <a:pt x="0" y="555"/>
                      <a:pt x="84" y="749"/>
                      <a:pt x="153" y="944"/>
                    </a:cubicBezTo>
                    <a:cubicBezTo>
                      <a:pt x="181" y="2988"/>
                      <a:pt x="292" y="5046"/>
                      <a:pt x="348" y="7076"/>
                    </a:cubicBezTo>
                    <a:cubicBezTo>
                      <a:pt x="402" y="7162"/>
                      <a:pt x="478" y="7194"/>
                      <a:pt x="560" y="7194"/>
                    </a:cubicBezTo>
                    <a:cubicBezTo>
                      <a:pt x="693" y="7194"/>
                      <a:pt x="843" y="7111"/>
                      <a:pt x="946" y="7034"/>
                    </a:cubicBezTo>
                    <a:cubicBezTo>
                      <a:pt x="974" y="7020"/>
                      <a:pt x="1029" y="7006"/>
                      <a:pt x="1168" y="6979"/>
                    </a:cubicBezTo>
                    <a:cubicBezTo>
                      <a:pt x="1196" y="6979"/>
                      <a:pt x="1224" y="6979"/>
                      <a:pt x="1252" y="6965"/>
                    </a:cubicBezTo>
                    <a:lnTo>
                      <a:pt x="1294" y="6965"/>
                    </a:lnTo>
                    <a:cubicBezTo>
                      <a:pt x="1327" y="6962"/>
                      <a:pt x="1360" y="6961"/>
                      <a:pt x="1394" y="6961"/>
                    </a:cubicBezTo>
                    <a:cubicBezTo>
                      <a:pt x="1527" y="6961"/>
                      <a:pt x="1661" y="6979"/>
                      <a:pt x="1794" y="6979"/>
                    </a:cubicBezTo>
                    <a:cubicBezTo>
                      <a:pt x="1836" y="7000"/>
                      <a:pt x="1878" y="7010"/>
                      <a:pt x="1919" y="7010"/>
                    </a:cubicBezTo>
                    <a:cubicBezTo>
                      <a:pt x="1961" y="7010"/>
                      <a:pt x="2003" y="7000"/>
                      <a:pt x="2044" y="6979"/>
                    </a:cubicBezTo>
                    <a:cubicBezTo>
                      <a:pt x="2107" y="6972"/>
                      <a:pt x="2170" y="6968"/>
                      <a:pt x="2232" y="6968"/>
                    </a:cubicBezTo>
                    <a:cubicBezTo>
                      <a:pt x="2295" y="6968"/>
                      <a:pt x="2357" y="6972"/>
                      <a:pt x="2420" y="6979"/>
                    </a:cubicBezTo>
                    <a:cubicBezTo>
                      <a:pt x="2448" y="6979"/>
                      <a:pt x="2545" y="6965"/>
                      <a:pt x="2601" y="6965"/>
                    </a:cubicBezTo>
                    <a:cubicBezTo>
                      <a:pt x="2869" y="6965"/>
                      <a:pt x="3039" y="6977"/>
                      <a:pt x="3213" y="6977"/>
                    </a:cubicBezTo>
                    <a:cubicBezTo>
                      <a:pt x="3300" y="6977"/>
                      <a:pt x="3389" y="6974"/>
                      <a:pt x="3490" y="6965"/>
                    </a:cubicBezTo>
                    <a:cubicBezTo>
                      <a:pt x="3657" y="6965"/>
                      <a:pt x="3477" y="6951"/>
                      <a:pt x="3435" y="6923"/>
                    </a:cubicBezTo>
                    <a:lnTo>
                      <a:pt x="3435" y="6923"/>
                    </a:lnTo>
                    <a:cubicBezTo>
                      <a:pt x="3727" y="7020"/>
                      <a:pt x="4061" y="6993"/>
                      <a:pt x="4353" y="7034"/>
                    </a:cubicBezTo>
                    <a:cubicBezTo>
                      <a:pt x="4404" y="7040"/>
                      <a:pt x="4450" y="7043"/>
                      <a:pt x="4491" y="7043"/>
                    </a:cubicBezTo>
                    <a:cubicBezTo>
                      <a:pt x="5196" y="7043"/>
                      <a:pt x="4585" y="6193"/>
                      <a:pt x="4519" y="5838"/>
                    </a:cubicBezTo>
                    <a:cubicBezTo>
                      <a:pt x="4339" y="5213"/>
                      <a:pt x="4144" y="3989"/>
                      <a:pt x="3991" y="3461"/>
                    </a:cubicBezTo>
                    <a:cubicBezTo>
                      <a:pt x="3880" y="2404"/>
                      <a:pt x="3713" y="1500"/>
                      <a:pt x="3713" y="332"/>
                    </a:cubicBezTo>
                    <a:cubicBezTo>
                      <a:pt x="3674" y="87"/>
                      <a:pt x="3510" y="1"/>
                      <a:pt x="3309"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27"/>
              <p:cNvSpPr/>
              <p:nvPr/>
            </p:nvSpPr>
            <p:spPr>
              <a:xfrm>
                <a:off x="4357575" y="4057550"/>
                <a:ext cx="511025" cy="326375"/>
              </a:xfrm>
              <a:custGeom>
                <a:avLst/>
                <a:gdLst/>
                <a:ahLst/>
                <a:cxnLst/>
                <a:rect l="l" t="t" r="r" b="b"/>
                <a:pathLst>
                  <a:path w="20441" h="13055" extrusionOk="0">
                    <a:moveTo>
                      <a:pt x="3474" y="0"/>
                    </a:moveTo>
                    <a:cubicBezTo>
                      <a:pt x="3401" y="0"/>
                      <a:pt x="3323" y="9"/>
                      <a:pt x="3240" y="28"/>
                    </a:cubicBezTo>
                    <a:cubicBezTo>
                      <a:pt x="2837" y="69"/>
                      <a:pt x="2601" y="403"/>
                      <a:pt x="2462" y="723"/>
                    </a:cubicBezTo>
                    <a:cubicBezTo>
                      <a:pt x="2392" y="876"/>
                      <a:pt x="2323" y="1029"/>
                      <a:pt x="2267" y="1196"/>
                    </a:cubicBezTo>
                    <a:cubicBezTo>
                      <a:pt x="2100" y="1543"/>
                      <a:pt x="1975" y="1905"/>
                      <a:pt x="1906" y="2280"/>
                    </a:cubicBezTo>
                    <a:cubicBezTo>
                      <a:pt x="1906" y="2322"/>
                      <a:pt x="1906" y="2350"/>
                      <a:pt x="1892" y="2377"/>
                    </a:cubicBezTo>
                    <a:cubicBezTo>
                      <a:pt x="1683" y="3073"/>
                      <a:pt x="1572" y="3740"/>
                      <a:pt x="1516" y="4463"/>
                    </a:cubicBezTo>
                    <a:cubicBezTo>
                      <a:pt x="1329" y="4088"/>
                      <a:pt x="1058" y="3693"/>
                      <a:pt x="737" y="3693"/>
                    </a:cubicBezTo>
                    <a:cubicBezTo>
                      <a:pt x="606" y="3693"/>
                      <a:pt x="466" y="3759"/>
                      <a:pt x="320" y="3921"/>
                    </a:cubicBezTo>
                    <a:cubicBezTo>
                      <a:pt x="84" y="4366"/>
                      <a:pt x="28" y="4825"/>
                      <a:pt x="56" y="5284"/>
                    </a:cubicBezTo>
                    <a:cubicBezTo>
                      <a:pt x="1" y="5812"/>
                      <a:pt x="84" y="6396"/>
                      <a:pt x="181" y="6896"/>
                    </a:cubicBezTo>
                    <a:cubicBezTo>
                      <a:pt x="293" y="7286"/>
                      <a:pt x="432" y="7564"/>
                      <a:pt x="543" y="7870"/>
                    </a:cubicBezTo>
                    <a:cubicBezTo>
                      <a:pt x="612" y="8148"/>
                      <a:pt x="696" y="8412"/>
                      <a:pt x="793" y="8690"/>
                    </a:cubicBezTo>
                    <a:cubicBezTo>
                      <a:pt x="932" y="9079"/>
                      <a:pt x="1113" y="9455"/>
                      <a:pt x="1349" y="9789"/>
                    </a:cubicBezTo>
                    <a:cubicBezTo>
                      <a:pt x="1377" y="9802"/>
                      <a:pt x="1391" y="9816"/>
                      <a:pt x="1405" y="9816"/>
                    </a:cubicBezTo>
                    <a:cubicBezTo>
                      <a:pt x="1419" y="9830"/>
                      <a:pt x="1433" y="9844"/>
                      <a:pt x="1433" y="9858"/>
                    </a:cubicBezTo>
                    <a:cubicBezTo>
                      <a:pt x="1850" y="10637"/>
                      <a:pt x="2517" y="11262"/>
                      <a:pt x="3296" y="11735"/>
                    </a:cubicBezTo>
                    <a:cubicBezTo>
                      <a:pt x="3755" y="12013"/>
                      <a:pt x="4241" y="12236"/>
                      <a:pt x="4798" y="12319"/>
                    </a:cubicBezTo>
                    <a:cubicBezTo>
                      <a:pt x="5215" y="12430"/>
                      <a:pt x="5618" y="12625"/>
                      <a:pt x="6049" y="12708"/>
                    </a:cubicBezTo>
                    <a:cubicBezTo>
                      <a:pt x="7341" y="12906"/>
                      <a:pt x="8739" y="13054"/>
                      <a:pt x="10152" y="13054"/>
                    </a:cubicBezTo>
                    <a:cubicBezTo>
                      <a:pt x="10730" y="13054"/>
                      <a:pt x="11311" y="13029"/>
                      <a:pt x="11889" y="12973"/>
                    </a:cubicBezTo>
                    <a:cubicBezTo>
                      <a:pt x="12640" y="12931"/>
                      <a:pt x="13349" y="12695"/>
                      <a:pt x="14058" y="12472"/>
                    </a:cubicBezTo>
                    <a:cubicBezTo>
                      <a:pt x="15004" y="12180"/>
                      <a:pt x="15963" y="11860"/>
                      <a:pt x="16797" y="11346"/>
                    </a:cubicBezTo>
                    <a:cubicBezTo>
                      <a:pt x="16964" y="11262"/>
                      <a:pt x="17145" y="11165"/>
                      <a:pt x="17312" y="11068"/>
                    </a:cubicBezTo>
                    <a:cubicBezTo>
                      <a:pt x="17409" y="11040"/>
                      <a:pt x="17520" y="10998"/>
                      <a:pt x="17618" y="10957"/>
                    </a:cubicBezTo>
                    <a:cubicBezTo>
                      <a:pt x="17854" y="10845"/>
                      <a:pt x="18049" y="10706"/>
                      <a:pt x="18215" y="10525"/>
                    </a:cubicBezTo>
                    <a:cubicBezTo>
                      <a:pt x="18646" y="10233"/>
                      <a:pt x="19022" y="9914"/>
                      <a:pt x="19300" y="9483"/>
                    </a:cubicBezTo>
                    <a:cubicBezTo>
                      <a:pt x="19801" y="8760"/>
                      <a:pt x="19926" y="7884"/>
                      <a:pt x="20093" y="7049"/>
                    </a:cubicBezTo>
                    <a:cubicBezTo>
                      <a:pt x="20273" y="5715"/>
                      <a:pt x="20440" y="4366"/>
                      <a:pt x="20412" y="3017"/>
                    </a:cubicBezTo>
                    <a:cubicBezTo>
                      <a:pt x="20371" y="2461"/>
                      <a:pt x="20287" y="1919"/>
                      <a:pt x="20106" y="1390"/>
                    </a:cubicBezTo>
                    <a:cubicBezTo>
                      <a:pt x="20106" y="1390"/>
                      <a:pt x="20106" y="1362"/>
                      <a:pt x="20106" y="1362"/>
                    </a:cubicBezTo>
                    <a:cubicBezTo>
                      <a:pt x="20093" y="1349"/>
                      <a:pt x="20093" y="1321"/>
                      <a:pt x="20079" y="1307"/>
                    </a:cubicBezTo>
                    <a:cubicBezTo>
                      <a:pt x="20051" y="1210"/>
                      <a:pt x="20009" y="1112"/>
                      <a:pt x="19981" y="1029"/>
                    </a:cubicBezTo>
                    <a:cubicBezTo>
                      <a:pt x="19859" y="713"/>
                      <a:pt x="19707" y="516"/>
                      <a:pt x="19442" y="516"/>
                    </a:cubicBezTo>
                    <a:cubicBezTo>
                      <a:pt x="19346" y="516"/>
                      <a:pt x="19235" y="542"/>
                      <a:pt x="19105" y="598"/>
                    </a:cubicBezTo>
                    <a:cubicBezTo>
                      <a:pt x="18410" y="1182"/>
                      <a:pt x="18035" y="2419"/>
                      <a:pt x="17659" y="3351"/>
                    </a:cubicBezTo>
                    <a:cubicBezTo>
                      <a:pt x="17618" y="3504"/>
                      <a:pt x="17548" y="3685"/>
                      <a:pt x="17506" y="3824"/>
                    </a:cubicBezTo>
                    <a:cubicBezTo>
                      <a:pt x="17437" y="3504"/>
                      <a:pt x="17395" y="3059"/>
                      <a:pt x="17339" y="2683"/>
                    </a:cubicBezTo>
                    <a:cubicBezTo>
                      <a:pt x="17312" y="2294"/>
                      <a:pt x="17228" y="1905"/>
                      <a:pt x="17117" y="1529"/>
                    </a:cubicBezTo>
                    <a:cubicBezTo>
                      <a:pt x="17061" y="1279"/>
                      <a:pt x="16992" y="1001"/>
                      <a:pt x="16755" y="820"/>
                    </a:cubicBezTo>
                    <a:cubicBezTo>
                      <a:pt x="16683" y="757"/>
                      <a:pt x="16602" y="731"/>
                      <a:pt x="16520" y="731"/>
                    </a:cubicBezTo>
                    <a:cubicBezTo>
                      <a:pt x="16367" y="731"/>
                      <a:pt x="16211" y="823"/>
                      <a:pt x="16102" y="931"/>
                    </a:cubicBezTo>
                    <a:cubicBezTo>
                      <a:pt x="15713" y="1293"/>
                      <a:pt x="15504" y="1849"/>
                      <a:pt x="15407" y="2322"/>
                    </a:cubicBezTo>
                    <a:cubicBezTo>
                      <a:pt x="15309" y="1654"/>
                      <a:pt x="15073" y="1057"/>
                      <a:pt x="14614" y="653"/>
                    </a:cubicBezTo>
                    <a:cubicBezTo>
                      <a:pt x="14586" y="556"/>
                      <a:pt x="14531" y="486"/>
                      <a:pt x="14433" y="431"/>
                    </a:cubicBezTo>
                    <a:cubicBezTo>
                      <a:pt x="14364" y="389"/>
                      <a:pt x="14280" y="389"/>
                      <a:pt x="14211" y="389"/>
                    </a:cubicBezTo>
                    <a:cubicBezTo>
                      <a:pt x="14197" y="375"/>
                      <a:pt x="14183" y="361"/>
                      <a:pt x="14169" y="361"/>
                    </a:cubicBezTo>
                    <a:cubicBezTo>
                      <a:pt x="14066" y="334"/>
                      <a:pt x="13969" y="322"/>
                      <a:pt x="13879" y="322"/>
                    </a:cubicBezTo>
                    <a:cubicBezTo>
                      <a:pt x="12992" y="322"/>
                      <a:pt x="12737" y="1539"/>
                      <a:pt x="12459" y="2183"/>
                    </a:cubicBezTo>
                    <a:cubicBezTo>
                      <a:pt x="12181" y="2836"/>
                      <a:pt x="11903" y="3559"/>
                      <a:pt x="11666" y="4310"/>
                    </a:cubicBezTo>
                    <a:cubicBezTo>
                      <a:pt x="11541" y="3253"/>
                      <a:pt x="11333" y="2225"/>
                      <a:pt x="11166" y="1168"/>
                    </a:cubicBezTo>
                    <a:cubicBezTo>
                      <a:pt x="11087" y="703"/>
                      <a:pt x="10693" y="192"/>
                      <a:pt x="10182" y="192"/>
                    </a:cubicBezTo>
                    <a:cubicBezTo>
                      <a:pt x="10065" y="192"/>
                      <a:pt x="9943" y="219"/>
                      <a:pt x="9817" y="278"/>
                    </a:cubicBezTo>
                    <a:cubicBezTo>
                      <a:pt x="9539" y="459"/>
                      <a:pt x="9456" y="778"/>
                      <a:pt x="9358" y="1070"/>
                    </a:cubicBezTo>
                    <a:cubicBezTo>
                      <a:pt x="9164" y="1654"/>
                      <a:pt x="8969" y="2238"/>
                      <a:pt x="8872" y="2850"/>
                    </a:cubicBezTo>
                    <a:cubicBezTo>
                      <a:pt x="8816" y="3045"/>
                      <a:pt x="8788" y="3240"/>
                      <a:pt x="8747" y="3434"/>
                    </a:cubicBezTo>
                    <a:cubicBezTo>
                      <a:pt x="8733" y="3365"/>
                      <a:pt x="8719" y="3295"/>
                      <a:pt x="8705" y="3226"/>
                    </a:cubicBezTo>
                    <a:cubicBezTo>
                      <a:pt x="8621" y="2669"/>
                      <a:pt x="8552" y="2113"/>
                      <a:pt x="8343" y="1613"/>
                    </a:cubicBezTo>
                    <a:cubicBezTo>
                      <a:pt x="8288" y="1432"/>
                      <a:pt x="8246" y="1251"/>
                      <a:pt x="8190" y="1084"/>
                    </a:cubicBezTo>
                    <a:cubicBezTo>
                      <a:pt x="8093" y="904"/>
                      <a:pt x="8037" y="667"/>
                      <a:pt x="7829" y="556"/>
                    </a:cubicBezTo>
                    <a:cubicBezTo>
                      <a:pt x="7778" y="541"/>
                      <a:pt x="7727" y="534"/>
                      <a:pt x="7676" y="534"/>
                    </a:cubicBezTo>
                    <a:cubicBezTo>
                      <a:pt x="7396" y="534"/>
                      <a:pt x="7132" y="741"/>
                      <a:pt x="6967" y="918"/>
                    </a:cubicBezTo>
                    <a:cubicBezTo>
                      <a:pt x="6369" y="1738"/>
                      <a:pt x="6035" y="2711"/>
                      <a:pt x="5882" y="3671"/>
                    </a:cubicBezTo>
                    <a:cubicBezTo>
                      <a:pt x="5298" y="2809"/>
                      <a:pt x="4923" y="1960"/>
                      <a:pt x="4533" y="1029"/>
                    </a:cubicBezTo>
                    <a:cubicBezTo>
                      <a:pt x="4348" y="547"/>
                      <a:pt x="4054" y="0"/>
                      <a:pt x="3474"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27"/>
              <p:cNvSpPr/>
              <p:nvPr/>
            </p:nvSpPr>
            <p:spPr>
              <a:xfrm>
                <a:off x="4346100" y="4220800"/>
                <a:ext cx="571500" cy="474900"/>
              </a:xfrm>
              <a:custGeom>
                <a:avLst/>
                <a:gdLst/>
                <a:ahLst/>
                <a:cxnLst/>
                <a:rect l="l" t="t" r="r" b="b"/>
                <a:pathLst>
                  <a:path w="22860" h="18996" extrusionOk="0">
                    <a:moveTo>
                      <a:pt x="5452" y="1"/>
                    </a:moveTo>
                    <a:cubicBezTo>
                      <a:pt x="5003" y="1"/>
                      <a:pt x="4608" y="386"/>
                      <a:pt x="4339" y="700"/>
                    </a:cubicBezTo>
                    <a:cubicBezTo>
                      <a:pt x="3769" y="1340"/>
                      <a:pt x="3546" y="1965"/>
                      <a:pt x="3407" y="2841"/>
                    </a:cubicBezTo>
                    <a:cubicBezTo>
                      <a:pt x="3393" y="2897"/>
                      <a:pt x="3380" y="3036"/>
                      <a:pt x="3352" y="3175"/>
                    </a:cubicBezTo>
                    <a:cubicBezTo>
                      <a:pt x="3074" y="2549"/>
                      <a:pt x="2754" y="1840"/>
                      <a:pt x="2309" y="1173"/>
                    </a:cubicBezTo>
                    <a:cubicBezTo>
                      <a:pt x="1957" y="651"/>
                      <a:pt x="1592" y="410"/>
                      <a:pt x="1261" y="410"/>
                    </a:cubicBezTo>
                    <a:cubicBezTo>
                      <a:pt x="834" y="410"/>
                      <a:pt x="463" y="813"/>
                      <a:pt x="251" y="1534"/>
                    </a:cubicBezTo>
                    <a:cubicBezTo>
                      <a:pt x="1" y="2772"/>
                      <a:pt x="112" y="4023"/>
                      <a:pt x="126" y="5275"/>
                    </a:cubicBezTo>
                    <a:cubicBezTo>
                      <a:pt x="112" y="5414"/>
                      <a:pt x="112" y="5553"/>
                      <a:pt x="112" y="5678"/>
                    </a:cubicBezTo>
                    <a:cubicBezTo>
                      <a:pt x="70" y="6540"/>
                      <a:pt x="140" y="7374"/>
                      <a:pt x="265" y="8195"/>
                    </a:cubicBezTo>
                    <a:cubicBezTo>
                      <a:pt x="362" y="9376"/>
                      <a:pt x="585" y="10378"/>
                      <a:pt x="918" y="11615"/>
                    </a:cubicBezTo>
                    <a:cubicBezTo>
                      <a:pt x="1224" y="12839"/>
                      <a:pt x="1739" y="14007"/>
                      <a:pt x="2337" y="15133"/>
                    </a:cubicBezTo>
                    <a:cubicBezTo>
                      <a:pt x="2796" y="15898"/>
                      <a:pt x="3060" y="16078"/>
                      <a:pt x="3713" y="16718"/>
                    </a:cubicBezTo>
                    <a:cubicBezTo>
                      <a:pt x="4047" y="17010"/>
                      <a:pt x="4353" y="17344"/>
                      <a:pt x="4756" y="17566"/>
                    </a:cubicBezTo>
                    <a:cubicBezTo>
                      <a:pt x="5298" y="17830"/>
                      <a:pt x="5896" y="17969"/>
                      <a:pt x="6452" y="18178"/>
                    </a:cubicBezTo>
                    <a:cubicBezTo>
                      <a:pt x="7134" y="18387"/>
                      <a:pt x="8566" y="18873"/>
                      <a:pt x="9567" y="18943"/>
                    </a:cubicBezTo>
                    <a:cubicBezTo>
                      <a:pt x="9823" y="18980"/>
                      <a:pt x="10078" y="18996"/>
                      <a:pt x="10332" y="18996"/>
                    </a:cubicBezTo>
                    <a:cubicBezTo>
                      <a:pt x="11017" y="18996"/>
                      <a:pt x="11696" y="18885"/>
                      <a:pt x="12376" y="18804"/>
                    </a:cubicBezTo>
                    <a:cubicBezTo>
                      <a:pt x="12988" y="18748"/>
                      <a:pt x="13627" y="18748"/>
                      <a:pt x="14225" y="18581"/>
                    </a:cubicBezTo>
                    <a:cubicBezTo>
                      <a:pt x="14976" y="18317"/>
                      <a:pt x="15727" y="18081"/>
                      <a:pt x="16478" y="17858"/>
                    </a:cubicBezTo>
                    <a:cubicBezTo>
                      <a:pt x="17590" y="17483"/>
                      <a:pt x="18327" y="17219"/>
                      <a:pt x="19272" y="16593"/>
                    </a:cubicBezTo>
                    <a:cubicBezTo>
                      <a:pt x="19954" y="16134"/>
                      <a:pt x="20635" y="15189"/>
                      <a:pt x="20955" y="14758"/>
                    </a:cubicBezTo>
                    <a:cubicBezTo>
                      <a:pt x="21483" y="13993"/>
                      <a:pt x="21984" y="13200"/>
                      <a:pt x="22303" y="12338"/>
                    </a:cubicBezTo>
                    <a:cubicBezTo>
                      <a:pt x="22679" y="11087"/>
                      <a:pt x="22707" y="9766"/>
                      <a:pt x="22790" y="8487"/>
                    </a:cubicBezTo>
                    <a:cubicBezTo>
                      <a:pt x="22860" y="6874"/>
                      <a:pt x="22790" y="5066"/>
                      <a:pt x="22582" y="3703"/>
                    </a:cubicBezTo>
                    <a:cubicBezTo>
                      <a:pt x="22512" y="2744"/>
                      <a:pt x="22317" y="1993"/>
                      <a:pt x="22039" y="1062"/>
                    </a:cubicBezTo>
                    <a:cubicBezTo>
                      <a:pt x="21883" y="342"/>
                      <a:pt x="21594" y="57"/>
                      <a:pt x="21238" y="57"/>
                    </a:cubicBezTo>
                    <a:cubicBezTo>
                      <a:pt x="20864" y="57"/>
                      <a:pt x="20416" y="370"/>
                      <a:pt x="19968" y="825"/>
                    </a:cubicBezTo>
                    <a:cubicBezTo>
                      <a:pt x="19481" y="1326"/>
                      <a:pt x="18786" y="2146"/>
                      <a:pt x="18299" y="2828"/>
                    </a:cubicBezTo>
                    <a:cubicBezTo>
                      <a:pt x="18299" y="2800"/>
                      <a:pt x="18313" y="2786"/>
                      <a:pt x="18313" y="2758"/>
                    </a:cubicBezTo>
                    <a:cubicBezTo>
                      <a:pt x="18348" y="2094"/>
                      <a:pt x="18324" y="358"/>
                      <a:pt x="17475" y="358"/>
                    </a:cubicBezTo>
                    <a:cubicBezTo>
                      <a:pt x="17310" y="358"/>
                      <a:pt x="17114" y="424"/>
                      <a:pt x="16881" y="575"/>
                    </a:cubicBezTo>
                    <a:cubicBezTo>
                      <a:pt x="16158" y="1201"/>
                      <a:pt x="15546" y="2522"/>
                      <a:pt x="15101" y="3328"/>
                    </a:cubicBezTo>
                    <a:cubicBezTo>
                      <a:pt x="15045" y="2577"/>
                      <a:pt x="14990" y="1270"/>
                      <a:pt x="14503" y="658"/>
                    </a:cubicBezTo>
                    <a:cubicBezTo>
                      <a:pt x="14326" y="360"/>
                      <a:pt x="14087" y="250"/>
                      <a:pt x="13849" y="250"/>
                    </a:cubicBezTo>
                    <a:cubicBezTo>
                      <a:pt x="13600" y="250"/>
                      <a:pt x="13353" y="370"/>
                      <a:pt x="13182" y="519"/>
                    </a:cubicBezTo>
                    <a:cubicBezTo>
                      <a:pt x="12362" y="1076"/>
                      <a:pt x="12042" y="2007"/>
                      <a:pt x="11569" y="2800"/>
                    </a:cubicBezTo>
                    <a:cubicBezTo>
                      <a:pt x="11430" y="3092"/>
                      <a:pt x="11291" y="3384"/>
                      <a:pt x="11166" y="3620"/>
                    </a:cubicBezTo>
                    <a:cubicBezTo>
                      <a:pt x="11152" y="3481"/>
                      <a:pt x="11124" y="3328"/>
                      <a:pt x="11097" y="3161"/>
                    </a:cubicBezTo>
                    <a:cubicBezTo>
                      <a:pt x="10888" y="2216"/>
                      <a:pt x="10679" y="1048"/>
                      <a:pt x="9692" y="533"/>
                    </a:cubicBezTo>
                    <a:cubicBezTo>
                      <a:pt x="9536" y="458"/>
                      <a:pt x="9388" y="425"/>
                      <a:pt x="9249" y="425"/>
                    </a:cubicBezTo>
                    <a:cubicBezTo>
                      <a:pt x="8433" y="425"/>
                      <a:pt x="7901" y="1568"/>
                      <a:pt x="7593" y="2174"/>
                    </a:cubicBezTo>
                    <a:cubicBezTo>
                      <a:pt x="7412" y="2563"/>
                      <a:pt x="7203" y="3231"/>
                      <a:pt x="7036" y="3648"/>
                    </a:cubicBezTo>
                    <a:cubicBezTo>
                      <a:pt x="6870" y="2869"/>
                      <a:pt x="6619" y="2104"/>
                      <a:pt x="6425" y="1326"/>
                    </a:cubicBezTo>
                    <a:cubicBezTo>
                      <a:pt x="6258" y="895"/>
                      <a:pt x="6258" y="311"/>
                      <a:pt x="5785" y="74"/>
                    </a:cubicBezTo>
                    <a:cubicBezTo>
                      <a:pt x="5672" y="23"/>
                      <a:pt x="5560" y="1"/>
                      <a:pt x="5452" y="1"/>
                    </a:cubicBezTo>
                    <a:close/>
                  </a:path>
                </a:pathLst>
              </a:custGeom>
              <a:solidFill>
                <a:srgbClr val="FF8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27"/>
              <p:cNvSpPr/>
              <p:nvPr/>
            </p:nvSpPr>
            <p:spPr>
              <a:xfrm>
                <a:off x="4309600" y="4416625"/>
                <a:ext cx="636200" cy="389700"/>
              </a:xfrm>
              <a:custGeom>
                <a:avLst/>
                <a:gdLst/>
                <a:ahLst/>
                <a:cxnLst/>
                <a:rect l="l" t="t" r="r" b="b"/>
                <a:pathLst>
                  <a:path w="25448" h="15588" extrusionOk="0">
                    <a:moveTo>
                      <a:pt x="5187" y="0"/>
                    </a:moveTo>
                    <a:cubicBezTo>
                      <a:pt x="4853" y="0"/>
                      <a:pt x="4770" y="320"/>
                      <a:pt x="4631" y="501"/>
                    </a:cubicBezTo>
                    <a:cubicBezTo>
                      <a:pt x="4367" y="932"/>
                      <a:pt x="4158" y="1391"/>
                      <a:pt x="4033" y="1863"/>
                    </a:cubicBezTo>
                    <a:cubicBezTo>
                      <a:pt x="3644" y="3003"/>
                      <a:pt x="3811" y="4602"/>
                      <a:pt x="3699" y="5604"/>
                    </a:cubicBezTo>
                    <a:cubicBezTo>
                      <a:pt x="3644" y="5506"/>
                      <a:pt x="3574" y="5381"/>
                      <a:pt x="3435" y="5256"/>
                    </a:cubicBezTo>
                    <a:cubicBezTo>
                      <a:pt x="3004" y="4714"/>
                      <a:pt x="2504" y="4185"/>
                      <a:pt x="2295" y="3685"/>
                    </a:cubicBezTo>
                    <a:cubicBezTo>
                      <a:pt x="2142" y="3434"/>
                      <a:pt x="2031" y="3017"/>
                      <a:pt x="1739" y="2572"/>
                    </a:cubicBezTo>
                    <a:cubicBezTo>
                      <a:pt x="1586" y="2322"/>
                      <a:pt x="1336" y="2058"/>
                      <a:pt x="974" y="2044"/>
                    </a:cubicBezTo>
                    <a:cubicBezTo>
                      <a:pt x="29" y="2072"/>
                      <a:pt x="56" y="3045"/>
                      <a:pt x="43" y="3615"/>
                    </a:cubicBezTo>
                    <a:cubicBezTo>
                      <a:pt x="15" y="4297"/>
                      <a:pt x="15" y="4978"/>
                      <a:pt x="84" y="5673"/>
                    </a:cubicBezTo>
                    <a:cubicBezTo>
                      <a:pt x="1" y="7675"/>
                      <a:pt x="766" y="9608"/>
                      <a:pt x="2239" y="11221"/>
                    </a:cubicBezTo>
                    <a:cubicBezTo>
                      <a:pt x="7620" y="15531"/>
                      <a:pt x="12028" y="15587"/>
                      <a:pt x="13585" y="15587"/>
                    </a:cubicBezTo>
                    <a:cubicBezTo>
                      <a:pt x="13612" y="15587"/>
                      <a:pt x="13639" y="15587"/>
                      <a:pt x="13665" y="15587"/>
                    </a:cubicBezTo>
                    <a:cubicBezTo>
                      <a:pt x="22329" y="15587"/>
                      <a:pt x="24239" y="8809"/>
                      <a:pt x="25210" y="6660"/>
                    </a:cubicBezTo>
                    <a:cubicBezTo>
                      <a:pt x="25299" y="6149"/>
                      <a:pt x="25447" y="2583"/>
                      <a:pt x="24596" y="2583"/>
                    </a:cubicBezTo>
                    <a:cubicBezTo>
                      <a:pt x="24521" y="2583"/>
                      <a:pt x="24438" y="2610"/>
                      <a:pt x="24347" y="2670"/>
                    </a:cubicBezTo>
                    <a:lnTo>
                      <a:pt x="24347" y="2684"/>
                    </a:lnTo>
                    <a:cubicBezTo>
                      <a:pt x="23360" y="3337"/>
                      <a:pt x="23305" y="4908"/>
                      <a:pt x="22790" y="5854"/>
                    </a:cubicBezTo>
                    <a:cubicBezTo>
                      <a:pt x="22693" y="6049"/>
                      <a:pt x="22596" y="6257"/>
                      <a:pt x="22498" y="6452"/>
                    </a:cubicBezTo>
                    <a:cubicBezTo>
                      <a:pt x="22498" y="5590"/>
                      <a:pt x="22568" y="4742"/>
                      <a:pt x="22373" y="3893"/>
                    </a:cubicBezTo>
                    <a:cubicBezTo>
                      <a:pt x="22289" y="3527"/>
                      <a:pt x="22046" y="3231"/>
                      <a:pt x="21713" y="3231"/>
                    </a:cubicBezTo>
                    <a:cubicBezTo>
                      <a:pt x="21553" y="3231"/>
                      <a:pt x="21372" y="3300"/>
                      <a:pt x="21177" y="3462"/>
                    </a:cubicBezTo>
                    <a:cubicBezTo>
                      <a:pt x="20343" y="4269"/>
                      <a:pt x="20148" y="5117"/>
                      <a:pt x="19606" y="6062"/>
                    </a:cubicBezTo>
                    <a:cubicBezTo>
                      <a:pt x="19384" y="6493"/>
                      <a:pt x="19189" y="6966"/>
                      <a:pt x="18966" y="7300"/>
                    </a:cubicBezTo>
                    <a:cubicBezTo>
                      <a:pt x="18953" y="7258"/>
                      <a:pt x="18939" y="7216"/>
                      <a:pt x="18925" y="7147"/>
                    </a:cubicBezTo>
                    <a:cubicBezTo>
                      <a:pt x="18605" y="6132"/>
                      <a:pt x="18869" y="4728"/>
                      <a:pt x="18382" y="3462"/>
                    </a:cubicBezTo>
                    <a:cubicBezTo>
                      <a:pt x="18287" y="3154"/>
                      <a:pt x="17890" y="2666"/>
                      <a:pt x="17472" y="2666"/>
                    </a:cubicBezTo>
                    <a:cubicBezTo>
                      <a:pt x="17343" y="2666"/>
                      <a:pt x="17213" y="2712"/>
                      <a:pt x="17089" y="2823"/>
                    </a:cubicBezTo>
                    <a:cubicBezTo>
                      <a:pt x="16005" y="4046"/>
                      <a:pt x="15337" y="5478"/>
                      <a:pt x="14517" y="6827"/>
                    </a:cubicBezTo>
                    <a:cubicBezTo>
                      <a:pt x="14268" y="7213"/>
                      <a:pt x="14138" y="7330"/>
                      <a:pt x="14054" y="7330"/>
                    </a:cubicBezTo>
                    <a:cubicBezTo>
                      <a:pt x="14035" y="7330"/>
                      <a:pt x="14018" y="7324"/>
                      <a:pt x="14003" y="7314"/>
                    </a:cubicBezTo>
                    <a:cubicBezTo>
                      <a:pt x="13558" y="7008"/>
                      <a:pt x="13307" y="5604"/>
                      <a:pt x="12890" y="4769"/>
                    </a:cubicBezTo>
                    <a:cubicBezTo>
                      <a:pt x="12557" y="3949"/>
                      <a:pt x="12612" y="3045"/>
                      <a:pt x="12098" y="2267"/>
                    </a:cubicBezTo>
                    <a:cubicBezTo>
                      <a:pt x="11931" y="1967"/>
                      <a:pt x="11630" y="1747"/>
                      <a:pt x="11329" y="1747"/>
                    </a:cubicBezTo>
                    <a:cubicBezTo>
                      <a:pt x="11127" y="1747"/>
                      <a:pt x="10925" y="1846"/>
                      <a:pt x="10763" y="2086"/>
                    </a:cubicBezTo>
                    <a:cubicBezTo>
                      <a:pt x="10221" y="2976"/>
                      <a:pt x="10137" y="3991"/>
                      <a:pt x="9762" y="4922"/>
                    </a:cubicBezTo>
                    <a:cubicBezTo>
                      <a:pt x="9539" y="5451"/>
                      <a:pt x="9331" y="6299"/>
                      <a:pt x="9150" y="6772"/>
                    </a:cubicBezTo>
                    <a:cubicBezTo>
                      <a:pt x="8427" y="5715"/>
                      <a:pt x="7773" y="4185"/>
                      <a:pt x="7259" y="2837"/>
                    </a:cubicBezTo>
                    <a:cubicBezTo>
                      <a:pt x="6981" y="2169"/>
                      <a:pt x="6605" y="1516"/>
                      <a:pt x="6244" y="876"/>
                    </a:cubicBezTo>
                    <a:cubicBezTo>
                      <a:pt x="6049" y="501"/>
                      <a:pt x="5757" y="28"/>
                      <a:pt x="5187" y="0"/>
                    </a:cubicBezTo>
                    <a:close/>
                  </a:path>
                </a:pathLst>
              </a:custGeom>
              <a:solidFill>
                <a:srgbClr val="B231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80" name="Google Shape;1180;p27"/>
          <p:cNvGrpSpPr/>
          <p:nvPr/>
        </p:nvGrpSpPr>
        <p:grpSpPr>
          <a:xfrm>
            <a:off x="11425964" y="6061309"/>
            <a:ext cx="740920" cy="657935"/>
            <a:chOff x="2024250" y="2186425"/>
            <a:chExt cx="793050" cy="704125"/>
          </a:xfrm>
        </p:grpSpPr>
        <p:sp>
          <p:nvSpPr>
            <p:cNvPr id="1181" name="Google Shape;1181;p27"/>
            <p:cNvSpPr/>
            <p:nvPr/>
          </p:nvSpPr>
          <p:spPr>
            <a:xfrm>
              <a:off x="2024250" y="2186425"/>
              <a:ext cx="793050" cy="704125"/>
            </a:xfrm>
            <a:custGeom>
              <a:avLst/>
              <a:gdLst/>
              <a:ahLst/>
              <a:cxnLst/>
              <a:rect l="l" t="t" r="r" b="b"/>
              <a:pathLst>
                <a:path w="31722" h="28165" extrusionOk="0">
                  <a:moveTo>
                    <a:pt x="23639" y="2540"/>
                  </a:moveTo>
                  <a:cubicBezTo>
                    <a:pt x="22059" y="2540"/>
                    <a:pt x="18622" y="5765"/>
                    <a:pt x="15873" y="14062"/>
                  </a:cubicBezTo>
                  <a:lnTo>
                    <a:pt x="15873" y="14062"/>
                  </a:lnTo>
                  <a:cubicBezTo>
                    <a:pt x="15946" y="14009"/>
                    <a:pt x="16020" y="13956"/>
                    <a:pt x="16094" y="13902"/>
                  </a:cubicBezTo>
                  <a:lnTo>
                    <a:pt x="16094" y="13902"/>
                  </a:lnTo>
                  <a:cubicBezTo>
                    <a:pt x="16019" y="13956"/>
                    <a:pt x="15945" y="14010"/>
                    <a:pt x="15872" y="14065"/>
                  </a:cubicBezTo>
                  <a:lnTo>
                    <a:pt x="15872" y="14065"/>
                  </a:lnTo>
                  <a:cubicBezTo>
                    <a:pt x="15871" y="14065"/>
                    <a:pt x="15871" y="14066"/>
                    <a:pt x="15871" y="14067"/>
                  </a:cubicBezTo>
                  <a:lnTo>
                    <a:pt x="15871" y="14067"/>
                  </a:lnTo>
                  <a:cubicBezTo>
                    <a:pt x="24685" y="7586"/>
                    <a:pt x="25615" y="2540"/>
                    <a:pt x="23639" y="2540"/>
                  </a:cubicBezTo>
                  <a:close/>
                  <a:moveTo>
                    <a:pt x="15627" y="13905"/>
                  </a:moveTo>
                  <a:lnTo>
                    <a:pt x="15627" y="13905"/>
                  </a:lnTo>
                  <a:cubicBezTo>
                    <a:pt x="15702" y="13962"/>
                    <a:pt x="15779" y="14018"/>
                    <a:pt x="15855" y="14075"/>
                  </a:cubicBezTo>
                  <a:lnTo>
                    <a:pt x="15855" y="14075"/>
                  </a:lnTo>
                  <a:cubicBezTo>
                    <a:pt x="15856" y="14074"/>
                    <a:pt x="15856" y="14074"/>
                    <a:pt x="15857" y="14073"/>
                  </a:cubicBezTo>
                  <a:lnTo>
                    <a:pt x="15857" y="14073"/>
                  </a:lnTo>
                  <a:cubicBezTo>
                    <a:pt x="15781" y="14018"/>
                    <a:pt x="15704" y="13962"/>
                    <a:pt x="15627" y="13905"/>
                  </a:cubicBezTo>
                  <a:close/>
                  <a:moveTo>
                    <a:pt x="15863" y="14075"/>
                  </a:moveTo>
                  <a:cubicBezTo>
                    <a:pt x="15864" y="14076"/>
                    <a:pt x="15864" y="14076"/>
                    <a:pt x="15864" y="14077"/>
                  </a:cubicBezTo>
                  <a:lnTo>
                    <a:pt x="15864" y="14077"/>
                  </a:lnTo>
                  <a:cubicBezTo>
                    <a:pt x="15864" y="14077"/>
                    <a:pt x="15864" y="14077"/>
                    <a:pt x="15864" y="14077"/>
                  </a:cubicBezTo>
                  <a:lnTo>
                    <a:pt x="15864" y="14077"/>
                  </a:lnTo>
                  <a:cubicBezTo>
                    <a:pt x="15864" y="14076"/>
                    <a:pt x="15864" y="14076"/>
                    <a:pt x="15863" y="14075"/>
                  </a:cubicBezTo>
                  <a:lnTo>
                    <a:pt x="15863" y="14075"/>
                  </a:lnTo>
                  <a:cubicBezTo>
                    <a:pt x="15863" y="14075"/>
                    <a:pt x="15863" y="14075"/>
                    <a:pt x="15863" y="14075"/>
                  </a:cubicBezTo>
                  <a:close/>
                  <a:moveTo>
                    <a:pt x="15870" y="14070"/>
                  </a:moveTo>
                  <a:lnTo>
                    <a:pt x="15870" y="14070"/>
                  </a:lnTo>
                  <a:cubicBezTo>
                    <a:pt x="15869" y="14073"/>
                    <a:pt x="15868" y="14076"/>
                    <a:pt x="15867" y="14079"/>
                  </a:cubicBezTo>
                  <a:lnTo>
                    <a:pt x="15867" y="14079"/>
                  </a:lnTo>
                  <a:cubicBezTo>
                    <a:pt x="15867" y="14079"/>
                    <a:pt x="15867" y="14079"/>
                    <a:pt x="15867" y="14079"/>
                  </a:cubicBezTo>
                  <a:lnTo>
                    <a:pt x="15867" y="14079"/>
                  </a:lnTo>
                  <a:cubicBezTo>
                    <a:pt x="15868" y="14076"/>
                    <a:pt x="15869" y="14073"/>
                    <a:pt x="15870" y="14070"/>
                  </a:cubicBezTo>
                  <a:lnTo>
                    <a:pt x="15870" y="14070"/>
                  </a:lnTo>
                  <a:cubicBezTo>
                    <a:pt x="15870" y="14070"/>
                    <a:pt x="15870" y="14070"/>
                    <a:pt x="15870" y="14070"/>
                  </a:cubicBezTo>
                  <a:close/>
                  <a:moveTo>
                    <a:pt x="15862" y="14082"/>
                  </a:moveTo>
                  <a:cubicBezTo>
                    <a:pt x="15862" y="14082"/>
                    <a:pt x="15862" y="14082"/>
                    <a:pt x="15862" y="14082"/>
                  </a:cubicBezTo>
                  <a:lnTo>
                    <a:pt x="15862" y="14082"/>
                  </a:lnTo>
                  <a:cubicBezTo>
                    <a:pt x="15861" y="14082"/>
                    <a:pt x="15860" y="14082"/>
                    <a:pt x="15858" y="14082"/>
                  </a:cubicBezTo>
                  <a:lnTo>
                    <a:pt x="15858" y="14082"/>
                  </a:lnTo>
                  <a:cubicBezTo>
                    <a:pt x="15857" y="14082"/>
                    <a:pt x="15855" y="14082"/>
                    <a:pt x="15854" y="14082"/>
                  </a:cubicBezTo>
                  <a:lnTo>
                    <a:pt x="15854" y="14082"/>
                  </a:lnTo>
                  <a:cubicBezTo>
                    <a:pt x="15854" y="14082"/>
                    <a:pt x="15854" y="14082"/>
                    <a:pt x="15854" y="14082"/>
                  </a:cubicBezTo>
                  <a:lnTo>
                    <a:pt x="15854" y="14082"/>
                  </a:lnTo>
                  <a:cubicBezTo>
                    <a:pt x="15855" y="14082"/>
                    <a:pt x="15857" y="14082"/>
                    <a:pt x="15858" y="14082"/>
                  </a:cubicBezTo>
                  <a:lnTo>
                    <a:pt x="15858" y="14082"/>
                  </a:lnTo>
                  <a:cubicBezTo>
                    <a:pt x="15860" y="14082"/>
                    <a:pt x="15861" y="14082"/>
                    <a:pt x="15862" y="14082"/>
                  </a:cubicBezTo>
                  <a:close/>
                  <a:moveTo>
                    <a:pt x="15862" y="14078"/>
                  </a:moveTo>
                  <a:lnTo>
                    <a:pt x="15862" y="14078"/>
                  </a:lnTo>
                  <a:cubicBezTo>
                    <a:pt x="15863" y="14078"/>
                    <a:pt x="15863" y="14078"/>
                    <a:pt x="15863" y="14078"/>
                  </a:cubicBezTo>
                  <a:lnTo>
                    <a:pt x="15863" y="14078"/>
                  </a:lnTo>
                  <a:cubicBezTo>
                    <a:pt x="15863" y="14079"/>
                    <a:pt x="15863" y="14080"/>
                    <a:pt x="15863" y="14081"/>
                  </a:cubicBezTo>
                  <a:lnTo>
                    <a:pt x="15863" y="14081"/>
                  </a:lnTo>
                  <a:cubicBezTo>
                    <a:pt x="15863" y="14081"/>
                    <a:pt x="15863" y="14081"/>
                    <a:pt x="15863" y="14081"/>
                  </a:cubicBezTo>
                  <a:lnTo>
                    <a:pt x="15863" y="14081"/>
                  </a:lnTo>
                  <a:cubicBezTo>
                    <a:pt x="15864" y="14081"/>
                    <a:pt x="15864" y="14081"/>
                    <a:pt x="15864" y="14082"/>
                  </a:cubicBezTo>
                  <a:lnTo>
                    <a:pt x="15864" y="14082"/>
                  </a:lnTo>
                  <a:cubicBezTo>
                    <a:pt x="15863" y="14082"/>
                    <a:pt x="15863" y="14082"/>
                    <a:pt x="15862" y="14082"/>
                  </a:cubicBezTo>
                  <a:lnTo>
                    <a:pt x="15862" y="14082"/>
                  </a:lnTo>
                  <a:cubicBezTo>
                    <a:pt x="15861" y="14081"/>
                    <a:pt x="15860" y="14080"/>
                    <a:pt x="15858" y="14079"/>
                  </a:cubicBezTo>
                  <a:lnTo>
                    <a:pt x="15858" y="14079"/>
                  </a:lnTo>
                  <a:cubicBezTo>
                    <a:pt x="15857" y="14080"/>
                    <a:pt x="15855" y="14081"/>
                    <a:pt x="15854" y="14082"/>
                  </a:cubicBezTo>
                  <a:lnTo>
                    <a:pt x="15854" y="14082"/>
                  </a:lnTo>
                  <a:cubicBezTo>
                    <a:pt x="15853" y="14082"/>
                    <a:pt x="15852" y="14082"/>
                    <a:pt x="15851" y="14082"/>
                  </a:cubicBezTo>
                  <a:lnTo>
                    <a:pt x="15851" y="14082"/>
                  </a:lnTo>
                  <a:cubicBezTo>
                    <a:pt x="15851" y="14082"/>
                    <a:pt x="15851" y="14082"/>
                    <a:pt x="15851" y="14082"/>
                  </a:cubicBezTo>
                  <a:lnTo>
                    <a:pt x="15851" y="14082"/>
                  </a:lnTo>
                  <a:cubicBezTo>
                    <a:pt x="15850" y="14082"/>
                    <a:pt x="15849" y="14082"/>
                    <a:pt x="15848" y="14082"/>
                  </a:cubicBezTo>
                  <a:lnTo>
                    <a:pt x="15848" y="14082"/>
                  </a:lnTo>
                  <a:cubicBezTo>
                    <a:pt x="15848" y="14082"/>
                    <a:pt x="15848" y="14082"/>
                    <a:pt x="15849" y="14082"/>
                  </a:cubicBezTo>
                  <a:lnTo>
                    <a:pt x="15849" y="14082"/>
                  </a:lnTo>
                  <a:cubicBezTo>
                    <a:pt x="15849" y="14082"/>
                    <a:pt x="15850" y="14082"/>
                    <a:pt x="15851" y="14082"/>
                  </a:cubicBezTo>
                  <a:lnTo>
                    <a:pt x="15851" y="14082"/>
                  </a:lnTo>
                  <a:cubicBezTo>
                    <a:pt x="15853" y="14080"/>
                    <a:pt x="15855" y="14079"/>
                    <a:pt x="15857" y="14078"/>
                  </a:cubicBezTo>
                  <a:lnTo>
                    <a:pt x="15857" y="14078"/>
                  </a:lnTo>
                  <a:cubicBezTo>
                    <a:pt x="15857" y="14078"/>
                    <a:pt x="15858" y="14078"/>
                    <a:pt x="15858" y="14079"/>
                  </a:cubicBezTo>
                  <a:lnTo>
                    <a:pt x="15858" y="14079"/>
                  </a:lnTo>
                  <a:cubicBezTo>
                    <a:pt x="15859" y="14078"/>
                    <a:pt x="15859" y="14078"/>
                    <a:pt x="15860" y="14078"/>
                  </a:cubicBezTo>
                  <a:lnTo>
                    <a:pt x="15860" y="14078"/>
                  </a:lnTo>
                  <a:cubicBezTo>
                    <a:pt x="15861" y="14079"/>
                    <a:pt x="15862" y="14080"/>
                    <a:pt x="15863" y="14081"/>
                  </a:cubicBezTo>
                  <a:lnTo>
                    <a:pt x="15863" y="14081"/>
                  </a:lnTo>
                  <a:cubicBezTo>
                    <a:pt x="15863" y="14080"/>
                    <a:pt x="15863" y="14079"/>
                    <a:pt x="15862" y="14078"/>
                  </a:cubicBezTo>
                  <a:close/>
                  <a:moveTo>
                    <a:pt x="15849" y="14083"/>
                  </a:moveTo>
                  <a:lnTo>
                    <a:pt x="15849" y="14083"/>
                  </a:lnTo>
                  <a:cubicBezTo>
                    <a:pt x="15848" y="14083"/>
                    <a:pt x="15847" y="14083"/>
                    <a:pt x="15846" y="14083"/>
                  </a:cubicBezTo>
                  <a:lnTo>
                    <a:pt x="15846" y="14083"/>
                  </a:lnTo>
                  <a:cubicBezTo>
                    <a:pt x="15772" y="14138"/>
                    <a:pt x="15699" y="14192"/>
                    <a:pt x="15627" y="14246"/>
                  </a:cubicBezTo>
                  <a:lnTo>
                    <a:pt x="15627" y="14246"/>
                  </a:lnTo>
                  <a:cubicBezTo>
                    <a:pt x="15701" y="14191"/>
                    <a:pt x="15776" y="14137"/>
                    <a:pt x="15849" y="14083"/>
                  </a:cubicBezTo>
                  <a:close/>
                  <a:moveTo>
                    <a:pt x="15843" y="14083"/>
                  </a:moveTo>
                  <a:lnTo>
                    <a:pt x="15843" y="14083"/>
                  </a:lnTo>
                  <a:cubicBezTo>
                    <a:pt x="2754" y="14161"/>
                    <a:pt x="3" y="19208"/>
                    <a:pt x="4330" y="19208"/>
                  </a:cubicBezTo>
                  <a:cubicBezTo>
                    <a:pt x="6510" y="19208"/>
                    <a:pt x="10487" y="17927"/>
                    <a:pt x="15843" y="14083"/>
                  </a:cubicBezTo>
                  <a:close/>
                  <a:moveTo>
                    <a:pt x="15874" y="14083"/>
                  </a:moveTo>
                  <a:cubicBezTo>
                    <a:pt x="21234" y="17927"/>
                    <a:pt x="25212" y="19208"/>
                    <a:pt x="27392" y="19208"/>
                  </a:cubicBezTo>
                  <a:cubicBezTo>
                    <a:pt x="31719" y="19208"/>
                    <a:pt x="28963" y="14161"/>
                    <a:pt x="15874" y="14083"/>
                  </a:cubicBezTo>
                  <a:close/>
                  <a:moveTo>
                    <a:pt x="15860" y="1"/>
                  </a:moveTo>
                  <a:cubicBezTo>
                    <a:pt x="14365" y="1"/>
                    <a:pt x="12872" y="4691"/>
                    <a:pt x="15862" y="14070"/>
                  </a:cubicBezTo>
                  <a:lnTo>
                    <a:pt x="15862" y="14070"/>
                  </a:lnTo>
                  <a:cubicBezTo>
                    <a:pt x="15865" y="14068"/>
                    <a:pt x="15867" y="14066"/>
                    <a:pt x="15870" y="14064"/>
                  </a:cubicBezTo>
                  <a:lnTo>
                    <a:pt x="15870" y="14064"/>
                  </a:lnTo>
                  <a:cubicBezTo>
                    <a:pt x="15870" y="14065"/>
                    <a:pt x="15869" y="14066"/>
                    <a:pt x="15869" y="14066"/>
                  </a:cubicBezTo>
                  <a:lnTo>
                    <a:pt x="15869" y="14066"/>
                  </a:lnTo>
                  <a:cubicBezTo>
                    <a:pt x="15869" y="14066"/>
                    <a:pt x="15869" y="14066"/>
                    <a:pt x="15870" y="14066"/>
                  </a:cubicBezTo>
                  <a:lnTo>
                    <a:pt x="15870" y="14066"/>
                  </a:lnTo>
                  <a:cubicBezTo>
                    <a:pt x="15869" y="14067"/>
                    <a:pt x="15869" y="14068"/>
                    <a:pt x="15869" y="14069"/>
                  </a:cubicBezTo>
                  <a:lnTo>
                    <a:pt x="15869" y="14069"/>
                  </a:lnTo>
                  <a:cubicBezTo>
                    <a:pt x="15869" y="14069"/>
                    <a:pt x="15868" y="14069"/>
                    <a:pt x="15868" y="14069"/>
                  </a:cubicBezTo>
                  <a:lnTo>
                    <a:pt x="15868" y="14069"/>
                  </a:lnTo>
                  <a:cubicBezTo>
                    <a:pt x="15869" y="14068"/>
                    <a:pt x="15869" y="14067"/>
                    <a:pt x="15869" y="14066"/>
                  </a:cubicBezTo>
                  <a:lnTo>
                    <a:pt x="15869" y="14066"/>
                  </a:lnTo>
                  <a:cubicBezTo>
                    <a:pt x="15867" y="14068"/>
                    <a:pt x="15865" y="14070"/>
                    <a:pt x="15862" y="14072"/>
                  </a:cubicBezTo>
                  <a:lnTo>
                    <a:pt x="15862" y="14072"/>
                  </a:lnTo>
                  <a:cubicBezTo>
                    <a:pt x="15863" y="14072"/>
                    <a:pt x="15863" y="14073"/>
                    <a:pt x="15863" y="14073"/>
                  </a:cubicBezTo>
                  <a:lnTo>
                    <a:pt x="15863" y="14073"/>
                  </a:lnTo>
                  <a:cubicBezTo>
                    <a:pt x="15865" y="14072"/>
                    <a:pt x="15867" y="14071"/>
                    <a:pt x="15868" y="14069"/>
                  </a:cubicBezTo>
                  <a:lnTo>
                    <a:pt x="15868" y="14069"/>
                  </a:lnTo>
                  <a:cubicBezTo>
                    <a:pt x="15868" y="14070"/>
                    <a:pt x="15868" y="14071"/>
                    <a:pt x="15867" y="14072"/>
                  </a:cubicBezTo>
                  <a:lnTo>
                    <a:pt x="15867" y="14072"/>
                  </a:lnTo>
                  <a:cubicBezTo>
                    <a:pt x="15867" y="14072"/>
                    <a:pt x="15868" y="14072"/>
                    <a:pt x="15868" y="14072"/>
                  </a:cubicBezTo>
                  <a:lnTo>
                    <a:pt x="15868" y="14072"/>
                  </a:lnTo>
                  <a:cubicBezTo>
                    <a:pt x="15867" y="14074"/>
                    <a:pt x="15866" y="14076"/>
                    <a:pt x="15866" y="14078"/>
                  </a:cubicBezTo>
                  <a:lnTo>
                    <a:pt x="15866" y="14078"/>
                  </a:lnTo>
                  <a:cubicBezTo>
                    <a:pt x="15866" y="14078"/>
                    <a:pt x="15866" y="14078"/>
                    <a:pt x="15866" y="14078"/>
                  </a:cubicBezTo>
                  <a:lnTo>
                    <a:pt x="15866" y="14078"/>
                  </a:lnTo>
                  <a:cubicBezTo>
                    <a:pt x="15865" y="14078"/>
                    <a:pt x="15865" y="14079"/>
                    <a:pt x="15865" y="14080"/>
                  </a:cubicBezTo>
                  <a:lnTo>
                    <a:pt x="15865" y="14080"/>
                  </a:lnTo>
                  <a:cubicBezTo>
                    <a:pt x="15865" y="14079"/>
                    <a:pt x="15865" y="14079"/>
                    <a:pt x="15865" y="14079"/>
                  </a:cubicBezTo>
                  <a:lnTo>
                    <a:pt x="15865" y="14079"/>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79"/>
                  </a:cubicBezTo>
                  <a:lnTo>
                    <a:pt x="15865" y="14079"/>
                  </a:lnTo>
                  <a:cubicBezTo>
                    <a:pt x="15865" y="14079"/>
                    <a:pt x="15865" y="14079"/>
                    <a:pt x="15865" y="14079"/>
                  </a:cubicBezTo>
                  <a:lnTo>
                    <a:pt x="15865" y="14079"/>
                  </a:lnTo>
                  <a:cubicBezTo>
                    <a:pt x="15865" y="14078"/>
                    <a:pt x="15864" y="14078"/>
                    <a:pt x="15864" y="14077"/>
                  </a:cubicBezTo>
                  <a:lnTo>
                    <a:pt x="15864" y="14077"/>
                  </a:lnTo>
                  <a:cubicBezTo>
                    <a:pt x="15865" y="14077"/>
                    <a:pt x="15865" y="14077"/>
                    <a:pt x="15866" y="14078"/>
                  </a:cubicBezTo>
                  <a:lnTo>
                    <a:pt x="15866" y="14078"/>
                  </a:lnTo>
                  <a:cubicBezTo>
                    <a:pt x="15866" y="14076"/>
                    <a:pt x="15867" y="14074"/>
                    <a:pt x="15867" y="14072"/>
                  </a:cubicBezTo>
                  <a:lnTo>
                    <a:pt x="15867" y="14072"/>
                  </a:lnTo>
                  <a:cubicBezTo>
                    <a:pt x="15866" y="14073"/>
                    <a:pt x="15865" y="14074"/>
                    <a:pt x="15863" y="14075"/>
                  </a:cubicBezTo>
                  <a:lnTo>
                    <a:pt x="15863" y="14075"/>
                  </a:lnTo>
                  <a:cubicBezTo>
                    <a:pt x="15863" y="14074"/>
                    <a:pt x="15863" y="14074"/>
                    <a:pt x="15863" y="14073"/>
                  </a:cubicBezTo>
                  <a:lnTo>
                    <a:pt x="15863" y="14073"/>
                  </a:lnTo>
                  <a:cubicBezTo>
                    <a:pt x="15863" y="14073"/>
                    <a:pt x="15863" y="14073"/>
                    <a:pt x="15863" y="14073"/>
                  </a:cubicBezTo>
                  <a:lnTo>
                    <a:pt x="15863" y="14073"/>
                  </a:lnTo>
                  <a:cubicBezTo>
                    <a:pt x="15863" y="14073"/>
                    <a:pt x="15862" y="14072"/>
                    <a:pt x="15862" y="14072"/>
                  </a:cubicBezTo>
                  <a:lnTo>
                    <a:pt x="15862" y="14072"/>
                  </a:lnTo>
                  <a:cubicBezTo>
                    <a:pt x="15862" y="14072"/>
                    <a:pt x="15862" y="14072"/>
                    <a:pt x="15862" y="14072"/>
                  </a:cubicBezTo>
                  <a:lnTo>
                    <a:pt x="15862" y="14072"/>
                  </a:lnTo>
                  <a:cubicBezTo>
                    <a:pt x="15862" y="14071"/>
                    <a:pt x="15862" y="14070"/>
                    <a:pt x="15862" y="14070"/>
                  </a:cubicBezTo>
                  <a:lnTo>
                    <a:pt x="15862" y="14070"/>
                  </a:lnTo>
                  <a:cubicBezTo>
                    <a:pt x="15862" y="14070"/>
                    <a:pt x="15862" y="14070"/>
                    <a:pt x="15862" y="14070"/>
                  </a:cubicBezTo>
                  <a:lnTo>
                    <a:pt x="15862" y="14070"/>
                  </a:lnTo>
                  <a:cubicBezTo>
                    <a:pt x="15833" y="13982"/>
                    <a:pt x="15804" y="13894"/>
                    <a:pt x="15775" y="13805"/>
                  </a:cubicBezTo>
                  <a:lnTo>
                    <a:pt x="15775" y="13805"/>
                  </a:lnTo>
                  <a:cubicBezTo>
                    <a:pt x="15804" y="13894"/>
                    <a:pt x="15832" y="13983"/>
                    <a:pt x="15860" y="14071"/>
                  </a:cubicBezTo>
                  <a:lnTo>
                    <a:pt x="15860" y="14071"/>
                  </a:lnTo>
                  <a:cubicBezTo>
                    <a:pt x="15860" y="14071"/>
                    <a:pt x="15860" y="14071"/>
                    <a:pt x="15860" y="14071"/>
                  </a:cubicBezTo>
                  <a:lnTo>
                    <a:pt x="15860" y="14071"/>
                  </a:lnTo>
                  <a:cubicBezTo>
                    <a:pt x="13104" y="5767"/>
                    <a:pt x="9665" y="2540"/>
                    <a:pt x="8085" y="2540"/>
                  </a:cubicBezTo>
                  <a:cubicBezTo>
                    <a:pt x="6125" y="2540"/>
                    <a:pt x="7023" y="7502"/>
                    <a:pt x="15627" y="13905"/>
                  </a:cubicBezTo>
                  <a:lnTo>
                    <a:pt x="15627" y="13905"/>
                  </a:lnTo>
                  <a:cubicBezTo>
                    <a:pt x="15625" y="13904"/>
                    <a:pt x="15624" y="13903"/>
                    <a:pt x="15622" y="13902"/>
                  </a:cubicBezTo>
                  <a:lnTo>
                    <a:pt x="15622" y="13902"/>
                  </a:lnTo>
                  <a:cubicBezTo>
                    <a:pt x="15624" y="13903"/>
                    <a:pt x="15625" y="13904"/>
                    <a:pt x="15627" y="13905"/>
                  </a:cubicBezTo>
                  <a:lnTo>
                    <a:pt x="15627" y="13905"/>
                  </a:lnTo>
                  <a:cubicBezTo>
                    <a:pt x="15627" y="13905"/>
                    <a:pt x="15627" y="13905"/>
                    <a:pt x="15627" y="13905"/>
                  </a:cubicBezTo>
                  <a:lnTo>
                    <a:pt x="15627" y="13905"/>
                  </a:lnTo>
                  <a:cubicBezTo>
                    <a:pt x="15704" y="13962"/>
                    <a:pt x="15781" y="14017"/>
                    <a:pt x="15858" y="14072"/>
                  </a:cubicBezTo>
                  <a:lnTo>
                    <a:pt x="15858" y="14072"/>
                  </a:lnTo>
                  <a:cubicBezTo>
                    <a:pt x="15859" y="14072"/>
                    <a:pt x="15860" y="14072"/>
                    <a:pt x="15860" y="14071"/>
                  </a:cubicBezTo>
                  <a:lnTo>
                    <a:pt x="15860" y="14071"/>
                  </a:lnTo>
                  <a:cubicBezTo>
                    <a:pt x="15860" y="14072"/>
                    <a:pt x="15861" y="14072"/>
                    <a:pt x="15861" y="14073"/>
                  </a:cubicBezTo>
                  <a:lnTo>
                    <a:pt x="15861" y="14073"/>
                  </a:lnTo>
                  <a:cubicBezTo>
                    <a:pt x="15861" y="14073"/>
                    <a:pt x="15861" y="14073"/>
                    <a:pt x="15861" y="14073"/>
                  </a:cubicBezTo>
                  <a:lnTo>
                    <a:pt x="15861" y="14073"/>
                  </a:lnTo>
                  <a:cubicBezTo>
                    <a:pt x="15861" y="14073"/>
                    <a:pt x="15861" y="14074"/>
                    <a:pt x="15861" y="14074"/>
                  </a:cubicBezTo>
                  <a:lnTo>
                    <a:pt x="15861" y="14074"/>
                  </a:lnTo>
                  <a:cubicBezTo>
                    <a:pt x="15861" y="14074"/>
                    <a:pt x="15861" y="14074"/>
                    <a:pt x="15861" y="14074"/>
                  </a:cubicBezTo>
                  <a:lnTo>
                    <a:pt x="15861" y="14074"/>
                  </a:lnTo>
                  <a:cubicBezTo>
                    <a:pt x="15861" y="14074"/>
                    <a:pt x="15861" y="14073"/>
                    <a:pt x="15861" y="14073"/>
                  </a:cubicBezTo>
                  <a:lnTo>
                    <a:pt x="15861" y="14073"/>
                  </a:lnTo>
                  <a:cubicBezTo>
                    <a:pt x="15860" y="14073"/>
                    <a:pt x="15860" y="14073"/>
                    <a:pt x="15860" y="14073"/>
                  </a:cubicBezTo>
                  <a:lnTo>
                    <a:pt x="15860" y="14073"/>
                  </a:lnTo>
                  <a:cubicBezTo>
                    <a:pt x="15859" y="14073"/>
                    <a:pt x="15859" y="14073"/>
                    <a:pt x="15858" y="14072"/>
                  </a:cubicBezTo>
                  <a:lnTo>
                    <a:pt x="15858" y="14072"/>
                  </a:lnTo>
                  <a:cubicBezTo>
                    <a:pt x="15858" y="14073"/>
                    <a:pt x="15857" y="14073"/>
                    <a:pt x="15857" y="14073"/>
                  </a:cubicBezTo>
                  <a:lnTo>
                    <a:pt x="15857" y="14073"/>
                  </a:lnTo>
                  <a:cubicBezTo>
                    <a:pt x="15857" y="14074"/>
                    <a:pt x="15858" y="14074"/>
                    <a:pt x="15858" y="14075"/>
                  </a:cubicBezTo>
                  <a:lnTo>
                    <a:pt x="15858" y="14075"/>
                  </a:lnTo>
                  <a:cubicBezTo>
                    <a:pt x="15859" y="14074"/>
                    <a:pt x="15859" y="14074"/>
                    <a:pt x="15860" y="14073"/>
                  </a:cubicBezTo>
                  <a:lnTo>
                    <a:pt x="15860" y="14073"/>
                  </a:lnTo>
                  <a:cubicBezTo>
                    <a:pt x="15860" y="14074"/>
                    <a:pt x="15861" y="14074"/>
                    <a:pt x="15861" y="14075"/>
                  </a:cubicBezTo>
                  <a:lnTo>
                    <a:pt x="15861" y="14075"/>
                  </a:lnTo>
                  <a:cubicBezTo>
                    <a:pt x="15861" y="14074"/>
                    <a:pt x="15861" y="14074"/>
                    <a:pt x="15861" y="14074"/>
                  </a:cubicBezTo>
                  <a:lnTo>
                    <a:pt x="15861" y="14074"/>
                  </a:lnTo>
                  <a:cubicBezTo>
                    <a:pt x="15861" y="14075"/>
                    <a:pt x="15862" y="14075"/>
                    <a:pt x="15862" y="14075"/>
                  </a:cubicBezTo>
                  <a:lnTo>
                    <a:pt x="15862" y="14075"/>
                  </a:lnTo>
                  <a:cubicBezTo>
                    <a:pt x="15861" y="14075"/>
                    <a:pt x="15861" y="14075"/>
                    <a:pt x="15861" y="14075"/>
                  </a:cubicBezTo>
                  <a:lnTo>
                    <a:pt x="15861" y="14075"/>
                  </a:lnTo>
                  <a:cubicBezTo>
                    <a:pt x="15861" y="14075"/>
                    <a:pt x="15860" y="14075"/>
                    <a:pt x="15860" y="14076"/>
                  </a:cubicBezTo>
                  <a:cubicBezTo>
                    <a:pt x="15859" y="14075"/>
                    <a:pt x="15859" y="14075"/>
                    <a:pt x="15858" y="14075"/>
                  </a:cubicBezTo>
                  <a:lnTo>
                    <a:pt x="15858" y="14075"/>
                  </a:lnTo>
                  <a:cubicBezTo>
                    <a:pt x="15858" y="14075"/>
                    <a:pt x="15857" y="14075"/>
                    <a:pt x="15857" y="14076"/>
                  </a:cubicBezTo>
                  <a:cubicBezTo>
                    <a:pt x="15856" y="14075"/>
                    <a:pt x="15856" y="14075"/>
                    <a:pt x="15855" y="14075"/>
                  </a:cubicBezTo>
                  <a:lnTo>
                    <a:pt x="15855" y="14075"/>
                  </a:lnTo>
                  <a:cubicBezTo>
                    <a:pt x="15855" y="14075"/>
                    <a:pt x="15854" y="14075"/>
                    <a:pt x="15854" y="14076"/>
                  </a:cubicBezTo>
                  <a:lnTo>
                    <a:pt x="15854" y="14076"/>
                  </a:lnTo>
                  <a:cubicBezTo>
                    <a:pt x="10497" y="10229"/>
                    <a:pt x="6518" y="8947"/>
                    <a:pt x="4335" y="8947"/>
                  </a:cubicBezTo>
                  <a:cubicBezTo>
                    <a:pt x="1" y="8947"/>
                    <a:pt x="2749" y="14004"/>
                    <a:pt x="15845" y="14082"/>
                  </a:cubicBezTo>
                  <a:lnTo>
                    <a:pt x="15845" y="14082"/>
                  </a:lnTo>
                  <a:cubicBezTo>
                    <a:pt x="15848" y="14080"/>
                    <a:pt x="15851" y="14078"/>
                    <a:pt x="15854" y="14076"/>
                  </a:cubicBezTo>
                  <a:lnTo>
                    <a:pt x="15854" y="14076"/>
                  </a:lnTo>
                  <a:cubicBezTo>
                    <a:pt x="15854" y="14076"/>
                    <a:pt x="15855" y="14076"/>
                    <a:pt x="15855" y="14077"/>
                  </a:cubicBezTo>
                  <a:lnTo>
                    <a:pt x="15855" y="14077"/>
                  </a:lnTo>
                  <a:cubicBezTo>
                    <a:pt x="15856" y="14076"/>
                    <a:pt x="15856" y="14076"/>
                    <a:pt x="15857" y="14076"/>
                  </a:cubicBezTo>
                  <a:lnTo>
                    <a:pt x="15857" y="14076"/>
                  </a:lnTo>
                  <a:cubicBezTo>
                    <a:pt x="15857" y="14076"/>
                    <a:pt x="15858" y="14076"/>
                    <a:pt x="15858" y="14077"/>
                  </a:cubicBezTo>
                  <a:lnTo>
                    <a:pt x="15858" y="14077"/>
                  </a:lnTo>
                  <a:cubicBezTo>
                    <a:pt x="15859" y="14076"/>
                    <a:pt x="15859" y="14076"/>
                    <a:pt x="15860" y="14076"/>
                  </a:cubicBezTo>
                  <a:lnTo>
                    <a:pt x="15860" y="14076"/>
                  </a:lnTo>
                  <a:cubicBezTo>
                    <a:pt x="15860" y="14076"/>
                    <a:pt x="15861" y="14076"/>
                    <a:pt x="15861" y="14077"/>
                  </a:cubicBezTo>
                  <a:lnTo>
                    <a:pt x="15861" y="14077"/>
                  </a:lnTo>
                  <a:cubicBezTo>
                    <a:pt x="15861" y="14076"/>
                    <a:pt x="15862" y="14076"/>
                    <a:pt x="15862" y="14076"/>
                  </a:cubicBezTo>
                  <a:lnTo>
                    <a:pt x="15862" y="14076"/>
                  </a:lnTo>
                  <a:cubicBezTo>
                    <a:pt x="15862" y="14077"/>
                    <a:pt x="15862" y="14077"/>
                    <a:pt x="15862" y="14078"/>
                  </a:cubicBezTo>
                  <a:lnTo>
                    <a:pt x="15862" y="14078"/>
                  </a:lnTo>
                  <a:cubicBezTo>
                    <a:pt x="15862" y="14077"/>
                    <a:pt x="15862" y="14077"/>
                    <a:pt x="15861" y="14077"/>
                  </a:cubicBezTo>
                  <a:lnTo>
                    <a:pt x="15861" y="14077"/>
                  </a:lnTo>
                  <a:cubicBezTo>
                    <a:pt x="15861" y="14077"/>
                    <a:pt x="15860" y="14077"/>
                    <a:pt x="15860" y="14078"/>
                  </a:cubicBezTo>
                  <a:lnTo>
                    <a:pt x="15860" y="14078"/>
                  </a:lnTo>
                  <a:cubicBezTo>
                    <a:pt x="15859" y="14077"/>
                    <a:pt x="15859" y="14077"/>
                    <a:pt x="15858" y="14077"/>
                  </a:cubicBezTo>
                  <a:lnTo>
                    <a:pt x="15858" y="14077"/>
                  </a:lnTo>
                  <a:cubicBezTo>
                    <a:pt x="15858" y="14077"/>
                    <a:pt x="15857" y="14077"/>
                    <a:pt x="15857" y="14078"/>
                  </a:cubicBezTo>
                  <a:lnTo>
                    <a:pt x="15857" y="14078"/>
                  </a:lnTo>
                  <a:cubicBezTo>
                    <a:pt x="15856" y="14077"/>
                    <a:pt x="15856" y="14077"/>
                    <a:pt x="15855" y="14077"/>
                  </a:cubicBezTo>
                  <a:lnTo>
                    <a:pt x="15855" y="14077"/>
                  </a:lnTo>
                  <a:cubicBezTo>
                    <a:pt x="15853" y="14078"/>
                    <a:pt x="15851" y="14080"/>
                    <a:pt x="15849" y="14082"/>
                  </a:cubicBezTo>
                  <a:lnTo>
                    <a:pt x="15849" y="14082"/>
                  </a:lnTo>
                  <a:cubicBezTo>
                    <a:pt x="15847" y="14082"/>
                    <a:pt x="15846" y="14082"/>
                    <a:pt x="15845" y="14082"/>
                  </a:cubicBezTo>
                  <a:lnTo>
                    <a:pt x="15845" y="14082"/>
                  </a:lnTo>
                  <a:cubicBezTo>
                    <a:pt x="15845" y="14082"/>
                    <a:pt x="15845" y="14082"/>
                    <a:pt x="15845" y="14082"/>
                  </a:cubicBezTo>
                  <a:lnTo>
                    <a:pt x="15845" y="14082"/>
                  </a:lnTo>
                  <a:cubicBezTo>
                    <a:pt x="15753" y="14082"/>
                    <a:pt x="15660" y="14083"/>
                    <a:pt x="15566" y="14083"/>
                  </a:cubicBezTo>
                  <a:cubicBezTo>
                    <a:pt x="15659" y="14083"/>
                    <a:pt x="15751" y="14083"/>
                    <a:pt x="15843" y="14083"/>
                  </a:cubicBezTo>
                  <a:lnTo>
                    <a:pt x="15843" y="14083"/>
                  </a:lnTo>
                  <a:cubicBezTo>
                    <a:pt x="15843" y="14083"/>
                    <a:pt x="15843" y="14083"/>
                    <a:pt x="15843" y="14083"/>
                  </a:cubicBezTo>
                  <a:lnTo>
                    <a:pt x="15843" y="14083"/>
                  </a:lnTo>
                  <a:cubicBezTo>
                    <a:pt x="15844" y="14083"/>
                    <a:pt x="15845" y="14083"/>
                    <a:pt x="15846" y="14083"/>
                  </a:cubicBezTo>
                  <a:lnTo>
                    <a:pt x="15846" y="14083"/>
                  </a:lnTo>
                  <a:cubicBezTo>
                    <a:pt x="15846" y="14083"/>
                    <a:pt x="15846" y="14083"/>
                    <a:pt x="15846" y="14083"/>
                  </a:cubicBezTo>
                  <a:lnTo>
                    <a:pt x="15846" y="14083"/>
                  </a:lnTo>
                  <a:cubicBezTo>
                    <a:pt x="15847" y="14083"/>
                    <a:pt x="15848" y="14083"/>
                    <a:pt x="15849" y="14083"/>
                  </a:cubicBezTo>
                  <a:lnTo>
                    <a:pt x="15849" y="14083"/>
                  </a:lnTo>
                  <a:cubicBezTo>
                    <a:pt x="15849" y="14083"/>
                    <a:pt x="15849" y="14083"/>
                    <a:pt x="15849" y="14083"/>
                  </a:cubicBezTo>
                  <a:lnTo>
                    <a:pt x="15849" y="14083"/>
                  </a:lnTo>
                  <a:cubicBezTo>
                    <a:pt x="15850" y="14083"/>
                    <a:pt x="15851" y="14083"/>
                    <a:pt x="15852" y="14083"/>
                  </a:cubicBezTo>
                  <a:lnTo>
                    <a:pt x="15852" y="14083"/>
                  </a:lnTo>
                  <a:cubicBezTo>
                    <a:pt x="15852" y="14083"/>
                    <a:pt x="15852" y="14083"/>
                    <a:pt x="15852" y="14083"/>
                  </a:cubicBezTo>
                  <a:lnTo>
                    <a:pt x="15852" y="14083"/>
                  </a:lnTo>
                  <a:cubicBezTo>
                    <a:pt x="15854" y="14083"/>
                    <a:pt x="15856" y="14083"/>
                    <a:pt x="15858" y="14083"/>
                  </a:cubicBezTo>
                  <a:lnTo>
                    <a:pt x="15858" y="14083"/>
                  </a:lnTo>
                  <a:cubicBezTo>
                    <a:pt x="15860" y="14083"/>
                    <a:pt x="15862" y="14083"/>
                    <a:pt x="15864" y="14083"/>
                  </a:cubicBezTo>
                  <a:lnTo>
                    <a:pt x="15864" y="14083"/>
                  </a:lnTo>
                  <a:cubicBezTo>
                    <a:pt x="15864" y="14083"/>
                    <a:pt x="15864" y="14083"/>
                    <a:pt x="15864" y="14083"/>
                  </a:cubicBezTo>
                  <a:lnTo>
                    <a:pt x="15864" y="14083"/>
                  </a:lnTo>
                  <a:cubicBezTo>
                    <a:pt x="15862" y="14083"/>
                    <a:pt x="15860" y="14083"/>
                    <a:pt x="15858" y="14083"/>
                  </a:cubicBezTo>
                  <a:lnTo>
                    <a:pt x="15858" y="14083"/>
                  </a:lnTo>
                  <a:cubicBezTo>
                    <a:pt x="15856" y="14083"/>
                    <a:pt x="15854" y="14083"/>
                    <a:pt x="15852" y="14083"/>
                  </a:cubicBezTo>
                  <a:lnTo>
                    <a:pt x="15852" y="14083"/>
                  </a:lnTo>
                  <a:cubicBezTo>
                    <a:pt x="15777" y="14137"/>
                    <a:pt x="15702" y="14191"/>
                    <a:pt x="15627" y="14246"/>
                  </a:cubicBezTo>
                  <a:lnTo>
                    <a:pt x="15627" y="14246"/>
                  </a:lnTo>
                  <a:cubicBezTo>
                    <a:pt x="15627" y="14246"/>
                    <a:pt x="15627" y="14246"/>
                    <a:pt x="15627" y="14246"/>
                  </a:cubicBezTo>
                  <a:lnTo>
                    <a:pt x="15627" y="14246"/>
                  </a:lnTo>
                  <a:cubicBezTo>
                    <a:pt x="15625" y="14247"/>
                    <a:pt x="15623" y="14248"/>
                    <a:pt x="15622" y="14249"/>
                  </a:cubicBezTo>
                  <a:cubicBezTo>
                    <a:pt x="15623" y="14248"/>
                    <a:pt x="15625" y="14247"/>
                    <a:pt x="15627" y="14246"/>
                  </a:cubicBezTo>
                  <a:lnTo>
                    <a:pt x="15627" y="14246"/>
                  </a:lnTo>
                  <a:cubicBezTo>
                    <a:pt x="7020" y="20651"/>
                    <a:pt x="6124" y="25620"/>
                    <a:pt x="8087" y="25620"/>
                  </a:cubicBezTo>
                  <a:cubicBezTo>
                    <a:pt x="9669" y="25620"/>
                    <a:pt x="13109" y="22391"/>
                    <a:pt x="15864" y="14083"/>
                  </a:cubicBezTo>
                  <a:lnTo>
                    <a:pt x="15864" y="14083"/>
                  </a:lnTo>
                  <a:cubicBezTo>
                    <a:pt x="15835" y="14175"/>
                    <a:pt x="15805" y="14268"/>
                    <a:pt x="15775" y="14361"/>
                  </a:cubicBezTo>
                  <a:cubicBezTo>
                    <a:pt x="15805" y="14268"/>
                    <a:pt x="15835" y="14176"/>
                    <a:pt x="15865" y="14085"/>
                  </a:cubicBezTo>
                  <a:lnTo>
                    <a:pt x="15865" y="14085"/>
                  </a:lnTo>
                  <a:cubicBezTo>
                    <a:pt x="15865" y="14085"/>
                    <a:pt x="15865" y="14085"/>
                    <a:pt x="15865" y="14085"/>
                  </a:cubicBezTo>
                  <a:lnTo>
                    <a:pt x="15865" y="14085"/>
                  </a:lnTo>
                  <a:cubicBezTo>
                    <a:pt x="15865" y="14085"/>
                    <a:pt x="15865" y="14085"/>
                    <a:pt x="15865" y="14085"/>
                  </a:cubicBezTo>
                  <a:lnTo>
                    <a:pt x="15865" y="14085"/>
                  </a:lnTo>
                  <a:cubicBezTo>
                    <a:pt x="15895" y="14176"/>
                    <a:pt x="15925" y="14268"/>
                    <a:pt x="15955" y="14361"/>
                  </a:cubicBezTo>
                  <a:cubicBezTo>
                    <a:pt x="15925" y="14268"/>
                    <a:pt x="15896" y="14176"/>
                    <a:pt x="15867" y="14085"/>
                  </a:cubicBezTo>
                  <a:lnTo>
                    <a:pt x="15867" y="14085"/>
                  </a:lnTo>
                  <a:cubicBezTo>
                    <a:pt x="15867" y="14085"/>
                    <a:pt x="15867" y="14085"/>
                    <a:pt x="15867" y="14085"/>
                  </a:cubicBezTo>
                  <a:lnTo>
                    <a:pt x="15867" y="14085"/>
                  </a:lnTo>
                  <a:cubicBezTo>
                    <a:pt x="15866" y="14084"/>
                    <a:pt x="15866" y="14084"/>
                    <a:pt x="15866" y="14083"/>
                  </a:cubicBezTo>
                  <a:lnTo>
                    <a:pt x="15866" y="14083"/>
                  </a:lnTo>
                  <a:cubicBezTo>
                    <a:pt x="15867" y="14083"/>
                    <a:pt x="15867" y="14083"/>
                    <a:pt x="15867" y="14083"/>
                  </a:cubicBezTo>
                  <a:lnTo>
                    <a:pt x="15867" y="14083"/>
                  </a:lnTo>
                  <a:cubicBezTo>
                    <a:pt x="15867" y="14083"/>
                    <a:pt x="15867" y="14083"/>
                    <a:pt x="15867" y="14083"/>
                  </a:cubicBezTo>
                  <a:lnTo>
                    <a:pt x="15867" y="14083"/>
                  </a:lnTo>
                  <a:cubicBezTo>
                    <a:pt x="15868" y="14083"/>
                    <a:pt x="15869" y="14083"/>
                    <a:pt x="15870" y="14083"/>
                  </a:cubicBezTo>
                  <a:lnTo>
                    <a:pt x="15870" y="14083"/>
                  </a:lnTo>
                  <a:cubicBezTo>
                    <a:pt x="15870" y="14083"/>
                    <a:pt x="15870" y="14083"/>
                    <a:pt x="15870" y="14083"/>
                  </a:cubicBezTo>
                  <a:lnTo>
                    <a:pt x="15870" y="14083"/>
                  </a:lnTo>
                  <a:cubicBezTo>
                    <a:pt x="15871" y="14083"/>
                    <a:pt x="15872" y="14083"/>
                    <a:pt x="15874" y="14083"/>
                  </a:cubicBezTo>
                  <a:lnTo>
                    <a:pt x="15874" y="14083"/>
                  </a:lnTo>
                  <a:cubicBezTo>
                    <a:pt x="15873" y="14083"/>
                    <a:pt x="15873" y="14083"/>
                    <a:pt x="15873" y="14083"/>
                  </a:cubicBezTo>
                  <a:lnTo>
                    <a:pt x="15873" y="14083"/>
                  </a:lnTo>
                  <a:cubicBezTo>
                    <a:pt x="15965" y="14083"/>
                    <a:pt x="16057" y="14083"/>
                    <a:pt x="16150" y="14083"/>
                  </a:cubicBezTo>
                  <a:cubicBezTo>
                    <a:pt x="16057" y="14083"/>
                    <a:pt x="15964" y="14082"/>
                    <a:pt x="15871" y="14082"/>
                  </a:cubicBezTo>
                  <a:lnTo>
                    <a:pt x="15871" y="14082"/>
                  </a:lnTo>
                  <a:cubicBezTo>
                    <a:pt x="15871" y="14082"/>
                    <a:pt x="15871" y="14082"/>
                    <a:pt x="15871" y="14082"/>
                  </a:cubicBezTo>
                  <a:lnTo>
                    <a:pt x="15871" y="14082"/>
                  </a:lnTo>
                  <a:cubicBezTo>
                    <a:pt x="15870" y="14082"/>
                    <a:pt x="15869" y="14082"/>
                    <a:pt x="15868" y="14082"/>
                  </a:cubicBezTo>
                  <a:lnTo>
                    <a:pt x="15868" y="14082"/>
                  </a:lnTo>
                  <a:cubicBezTo>
                    <a:pt x="15867" y="14081"/>
                    <a:pt x="15867" y="14081"/>
                    <a:pt x="15866" y="14081"/>
                  </a:cubicBezTo>
                  <a:lnTo>
                    <a:pt x="15866" y="14081"/>
                  </a:lnTo>
                  <a:cubicBezTo>
                    <a:pt x="15866" y="14081"/>
                    <a:pt x="15866" y="14081"/>
                    <a:pt x="15866" y="14082"/>
                  </a:cubicBezTo>
                  <a:lnTo>
                    <a:pt x="15866" y="14082"/>
                  </a:lnTo>
                  <a:cubicBezTo>
                    <a:pt x="15867" y="14082"/>
                    <a:pt x="15867" y="14082"/>
                    <a:pt x="15868" y="14082"/>
                  </a:cubicBezTo>
                  <a:lnTo>
                    <a:pt x="15868" y="14082"/>
                  </a:lnTo>
                  <a:cubicBezTo>
                    <a:pt x="15868" y="14082"/>
                    <a:pt x="15868" y="14082"/>
                    <a:pt x="15868" y="14082"/>
                  </a:cubicBezTo>
                  <a:lnTo>
                    <a:pt x="15868" y="14082"/>
                  </a:lnTo>
                  <a:cubicBezTo>
                    <a:pt x="15867" y="14082"/>
                    <a:pt x="15867" y="14082"/>
                    <a:pt x="15866" y="14082"/>
                  </a:cubicBezTo>
                  <a:lnTo>
                    <a:pt x="15866" y="14082"/>
                  </a:lnTo>
                  <a:cubicBezTo>
                    <a:pt x="15866" y="14082"/>
                    <a:pt x="15866" y="14082"/>
                    <a:pt x="15866" y="14082"/>
                  </a:cubicBezTo>
                  <a:lnTo>
                    <a:pt x="15866" y="14082"/>
                  </a:lnTo>
                  <a:cubicBezTo>
                    <a:pt x="15866" y="14082"/>
                    <a:pt x="15866" y="14082"/>
                    <a:pt x="15866" y="14082"/>
                  </a:cubicBezTo>
                  <a:lnTo>
                    <a:pt x="15866" y="14082"/>
                  </a:lnTo>
                  <a:cubicBezTo>
                    <a:pt x="15866" y="14081"/>
                    <a:pt x="15866" y="14081"/>
                    <a:pt x="15866" y="14081"/>
                  </a:cubicBezTo>
                  <a:lnTo>
                    <a:pt x="15866" y="14081"/>
                  </a:lnTo>
                  <a:cubicBezTo>
                    <a:pt x="15866" y="14081"/>
                    <a:pt x="15866" y="14081"/>
                    <a:pt x="15866" y="14081"/>
                  </a:cubicBezTo>
                  <a:lnTo>
                    <a:pt x="15866" y="14081"/>
                  </a:lnTo>
                  <a:cubicBezTo>
                    <a:pt x="15867" y="14080"/>
                    <a:pt x="15867" y="14079"/>
                    <a:pt x="15867" y="14079"/>
                  </a:cubicBezTo>
                  <a:lnTo>
                    <a:pt x="15867" y="14079"/>
                  </a:lnTo>
                  <a:cubicBezTo>
                    <a:pt x="15868" y="14080"/>
                    <a:pt x="15870" y="14081"/>
                    <a:pt x="15871" y="14082"/>
                  </a:cubicBezTo>
                  <a:lnTo>
                    <a:pt x="15871" y="14082"/>
                  </a:lnTo>
                  <a:cubicBezTo>
                    <a:pt x="28968" y="14004"/>
                    <a:pt x="31722" y="8947"/>
                    <a:pt x="27387" y="8947"/>
                  </a:cubicBezTo>
                  <a:cubicBezTo>
                    <a:pt x="25205" y="8947"/>
                    <a:pt x="21228" y="10228"/>
                    <a:pt x="15870" y="14070"/>
                  </a:cubicBezTo>
                  <a:lnTo>
                    <a:pt x="15870" y="14070"/>
                  </a:lnTo>
                  <a:cubicBezTo>
                    <a:pt x="15870" y="14069"/>
                    <a:pt x="15871" y="14068"/>
                    <a:pt x="15871" y="14067"/>
                  </a:cubicBezTo>
                  <a:lnTo>
                    <a:pt x="15871" y="14067"/>
                  </a:lnTo>
                  <a:cubicBezTo>
                    <a:pt x="15871" y="14067"/>
                    <a:pt x="15871" y="14067"/>
                    <a:pt x="15871" y="14068"/>
                  </a:cubicBezTo>
                  <a:lnTo>
                    <a:pt x="15871" y="14068"/>
                  </a:lnTo>
                  <a:cubicBezTo>
                    <a:pt x="15871" y="14067"/>
                    <a:pt x="15871" y="14066"/>
                    <a:pt x="15872" y="14065"/>
                  </a:cubicBezTo>
                  <a:lnTo>
                    <a:pt x="15872" y="14065"/>
                  </a:lnTo>
                  <a:cubicBezTo>
                    <a:pt x="15872" y="14065"/>
                    <a:pt x="15872" y="14065"/>
                    <a:pt x="15872" y="14065"/>
                  </a:cubicBezTo>
                  <a:lnTo>
                    <a:pt x="15872" y="14065"/>
                  </a:lnTo>
                  <a:cubicBezTo>
                    <a:pt x="15872" y="14064"/>
                    <a:pt x="15872" y="14063"/>
                    <a:pt x="15873" y="14062"/>
                  </a:cubicBezTo>
                  <a:lnTo>
                    <a:pt x="15873" y="14062"/>
                  </a:lnTo>
                  <a:cubicBezTo>
                    <a:pt x="15872" y="14062"/>
                    <a:pt x="15872" y="14062"/>
                    <a:pt x="15872" y="14062"/>
                  </a:cubicBezTo>
                  <a:lnTo>
                    <a:pt x="15872" y="14062"/>
                  </a:lnTo>
                  <a:cubicBezTo>
                    <a:pt x="15900" y="13977"/>
                    <a:pt x="15927" y="13891"/>
                    <a:pt x="15955" y="13805"/>
                  </a:cubicBezTo>
                  <a:lnTo>
                    <a:pt x="15955" y="13805"/>
                  </a:lnTo>
                  <a:cubicBezTo>
                    <a:pt x="15927" y="13892"/>
                    <a:pt x="15899" y="13978"/>
                    <a:pt x="15870" y="14064"/>
                  </a:cubicBezTo>
                  <a:lnTo>
                    <a:pt x="15870" y="14064"/>
                  </a:lnTo>
                  <a:cubicBezTo>
                    <a:pt x="15870" y="14064"/>
                    <a:pt x="15870" y="14064"/>
                    <a:pt x="15870" y="14064"/>
                  </a:cubicBezTo>
                  <a:lnTo>
                    <a:pt x="15870" y="14064"/>
                  </a:lnTo>
                  <a:cubicBezTo>
                    <a:pt x="18851" y="4689"/>
                    <a:pt x="17355" y="1"/>
                    <a:pt x="15860" y="1"/>
                  </a:cubicBezTo>
                  <a:close/>
                  <a:moveTo>
                    <a:pt x="15867" y="14083"/>
                  </a:moveTo>
                  <a:lnTo>
                    <a:pt x="15867" y="14083"/>
                  </a:lnTo>
                  <a:cubicBezTo>
                    <a:pt x="15943" y="14139"/>
                    <a:pt x="16018" y="14194"/>
                    <a:pt x="16095" y="14249"/>
                  </a:cubicBezTo>
                  <a:cubicBezTo>
                    <a:pt x="16018" y="14194"/>
                    <a:pt x="15942" y="14139"/>
                    <a:pt x="15867" y="14085"/>
                  </a:cubicBezTo>
                  <a:lnTo>
                    <a:pt x="15867" y="14085"/>
                  </a:lnTo>
                  <a:cubicBezTo>
                    <a:pt x="18616" y="22391"/>
                    <a:pt x="22054" y="25620"/>
                    <a:pt x="23636" y="25620"/>
                  </a:cubicBezTo>
                  <a:cubicBezTo>
                    <a:pt x="25615" y="25620"/>
                    <a:pt x="24689" y="20567"/>
                    <a:pt x="15870" y="14083"/>
                  </a:cubicBezTo>
                  <a:lnTo>
                    <a:pt x="15870" y="14083"/>
                  </a:lnTo>
                  <a:cubicBezTo>
                    <a:pt x="15869" y="14083"/>
                    <a:pt x="15868" y="14083"/>
                    <a:pt x="15867" y="14083"/>
                  </a:cubicBezTo>
                  <a:close/>
                  <a:moveTo>
                    <a:pt x="15865" y="14085"/>
                  </a:moveTo>
                  <a:cubicBezTo>
                    <a:pt x="12871" y="23471"/>
                    <a:pt x="14364" y="28164"/>
                    <a:pt x="15860" y="28164"/>
                  </a:cubicBezTo>
                  <a:cubicBezTo>
                    <a:pt x="17355" y="28164"/>
                    <a:pt x="18853" y="23471"/>
                    <a:pt x="15865" y="14085"/>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27"/>
            <p:cNvSpPr/>
            <p:nvPr/>
          </p:nvSpPr>
          <p:spPr>
            <a:xfrm>
              <a:off x="2028650" y="2201550"/>
              <a:ext cx="784200" cy="673525"/>
            </a:xfrm>
            <a:custGeom>
              <a:avLst/>
              <a:gdLst/>
              <a:ahLst/>
              <a:cxnLst/>
              <a:rect l="l" t="t" r="r" b="b"/>
              <a:pathLst>
                <a:path w="31368" h="26941" extrusionOk="0">
                  <a:moveTo>
                    <a:pt x="5287" y="4715"/>
                  </a:moveTo>
                  <a:cubicBezTo>
                    <a:pt x="2628" y="4715"/>
                    <a:pt x="4586" y="9659"/>
                    <a:pt x="15678" y="13465"/>
                  </a:cubicBezTo>
                  <a:lnTo>
                    <a:pt x="15678" y="13465"/>
                  </a:lnTo>
                  <a:cubicBezTo>
                    <a:pt x="15678" y="13463"/>
                    <a:pt x="15678" y="13461"/>
                    <a:pt x="15678" y="13458"/>
                  </a:cubicBezTo>
                  <a:lnTo>
                    <a:pt x="15678" y="13458"/>
                  </a:lnTo>
                  <a:cubicBezTo>
                    <a:pt x="15655" y="13425"/>
                    <a:pt x="15631" y="13391"/>
                    <a:pt x="15607" y="13357"/>
                  </a:cubicBezTo>
                  <a:lnTo>
                    <a:pt x="15607" y="13357"/>
                  </a:lnTo>
                  <a:cubicBezTo>
                    <a:pt x="10987" y="6971"/>
                    <a:pt x="7084" y="4715"/>
                    <a:pt x="5287" y="4715"/>
                  </a:cubicBezTo>
                  <a:close/>
                  <a:moveTo>
                    <a:pt x="15686" y="13464"/>
                  </a:moveTo>
                  <a:lnTo>
                    <a:pt x="15686" y="13464"/>
                  </a:lnTo>
                  <a:cubicBezTo>
                    <a:pt x="15687" y="13464"/>
                    <a:pt x="15687" y="13465"/>
                    <a:pt x="15687" y="13465"/>
                  </a:cubicBezTo>
                  <a:lnTo>
                    <a:pt x="15687" y="13465"/>
                  </a:lnTo>
                  <a:cubicBezTo>
                    <a:pt x="15688" y="13465"/>
                    <a:pt x="15689" y="13465"/>
                    <a:pt x="15689" y="13464"/>
                  </a:cubicBezTo>
                  <a:lnTo>
                    <a:pt x="15689" y="13464"/>
                  </a:lnTo>
                  <a:cubicBezTo>
                    <a:pt x="15689" y="13465"/>
                    <a:pt x="15688" y="13466"/>
                    <a:pt x="15688" y="13466"/>
                  </a:cubicBezTo>
                  <a:lnTo>
                    <a:pt x="15688" y="13466"/>
                  </a:lnTo>
                  <a:cubicBezTo>
                    <a:pt x="15688" y="13466"/>
                    <a:pt x="15687" y="13465"/>
                    <a:pt x="15687" y="13465"/>
                  </a:cubicBezTo>
                  <a:lnTo>
                    <a:pt x="15687" y="13465"/>
                  </a:lnTo>
                  <a:cubicBezTo>
                    <a:pt x="15687" y="13465"/>
                    <a:pt x="15687" y="13465"/>
                    <a:pt x="15686" y="13465"/>
                  </a:cubicBezTo>
                  <a:lnTo>
                    <a:pt x="15686" y="13465"/>
                  </a:lnTo>
                  <a:cubicBezTo>
                    <a:pt x="15686" y="13465"/>
                    <a:pt x="15686" y="13464"/>
                    <a:pt x="15686" y="13464"/>
                  </a:cubicBezTo>
                  <a:close/>
                  <a:moveTo>
                    <a:pt x="15680" y="13466"/>
                  </a:moveTo>
                  <a:cubicBezTo>
                    <a:pt x="15681" y="13466"/>
                    <a:pt x="15681" y="13466"/>
                    <a:pt x="15682" y="13467"/>
                  </a:cubicBezTo>
                  <a:lnTo>
                    <a:pt x="15682" y="13467"/>
                  </a:lnTo>
                  <a:cubicBezTo>
                    <a:pt x="15683" y="13466"/>
                    <a:pt x="15683" y="13466"/>
                    <a:pt x="15684" y="13466"/>
                  </a:cubicBezTo>
                  <a:lnTo>
                    <a:pt x="15684" y="13466"/>
                  </a:lnTo>
                  <a:cubicBezTo>
                    <a:pt x="15684" y="13466"/>
                    <a:pt x="15684" y="13467"/>
                    <a:pt x="15685" y="13467"/>
                  </a:cubicBezTo>
                  <a:lnTo>
                    <a:pt x="15685" y="13467"/>
                  </a:lnTo>
                  <a:cubicBezTo>
                    <a:pt x="15684" y="13467"/>
                    <a:pt x="15683" y="13467"/>
                    <a:pt x="15682" y="13467"/>
                  </a:cubicBezTo>
                  <a:lnTo>
                    <a:pt x="15682" y="13467"/>
                  </a:lnTo>
                  <a:cubicBezTo>
                    <a:pt x="15681" y="13467"/>
                    <a:pt x="15681" y="13467"/>
                    <a:pt x="15680" y="13467"/>
                  </a:cubicBezTo>
                  <a:lnTo>
                    <a:pt x="15680" y="13467"/>
                  </a:lnTo>
                  <a:cubicBezTo>
                    <a:pt x="15680" y="13467"/>
                    <a:pt x="15680" y="13466"/>
                    <a:pt x="15680" y="13466"/>
                  </a:cubicBezTo>
                  <a:close/>
                  <a:moveTo>
                    <a:pt x="15690" y="13466"/>
                  </a:moveTo>
                  <a:lnTo>
                    <a:pt x="15690" y="13466"/>
                  </a:lnTo>
                  <a:cubicBezTo>
                    <a:pt x="15690" y="13466"/>
                    <a:pt x="15689" y="13467"/>
                    <a:pt x="15689" y="13468"/>
                  </a:cubicBezTo>
                  <a:lnTo>
                    <a:pt x="15689" y="13468"/>
                  </a:lnTo>
                  <a:cubicBezTo>
                    <a:pt x="15689" y="13467"/>
                    <a:pt x="15688" y="13467"/>
                    <a:pt x="15688" y="13466"/>
                  </a:cubicBezTo>
                  <a:lnTo>
                    <a:pt x="15688" y="13466"/>
                  </a:lnTo>
                  <a:cubicBezTo>
                    <a:pt x="15689" y="13466"/>
                    <a:pt x="15690" y="13466"/>
                    <a:pt x="15690" y="13466"/>
                  </a:cubicBezTo>
                  <a:close/>
                  <a:moveTo>
                    <a:pt x="15688" y="13466"/>
                  </a:moveTo>
                  <a:lnTo>
                    <a:pt x="15688" y="13466"/>
                  </a:lnTo>
                  <a:cubicBezTo>
                    <a:pt x="15687" y="13467"/>
                    <a:pt x="15687" y="13467"/>
                    <a:pt x="15687" y="13468"/>
                  </a:cubicBezTo>
                  <a:lnTo>
                    <a:pt x="15687" y="13468"/>
                  </a:lnTo>
                  <a:cubicBezTo>
                    <a:pt x="15687" y="13467"/>
                    <a:pt x="15687" y="13467"/>
                    <a:pt x="15686" y="13467"/>
                  </a:cubicBezTo>
                  <a:lnTo>
                    <a:pt x="15686" y="13467"/>
                  </a:lnTo>
                  <a:cubicBezTo>
                    <a:pt x="15686" y="13467"/>
                    <a:pt x="15686" y="13467"/>
                    <a:pt x="15686" y="13467"/>
                  </a:cubicBezTo>
                  <a:lnTo>
                    <a:pt x="15686" y="13467"/>
                  </a:lnTo>
                  <a:cubicBezTo>
                    <a:pt x="15687" y="13467"/>
                    <a:pt x="15687" y="13467"/>
                    <a:pt x="15688" y="13466"/>
                  </a:cubicBezTo>
                  <a:close/>
                  <a:moveTo>
                    <a:pt x="15686" y="13467"/>
                  </a:moveTo>
                  <a:cubicBezTo>
                    <a:pt x="15687" y="13467"/>
                    <a:pt x="15687" y="13467"/>
                    <a:pt x="15687" y="13468"/>
                  </a:cubicBezTo>
                  <a:lnTo>
                    <a:pt x="15687" y="13468"/>
                  </a:lnTo>
                  <a:cubicBezTo>
                    <a:pt x="15687" y="13468"/>
                    <a:pt x="15687" y="13468"/>
                    <a:pt x="15687" y="13468"/>
                  </a:cubicBezTo>
                  <a:lnTo>
                    <a:pt x="15687" y="13468"/>
                  </a:lnTo>
                  <a:cubicBezTo>
                    <a:pt x="15687" y="13468"/>
                    <a:pt x="15686" y="13468"/>
                    <a:pt x="15686" y="13468"/>
                  </a:cubicBezTo>
                  <a:lnTo>
                    <a:pt x="15686" y="13468"/>
                  </a:lnTo>
                  <a:cubicBezTo>
                    <a:pt x="15686" y="13468"/>
                    <a:pt x="15686" y="13467"/>
                    <a:pt x="15686" y="13467"/>
                  </a:cubicBezTo>
                  <a:close/>
                  <a:moveTo>
                    <a:pt x="26221" y="4937"/>
                  </a:moveTo>
                  <a:cubicBezTo>
                    <a:pt x="24393" y="4937"/>
                    <a:pt x="20437" y="7151"/>
                    <a:pt x="15692" y="13464"/>
                  </a:cubicBezTo>
                  <a:lnTo>
                    <a:pt x="15692" y="13464"/>
                  </a:lnTo>
                  <a:cubicBezTo>
                    <a:pt x="15694" y="13463"/>
                    <a:pt x="15696" y="13462"/>
                    <a:pt x="15698" y="13462"/>
                  </a:cubicBezTo>
                  <a:lnTo>
                    <a:pt x="15698" y="13462"/>
                  </a:lnTo>
                  <a:cubicBezTo>
                    <a:pt x="15698" y="13462"/>
                    <a:pt x="15697" y="13463"/>
                    <a:pt x="15697" y="13464"/>
                  </a:cubicBezTo>
                  <a:lnTo>
                    <a:pt x="15697" y="13464"/>
                  </a:lnTo>
                  <a:cubicBezTo>
                    <a:pt x="15697" y="13463"/>
                    <a:pt x="15698" y="13463"/>
                    <a:pt x="15699" y="13463"/>
                  </a:cubicBezTo>
                  <a:lnTo>
                    <a:pt x="15699" y="13463"/>
                  </a:lnTo>
                  <a:cubicBezTo>
                    <a:pt x="15699" y="13462"/>
                    <a:pt x="15700" y="13462"/>
                    <a:pt x="15700" y="13461"/>
                  </a:cubicBezTo>
                  <a:lnTo>
                    <a:pt x="15700" y="13461"/>
                  </a:lnTo>
                  <a:cubicBezTo>
                    <a:pt x="15700" y="13461"/>
                    <a:pt x="15699" y="13461"/>
                    <a:pt x="15698" y="13462"/>
                  </a:cubicBezTo>
                  <a:lnTo>
                    <a:pt x="15698" y="13462"/>
                  </a:lnTo>
                  <a:cubicBezTo>
                    <a:pt x="15753" y="13389"/>
                    <a:pt x="15808" y="13315"/>
                    <a:pt x="15863" y="13242"/>
                  </a:cubicBezTo>
                  <a:lnTo>
                    <a:pt x="15863" y="13242"/>
                  </a:lnTo>
                  <a:cubicBezTo>
                    <a:pt x="15808" y="13315"/>
                    <a:pt x="15754" y="13388"/>
                    <a:pt x="15700" y="13461"/>
                  </a:cubicBezTo>
                  <a:lnTo>
                    <a:pt x="15700" y="13461"/>
                  </a:lnTo>
                  <a:cubicBezTo>
                    <a:pt x="15786" y="13434"/>
                    <a:pt x="15873" y="13408"/>
                    <a:pt x="15960" y="13380"/>
                  </a:cubicBezTo>
                  <a:lnTo>
                    <a:pt x="15960" y="13380"/>
                  </a:lnTo>
                  <a:cubicBezTo>
                    <a:pt x="15872" y="13408"/>
                    <a:pt x="15785" y="13435"/>
                    <a:pt x="15699" y="13463"/>
                  </a:cubicBezTo>
                  <a:lnTo>
                    <a:pt x="15699" y="13463"/>
                  </a:lnTo>
                  <a:cubicBezTo>
                    <a:pt x="15697" y="13465"/>
                    <a:pt x="15696" y="13467"/>
                    <a:pt x="15694" y="13469"/>
                  </a:cubicBezTo>
                  <a:lnTo>
                    <a:pt x="15694" y="13469"/>
                  </a:lnTo>
                  <a:cubicBezTo>
                    <a:pt x="26931" y="9875"/>
                    <a:pt x="28951" y="4937"/>
                    <a:pt x="26221" y="4937"/>
                  </a:cubicBezTo>
                  <a:close/>
                  <a:moveTo>
                    <a:pt x="15689" y="13468"/>
                  </a:moveTo>
                  <a:lnTo>
                    <a:pt x="15689" y="13468"/>
                  </a:lnTo>
                  <a:cubicBezTo>
                    <a:pt x="15689" y="13468"/>
                    <a:pt x="15690" y="13469"/>
                    <a:pt x="15690" y="13469"/>
                  </a:cubicBezTo>
                  <a:lnTo>
                    <a:pt x="15690" y="13469"/>
                  </a:lnTo>
                  <a:cubicBezTo>
                    <a:pt x="15689" y="13469"/>
                    <a:pt x="15689" y="13469"/>
                    <a:pt x="15688" y="13469"/>
                  </a:cubicBezTo>
                  <a:lnTo>
                    <a:pt x="15688" y="13469"/>
                  </a:lnTo>
                  <a:cubicBezTo>
                    <a:pt x="15688" y="13468"/>
                    <a:pt x="15689" y="13468"/>
                    <a:pt x="15689" y="13468"/>
                  </a:cubicBezTo>
                  <a:close/>
                  <a:moveTo>
                    <a:pt x="15689" y="13470"/>
                  </a:moveTo>
                  <a:cubicBezTo>
                    <a:pt x="15689" y="13471"/>
                    <a:pt x="15689" y="13471"/>
                    <a:pt x="15689" y="13471"/>
                  </a:cubicBezTo>
                  <a:lnTo>
                    <a:pt x="15689" y="13471"/>
                  </a:lnTo>
                  <a:cubicBezTo>
                    <a:pt x="15689" y="13471"/>
                    <a:pt x="15689" y="13471"/>
                    <a:pt x="15689" y="13471"/>
                  </a:cubicBezTo>
                  <a:lnTo>
                    <a:pt x="15689" y="13471"/>
                  </a:lnTo>
                  <a:cubicBezTo>
                    <a:pt x="15689" y="13471"/>
                    <a:pt x="15689" y="13471"/>
                    <a:pt x="15689" y="13470"/>
                  </a:cubicBezTo>
                  <a:close/>
                  <a:moveTo>
                    <a:pt x="15685" y="13469"/>
                  </a:moveTo>
                  <a:lnTo>
                    <a:pt x="15685" y="13469"/>
                  </a:lnTo>
                  <a:cubicBezTo>
                    <a:pt x="15685" y="13469"/>
                    <a:pt x="15685" y="13469"/>
                    <a:pt x="15686" y="13469"/>
                  </a:cubicBezTo>
                  <a:lnTo>
                    <a:pt x="15686" y="13469"/>
                  </a:lnTo>
                  <a:cubicBezTo>
                    <a:pt x="15685" y="13470"/>
                    <a:pt x="15685" y="13470"/>
                    <a:pt x="15685" y="13471"/>
                  </a:cubicBezTo>
                  <a:lnTo>
                    <a:pt x="15685" y="13471"/>
                  </a:lnTo>
                  <a:cubicBezTo>
                    <a:pt x="15685" y="13470"/>
                    <a:pt x="15685" y="13470"/>
                    <a:pt x="15685" y="13469"/>
                  </a:cubicBezTo>
                  <a:close/>
                  <a:moveTo>
                    <a:pt x="15686" y="13470"/>
                  </a:moveTo>
                  <a:lnTo>
                    <a:pt x="15686" y="13470"/>
                  </a:lnTo>
                  <a:cubicBezTo>
                    <a:pt x="15686" y="13470"/>
                    <a:pt x="15687" y="13470"/>
                    <a:pt x="15687" y="13470"/>
                  </a:cubicBezTo>
                  <a:lnTo>
                    <a:pt x="15687" y="13470"/>
                  </a:lnTo>
                  <a:cubicBezTo>
                    <a:pt x="15687" y="13470"/>
                    <a:pt x="15687" y="13470"/>
                    <a:pt x="15687" y="13470"/>
                  </a:cubicBezTo>
                  <a:lnTo>
                    <a:pt x="15687" y="13470"/>
                  </a:lnTo>
                  <a:cubicBezTo>
                    <a:pt x="15688" y="13470"/>
                    <a:pt x="15688" y="13470"/>
                    <a:pt x="15689" y="13470"/>
                  </a:cubicBezTo>
                  <a:lnTo>
                    <a:pt x="15689" y="13470"/>
                  </a:lnTo>
                  <a:cubicBezTo>
                    <a:pt x="15689" y="13471"/>
                    <a:pt x="15689" y="13471"/>
                    <a:pt x="15689" y="13471"/>
                  </a:cubicBezTo>
                  <a:lnTo>
                    <a:pt x="15689" y="13471"/>
                  </a:lnTo>
                  <a:cubicBezTo>
                    <a:pt x="15689" y="13471"/>
                    <a:pt x="15688" y="13471"/>
                    <a:pt x="15687" y="13471"/>
                  </a:cubicBezTo>
                  <a:lnTo>
                    <a:pt x="15687" y="13471"/>
                  </a:lnTo>
                  <a:cubicBezTo>
                    <a:pt x="15687" y="13471"/>
                    <a:pt x="15687" y="13471"/>
                    <a:pt x="15687" y="13470"/>
                  </a:cubicBezTo>
                  <a:lnTo>
                    <a:pt x="15687" y="13470"/>
                  </a:lnTo>
                  <a:cubicBezTo>
                    <a:pt x="15687" y="13471"/>
                    <a:pt x="15686" y="13471"/>
                    <a:pt x="15686" y="13471"/>
                  </a:cubicBezTo>
                  <a:lnTo>
                    <a:pt x="15686" y="13471"/>
                  </a:lnTo>
                  <a:cubicBezTo>
                    <a:pt x="15686" y="13471"/>
                    <a:pt x="15686" y="13470"/>
                    <a:pt x="15686" y="13470"/>
                  </a:cubicBezTo>
                  <a:close/>
                  <a:moveTo>
                    <a:pt x="15672" y="13470"/>
                  </a:moveTo>
                  <a:lnTo>
                    <a:pt x="15672" y="13470"/>
                  </a:lnTo>
                  <a:cubicBezTo>
                    <a:pt x="15671" y="13470"/>
                    <a:pt x="15670" y="13470"/>
                    <a:pt x="15670" y="13470"/>
                  </a:cubicBezTo>
                  <a:lnTo>
                    <a:pt x="15670" y="13470"/>
                  </a:lnTo>
                  <a:cubicBezTo>
                    <a:pt x="15670" y="13471"/>
                    <a:pt x="15671" y="13471"/>
                    <a:pt x="15672" y="13471"/>
                  </a:cubicBezTo>
                  <a:lnTo>
                    <a:pt x="15672" y="13471"/>
                  </a:lnTo>
                  <a:cubicBezTo>
                    <a:pt x="15673" y="13471"/>
                    <a:pt x="15674" y="13471"/>
                    <a:pt x="15675" y="13471"/>
                  </a:cubicBezTo>
                  <a:lnTo>
                    <a:pt x="15675" y="13471"/>
                  </a:lnTo>
                  <a:cubicBezTo>
                    <a:pt x="15674" y="13470"/>
                    <a:pt x="15673" y="13470"/>
                    <a:pt x="15672" y="13470"/>
                  </a:cubicBezTo>
                  <a:close/>
                  <a:moveTo>
                    <a:pt x="15678" y="13470"/>
                  </a:moveTo>
                  <a:cubicBezTo>
                    <a:pt x="15677" y="13470"/>
                    <a:pt x="15676" y="13470"/>
                    <a:pt x="15675" y="13471"/>
                  </a:cubicBezTo>
                  <a:lnTo>
                    <a:pt x="15675" y="13471"/>
                  </a:lnTo>
                  <a:cubicBezTo>
                    <a:pt x="15676" y="13471"/>
                    <a:pt x="15677" y="13471"/>
                    <a:pt x="15678" y="13472"/>
                  </a:cubicBezTo>
                  <a:lnTo>
                    <a:pt x="15678" y="13472"/>
                  </a:lnTo>
                  <a:cubicBezTo>
                    <a:pt x="15678" y="13471"/>
                    <a:pt x="15678" y="13470"/>
                    <a:pt x="15678" y="13470"/>
                  </a:cubicBezTo>
                  <a:close/>
                  <a:moveTo>
                    <a:pt x="15685" y="13471"/>
                  </a:moveTo>
                  <a:cubicBezTo>
                    <a:pt x="15685" y="13471"/>
                    <a:pt x="15685" y="13472"/>
                    <a:pt x="15685" y="13472"/>
                  </a:cubicBezTo>
                  <a:lnTo>
                    <a:pt x="15685" y="13472"/>
                  </a:lnTo>
                  <a:cubicBezTo>
                    <a:pt x="15684" y="13472"/>
                    <a:pt x="15684" y="13473"/>
                    <a:pt x="15683" y="13473"/>
                  </a:cubicBezTo>
                  <a:lnTo>
                    <a:pt x="15683" y="13473"/>
                  </a:lnTo>
                  <a:cubicBezTo>
                    <a:pt x="15684" y="13472"/>
                    <a:pt x="15684" y="13471"/>
                    <a:pt x="15685" y="13471"/>
                  </a:cubicBezTo>
                  <a:close/>
                  <a:moveTo>
                    <a:pt x="15686" y="13471"/>
                  </a:moveTo>
                  <a:cubicBezTo>
                    <a:pt x="15686" y="13471"/>
                    <a:pt x="15686" y="13471"/>
                    <a:pt x="15686" y="13472"/>
                  </a:cubicBezTo>
                  <a:lnTo>
                    <a:pt x="15686" y="13472"/>
                  </a:lnTo>
                  <a:cubicBezTo>
                    <a:pt x="15687" y="13472"/>
                    <a:pt x="15687" y="13471"/>
                    <a:pt x="15687" y="13471"/>
                  </a:cubicBezTo>
                  <a:lnTo>
                    <a:pt x="15687" y="13471"/>
                  </a:lnTo>
                  <a:cubicBezTo>
                    <a:pt x="15688" y="13472"/>
                    <a:pt x="15688" y="13472"/>
                    <a:pt x="15688" y="13473"/>
                  </a:cubicBezTo>
                  <a:lnTo>
                    <a:pt x="15688" y="13473"/>
                  </a:lnTo>
                  <a:cubicBezTo>
                    <a:pt x="15689" y="13473"/>
                    <a:pt x="15690" y="13472"/>
                    <a:pt x="15690" y="13472"/>
                  </a:cubicBezTo>
                  <a:lnTo>
                    <a:pt x="15690" y="13472"/>
                  </a:lnTo>
                  <a:cubicBezTo>
                    <a:pt x="15690" y="13473"/>
                    <a:pt x="15689" y="13473"/>
                    <a:pt x="15689" y="13474"/>
                  </a:cubicBezTo>
                  <a:lnTo>
                    <a:pt x="15689" y="13474"/>
                  </a:lnTo>
                  <a:cubicBezTo>
                    <a:pt x="15689" y="13473"/>
                    <a:pt x="15689" y="13473"/>
                    <a:pt x="15688" y="13473"/>
                  </a:cubicBezTo>
                  <a:lnTo>
                    <a:pt x="15688" y="13473"/>
                  </a:lnTo>
                  <a:cubicBezTo>
                    <a:pt x="15688" y="13473"/>
                    <a:pt x="15687" y="13473"/>
                    <a:pt x="15686" y="13473"/>
                  </a:cubicBezTo>
                  <a:lnTo>
                    <a:pt x="15686" y="13473"/>
                  </a:lnTo>
                  <a:cubicBezTo>
                    <a:pt x="15686" y="13473"/>
                    <a:pt x="15686" y="13472"/>
                    <a:pt x="15686" y="13472"/>
                  </a:cubicBezTo>
                  <a:lnTo>
                    <a:pt x="15686" y="13472"/>
                  </a:lnTo>
                  <a:cubicBezTo>
                    <a:pt x="15686" y="13472"/>
                    <a:pt x="15686" y="13472"/>
                    <a:pt x="15686" y="13472"/>
                  </a:cubicBezTo>
                  <a:lnTo>
                    <a:pt x="15686" y="13472"/>
                  </a:lnTo>
                  <a:cubicBezTo>
                    <a:pt x="15686" y="13472"/>
                    <a:pt x="15686" y="13471"/>
                    <a:pt x="15686" y="13471"/>
                  </a:cubicBezTo>
                  <a:close/>
                  <a:moveTo>
                    <a:pt x="15680" y="13472"/>
                  </a:moveTo>
                  <a:cubicBezTo>
                    <a:pt x="15681" y="13472"/>
                    <a:pt x="15681" y="13473"/>
                    <a:pt x="15682" y="13473"/>
                  </a:cubicBezTo>
                  <a:lnTo>
                    <a:pt x="15682" y="13473"/>
                  </a:lnTo>
                  <a:cubicBezTo>
                    <a:pt x="15682" y="13473"/>
                    <a:pt x="15683" y="13473"/>
                    <a:pt x="15683" y="13473"/>
                  </a:cubicBezTo>
                  <a:lnTo>
                    <a:pt x="15683" y="13473"/>
                  </a:lnTo>
                  <a:cubicBezTo>
                    <a:pt x="15683" y="13473"/>
                    <a:pt x="15683" y="13473"/>
                    <a:pt x="15683" y="13473"/>
                  </a:cubicBezTo>
                  <a:lnTo>
                    <a:pt x="15683" y="13473"/>
                  </a:lnTo>
                  <a:cubicBezTo>
                    <a:pt x="15683" y="13473"/>
                    <a:pt x="15682" y="13473"/>
                    <a:pt x="15682" y="13473"/>
                  </a:cubicBezTo>
                  <a:lnTo>
                    <a:pt x="15682" y="13473"/>
                  </a:lnTo>
                  <a:cubicBezTo>
                    <a:pt x="15681" y="13473"/>
                    <a:pt x="15681" y="13473"/>
                    <a:pt x="15680" y="13474"/>
                  </a:cubicBezTo>
                  <a:lnTo>
                    <a:pt x="15680" y="13474"/>
                  </a:lnTo>
                  <a:cubicBezTo>
                    <a:pt x="15680" y="13473"/>
                    <a:pt x="15680" y="13473"/>
                    <a:pt x="15680" y="13472"/>
                  </a:cubicBezTo>
                  <a:close/>
                  <a:moveTo>
                    <a:pt x="15685" y="13473"/>
                  </a:moveTo>
                  <a:cubicBezTo>
                    <a:pt x="15685" y="13474"/>
                    <a:pt x="15685" y="13474"/>
                    <a:pt x="15685" y="13474"/>
                  </a:cubicBezTo>
                  <a:lnTo>
                    <a:pt x="15685" y="13474"/>
                  </a:lnTo>
                  <a:cubicBezTo>
                    <a:pt x="15684" y="13474"/>
                    <a:pt x="15684" y="13474"/>
                    <a:pt x="15684" y="13474"/>
                  </a:cubicBezTo>
                  <a:lnTo>
                    <a:pt x="15684" y="13474"/>
                  </a:lnTo>
                  <a:cubicBezTo>
                    <a:pt x="15684" y="13474"/>
                    <a:pt x="15684" y="13473"/>
                    <a:pt x="15685" y="13473"/>
                  </a:cubicBezTo>
                  <a:close/>
                  <a:moveTo>
                    <a:pt x="15686" y="13473"/>
                  </a:moveTo>
                  <a:cubicBezTo>
                    <a:pt x="15686" y="13474"/>
                    <a:pt x="15686" y="13474"/>
                    <a:pt x="15686" y="13474"/>
                  </a:cubicBezTo>
                  <a:lnTo>
                    <a:pt x="15686" y="13474"/>
                  </a:lnTo>
                  <a:cubicBezTo>
                    <a:pt x="15686" y="13474"/>
                    <a:pt x="15685" y="13474"/>
                    <a:pt x="15685" y="13474"/>
                  </a:cubicBezTo>
                  <a:lnTo>
                    <a:pt x="15685" y="13474"/>
                  </a:lnTo>
                  <a:cubicBezTo>
                    <a:pt x="15685" y="13474"/>
                    <a:pt x="15686" y="13474"/>
                    <a:pt x="15686" y="13473"/>
                  </a:cubicBezTo>
                  <a:close/>
                  <a:moveTo>
                    <a:pt x="15688" y="13475"/>
                  </a:moveTo>
                  <a:lnTo>
                    <a:pt x="15688" y="13475"/>
                  </a:lnTo>
                  <a:cubicBezTo>
                    <a:pt x="15688" y="13475"/>
                    <a:pt x="15687" y="13476"/>
                    <a:pt x="15687" y="13476"/>
                  </a:cubicBezTo>
                  <a:lnTo>
                    <a:pt x="15687" y="13476"/>
                  </a:lnTo>
                  <a:cubicBezTo>
                    <a:pt x="15688" y="13477"/>
                    <a:pt x="15688" y="13477"/>
                    <a:pt x="15689" y="13477"/>
                  </a:cubicBezTo>
                  <a:lnTo>
                    <a:pt x="15689" y="13477"/>
                  </a:lnTo>
                  <a:cubicBezTo>
                    <a:pt x="15689" y="13476"/>
                    <a:pt x="15689" y="13476"/>
                    <a:pt x="15690" y="13475"/>
                  </a:cubicBezTo>
                  <a:lnTo>
                    <a:pt x="15690" y="13475"/>
                  </a:lnTo>
                  <a:cubicBezTo>
                    <a:pt x="15690" y="13476"/>
                    <a:pt x="15690" y="13476"/>
                    <a:pt x="15690" y="13476"/>
                  </a:cubicBezTo>
                  <a:lnTo>
                    <a:pt x="15690" y="13476"/>
                  </a:lnTo>
                  <a:cubicBezTo>
                    <a:pt x="15690" y="13476"/>
                    <a:pt x="15690" y="13475"/>
                    <a:pt x="15690" y="13475"/>
                  </a:cubicBezTo>
                  <a:lnTo>
                    <a:pt x="15690" y="13475"/>
                  </a:lnTo>
                  <a:cubicBezTo>
                    <a:pt x="15690" y="13475"/>
                    <a:pt x="15690" y="13475"/>
                    <a:pt x="15690" y="13475"/>
                  </a:cubicBezTo>
                  <a:lnTo>
                    <a:pt x="15690" y="13475"/>
                  </a:lnTo>
                  <a:cubicBezTo>
                    <a:pt x="15689" y="13475"/>
                    <a:pt x="15689" y="13475"/>
                    <a:pt x="15688" y="13475"/>
                  </a:cubicBezTo>
                  <a:close/>
                  <a:moveTo>
                    <a:pt x="15682" y="13475"/>
                  </a:moveTo>
                  <a:lnTo>
                    <a:pt x="15682" y="13475"/>
                  </a:lnTo>
                  <a:cubicBezTo>
                    <a:pt x="15681" y="13475"/>
                    <a:pt x="15680" y="13475"/>
                    <a:pt x="15680" y="13475"/>
                  </a:cubicBezTo>
                  <a:lnTo>
                    <a:pt x="15680" y="13475"/>
                  </a:lnTo>
                  <a:cubicBezTo>
                    <a:pt x="15680" y="13476"/>
                    <a:pt x="15680" y="13477"/>
                    <a:pt x="15680" y="13477"/>
                  </a:cubicBezTo>
                  <a:lnTo>
                    <a:pt x="15680" y="13477"/>
                  </a:lnTo>
                  <a:cubicBezTo>
                    <a:pt x="15680" y="13476"/>
                    <a:pt x="15681" y="13476"/>
                    <a:pt x="15682" y="13475"/>
                  </a:cubicBezTo>
                  <a:close/>
                  <a:moveTo>
                    <a:pt x="15686" y="13476"/>
                  </a:moveTo>
                  <a:lnTo>
                    <a:pt x="15686" y="13476"/>
                  </a:lnTo>
                  <a:cubicBezTo>
                    <a:pt x="15686" y="13477"/>
                    <a:pt x="15686" y="13477"/>
                    <a:pt x="15686" y="13477"/>
                  </a:cubicBezTo>
                  <a:lnTo>
                    <a:pt x="15686" y="13477"/>
                  </a:lnTo>
                  <a:cubicBezTo>
                    <a:pt x="15686" y="13477"/>
                    <a:pt x="15687" y="13477"/>
                    <a:pt x="15687" y="13476"/>
                  </a:cubicBezTo>
                  <a:lnTo>
                    <a:pt x="15687" y="13476"/>
                  </a:lnTo>
                  <a:cubicBezTo>
                    <a:pt x="15687" y="13476"/>
                    <a:pt x="15686" y="13476"/>
                    <a:pt x="15686" y="13476"/>
                  </a:cubicBezTo>
                  <a:close/>
                  <a:moveTo>
                    <a:pt x="15692" y="13472"/>
                  </a:moveTo>
                  <a:lnTo>
                    <a:pt x="15692" y="13472"/>
                  </a:lnTo>
                  <a:cubicBezTo>
                    <a:pt x="15693" y="13474"/>
                    <a:pt x="15695" y="13476"/>
                    <a:pt x="15696" y="13478"/>
                  </a:cubicBezTo>
                  <a:lnTo>
                    <a:pt x="15696" y="13478"/>
                  </a:lnTo>
                  <a:cubicBezTo>
                    <a:pt x="15695" y="13477"/>
                    <a:pt x="15694" y="13477"/>
                    <a:pt x="15693" y="13477"/>
                  </a:cubicBezTo>
                  <a:lnTo>
                    <a:pt x="15693" y="13477"/>
                  </a:lnTo>
                  <a:cubicBezTo>
                    <a:pt x="15693" y="13476"/>
                    <a:pt x="15692" y="13475"/>
                    <a:pt x="15691" y="13474"/>
                  </a:cubicBezTo>
                  <a:lnTo>
                    <a:pt x="15691" y="13474"/>
                  </a:lnTo>
                  <a:cubicBezTo>
                    <a:pt x="15691" y="13473"/>
                    <a:pt x="15692" y="13473"/>
                    <a:pt x="15692" y="13472"/>
                  </a:cubicBezTo>
                  <a:close/>
                  <a:moveTo>
                    <a:pt x="15680" y="13486"/>
                  </a:moveTo>
                  <a:lnTo>
                    <a:pt x="15680" y="13486"/>
                  </a:lnTo>
                  <a:cubicBezTo>
                    <a:pt x="15679" y="13487"/>
                    <a:pt x="15679" y="13488"/>
                    <a:pt x="15678" y="13488"/>
                  </a:cubicBezTo>
                  <a:lnTo>
                    <a:pt x="15678" y="13488"/>
                  </a:lnTo>
                  <a:cubicBezTo>
                    <a:pt x="15678" y="13490"/>
                    <a:pt x="15678" y="13491"/>
                    <a:pt x="15678" y="13492"/>
                  </a:cubicBezTo>
                  <a:lnTo>
                    <a:pt x="15678" y="13492"/>
                  </a:lnTo>
                  <a:cubicBezTo>
                    <a:pt x="15678" y="13491"/>
                    <a:pt x="15679" y="13490"/>
                    <a:pt x="15680" y="13489"/>
                  </a:cubicBezTo>
                  <a:lnTo>
                    <a:pt x="15680" y="13489"/>
                  </a:lnTo>
                  <a:cubicBezTo>
                    <a:pt x="15680" y="13488"/>
                    <a:pt x="15680" y="13487"/>
                    <a:pt x="15680" y="13486"/>
                  </a:cubicBezTo>
                  <a:close/>
                  <a:moveTo>
                    <a:pt x="15695" y="13471"/>
                  </a:moveTo>
                  <a:lnTo>
                    <a:pt x="15695" y="13471"/>
                  </a:lnTo>
                  <a:cubicBezTo>
                    <a:pt x="15783" y="13501"/>
                    <a:pt x="15871" y="13531"/>
                    <a:pt x="15960" y="13561"/>
                  </a:cubicBezTo>
                  <a:cubicBezTo>
                    <a:pt x="15871" y="13531"/>
                    <a:pt x="15781" y="13501"/>
                    <a:pt x="15693" y="13472"/>
                  </a:cubicBezTo>
                  <a:lnTo>
                    <a:pt x="15693" y="13472"/>
                  </a:lnTo>
                  <a:cubicBezTo>
                    <a:pt x="15692" y="13472"/>
                    <a:pt x="15692" y="13472"/>
                    <a:pt x="15692" y="13472"/>
                  </a:cubicBezTo>
                  <a:lnTo>
                    <a:pt x="15692" y="13472"/>
                  </a:lnTo>
                  <a:cubicBezTo>
                    <a:pt x="15692" y="13472"/>
                    <a:pt x="15692" y="13472"/>
                    <a:pt x="15692" y="13472"/>
                  </a:cubicBezTo>
                  <a:lnTo>
                    <a:pt x="15692" y="13472"/>
                  </a:lnTo>
                  <a:cubicBezTo>
                    <a:pt x="15692" y="13472"/>
                    <a:pt x="15692" y="13472"/>
                    <a:pt x="15692" y="13472"/>
                  </a:cubicBezTo>
                  <a:lnTo>
                    <a:pt x="15692" y="13472"/>
                  </a:lnTo>
                  <a:cubicBezTo>
                    <a:pt x="15692" y="13472"/>
                    <a:pt x="15692" y="13472"/>
                    <a:pt x="15693" y="13472"/>
                  </a:cubicBezTo>
                  <a:lnTo>
                    <a:pt x="15693" y="13472"/>
                  </a:lnTo>
                  <a:cubicBezTo>
                    <a:pt x="15693" y="13472"/>
                    <a:pt x="15693" y="13472"/>
                    <a:pt x="15693" y="13471"/>
                  </a:cubicBezTo>
                  <a:lnTo>
                    <a:pt x="15693" y="13471"/>
                  </a:lnTo>
                  <a:cubicBezTo>
                    <a:pt x="15693" y="13471"/>
                    <a:pt x="15694" y="13471"/>
                    <a:pt x="15695" y="13471"/>
                  </a:cubicBezTo>
                  <a:close/>
                  <a:moveTo>
                    <a:pt x="11702" y="1"/>
                  </a:moveTo>
                  <a:cubicBezTo>
                    <a:pt x="10072" y="1"/>
                    <a:pt x="9751" y="4999"/>
                    <a:pt x="15678" y="13453"/>
                  </a:cubicBezTo>
                  <a:lnTo>
                    <a:pt x="15678" y="13453"/>
                  </a:lnTo>
                  <a:cubicBezTo>
                    <a:pt x="15680" y="13360"/>
                    <a:pt x="15681" y="13266"/>
                    <a:pt x="15682" y="13172"/>
                  </a:cubicBezTo>
                  <a:lnTo>
                    <a:pt x="15682" y="13172"/>
                  </a:lnTo>
                  <a:cubicBezTo>
                    <a:pt x="15681" y="13267"/>
                    <a:pt x="15680" y="13361"/>
                    <a:pt x="15680" y="13455"/>
                  </a:cubicBezTo>
                  <a:lnTo>
                    <a:pt x="15680" y="13455"/>
                  </a:lnTo>
                  <a:cubicBezTo>
                    <a:pt x="15679" y="13454"/>
                    <a:pt x="15679" y="13453"/>
                    <a:pt x="15678" y="13453"/>
                  </a:cubicBezTo>
                  <a:lnTo>
                    <a:pt x="15678" y="13453"/>
                  </a:lnTo>
                  <a:cubicBezTo>
                    <a:pt x="15678" y="13454"/>
                    <a:pt x="15678" y="13455"/>
                    <a:pt x="15678" y="13456"/>
                  </a:cubicBezTo>
                  <a:lnTo>
                    <a:pt x="15678" y="13456"/>
                  </a:lnTo>
                  <a:cubicBezTo>
                    <a:pt x="15624" y="13380"/>
                    <a:pt x="15570" y="13304"/>
                    <a:pt x="15516" y="13228"/>
                  </a:cubicBezTo>
                  <a:lnTo>
                    <a:pt x="15516" y="13228"/>
                  </a:lnTo>
                  <a:cubicBezTo>
                    <a:pt x="15546" y="13271"/>
                    <a:pt x="15577" y="13314"/>
                    <a:pt x="15607" y="13357"/>
                  </a:cubicBezTo>
                  <a:lnTo>
                    <a:pt x="15607" y="13357"/>
                  </a:lnTo>
                  <a:cubicBezTo>
                    <a:pt x="15631" y="13390"/>
                    <a:pt x="15655" y="13423"/>
                    <a:pt x="15678" y="13456"/>
                  </a:cubicBezTo>
                  <a:lnTo>
                    <a:pt x="15678" y="13456"/>
                  </a:lnTo>
                  <a:cubicBezTo>
                    <a:pt x="15678" y="13457"/>
                    <a:pt x="15678" y="13458"/>
                    <a:pt x="15678" y="13458"/>
                  </a:cubicBezTo>
                  <a:lnTo>
                    <a:pt x="15678" y="13458"/>
                  </a:lnTo>
                  <a:cubicBezTo>
                    <a:pt x="15679" y="13459"/>
                    <a:pt x="15679" y="13460"/>
                    <a:pt x="15680" y="13461"/>
                  </a:cubicBezTo>
                  <a:lnTo>
                    <a:pt x="15680" y="13461"/>
                  </a:lnTo>
                  <a:cubicBezTo>
                    <a:pt x="15680" y="13460"/>
                    <a:pt x="15680" y="13459"/>
                    <a:pt x="15680" y="13458"/>
                  </a:cubicBezTo>
                  <a:lnTo>
                    <a:pt x="15680" y="13458"/>
                  </a:lnTo>
                  <a:cubicBezTo>
                    <a:pt x="15682" y="13460"/>
                    <a:pt x="15683" y="13462"/>
                    <a:pt x="15685" y="13465"/>
                  </a:cubicBezTo>
                  <a:lnTo>
                    <a:pt x="15685" y="13465"/>
                  </a:lnTo>
                  <a:cubicBezTo>
                    <a:pt x="15685" y="13465"/>
                    <a:pt x="15685" y="13465"/>
                    <a:pt x="15685" y="13466"/>
                  </a:cubicBezTo>
                  <a:lnTo>
                    <a:pt x="15685" y="13466"/>
                  </a:lnTo>
                  <a:cubicBezTo>
                    <a:pt x="15684" y="13466"/>
                    <a:pt x="15684" y="13466"/>
                    <a:pt x="15684" y="13466"/>
                  </a:cubicBezTo>
                  <a:lnTo>
                    <a:pt x="15684" y="13466"/>
                  </a:lnTo>
                  <a:cubicBezTo>
                    <a:pt x="15682" y="13464"/>
                    <a:pt x="15681" y="13462"/>
                    <a:pt x="15680" y="13461"/>
                  </a:cubicBezTo>
                  <a:lnTo>
                    <a:pt x="15680" y="13461"/>
                  </a:lnTo>
                  <a:cubicBezTo>
                    <a:pt x="15680" y="13462"/>
                    <a:pt x="15680" y="13464"/>
                    <a:pt x="15680" y="13466"/>
                  </a:cubicBezTo>
                  <a:lnTo>
                    <a:pt x="15680" y="13466"/>
                  </a:lnTo>
                  <a:cubicBezTo>
                    <a:pt x="15679" y="13466"/>
                    <a:pt x="15679" y="13465"/>
                    <a:pt x="15678" y="13465"/>
                  </a:cubicBezTo>
                  <a:lnTo>
                    <a:pt x="15678" y="13465"/>
                  </a:lnTo>
                  <a:cubicBezTo>
                    <a:pt x="15678" y="13466"/>
                    <a:pt x="15678" y="13466"/>
                    <a:pt x="15678" y="13467"/>
                  </a:cubicBezTo>
                  <a:lnTo>
                    <a:pt x="15678" y="13467"/>
                  </a:lnTo>
                  <a:cubicBezTo>
                    <a:pt x="15679" y="13467"/>
                    <a:pt x="15679" y="13467"/>
                    <a:pt x="15680" y="13467"/>
                  </a:cubicBezTo>
                  <a:lnTo>
                    <a:pt x="15680" y="13467"/>
                  </a:lnTo>
                  <a:cubicBezTo>
                    <a:pt x="15679" y="13467"/>
                    <a:pt x="15679" y="13468"/>
                    <a:pt x="15678" y="13468"/>
                  </a:cubicBezTo>
                  <a:lnTo>
                    <a:pt x="15678" y="13468"/>
                  </a:lnTo>
                  <a:cubicBezTo>
                    <a:pt x="15678" y="13467"/>
                    <a:pt x="15678" y="13467"/>
                    <a:pt x="15678" y="13467"/>
                  </a:cubicBezTo>
                  <a:lnTo>
                    <a:pt x="15678" y="13467"/>
                  </a:lnTo>
                  <a:cubicBezTo>
                    <a:pt x="11624" y="12128"/>
                    <a:pt x="8444" y="11641"/>
                    <a:pt x="6139" y="11641"/>
                  </a:cubicBezTo>
                  <a:cubicBezTo>
                    <a:pt x="0" y="11641"/>
                    <a:pt x="84" y="15097"/>
                    <a:pt x="6461" y="15097"/>
                  </a:cubicBezTo>
                  <a:cubicBezTo>
                    <a:pt x="8732" y="15097"/>
                    <a:pt x="11800" y="14659"/>
                    <a:pt x="15670" y="13470"/>
                  </a:cubicBezTo>
                  <a:lnTo>
                    <a:pt x="15670" y="13470"/>
                  </a:lnTo>
                  <a:cubicBezTo>
                    <a:pt x="15582" y="13440"/>
                    <a:pt x="15493" y="13410"/>
                    <a:pt x="15404" y="13380"/>
                  </a:cubicBezTo>
                  <a:lnTo>
                    <a:pt x="15404" y="13380"/>
                  </a:lnTo>
                  <a:cubicBezTo>
                    <a:pt x="15494" y="13411"/>
                    <a:pt x="15583" y="13440"/>
                    <a:pt x="15672" y="13470"/>
                  </a:cubicBezTo>
                  <a:lnTo>
                    <a:pt x="15672" y="13470"/>
                  </a:lnTo>
                  <a:cubicBezTo>
                    <a:pt x="15674" y="13469"/>
                    <a:pt x="15676" y="13468"/>
                    <a:pt x="15678" y="13468"/>
                  </a:cubicBezTo>
                  <a:lnTo>
                    <a:pt x="15678" y="13468"/>
                  </a:lnTo>
                  <a:cubicBezTo>
                    <a:pt x="15678" y="13468"/>
                    <a:pt x="15678" y="13469"/>
                    <a:pt x="15678" y="13470"/>
                  </a:cubicBezTo>
                  <a:lnTo>
                    <a:pt x="15678" y="13470"/>
                  </a:lnTo>
                  <a:cubicBezTo>
                    <a:pt x="15679" y="13469"/>
                    <a:pt x="15679" y="13469"/>
                    <a:pt x="15680" y="13469"/>
                  </a:cubicBezTo>
                  <a:lnTo>
                    <a:pt x="15680" y="13469"/>
                  </a:lnTo>
                  <a:cubicBezTo>
                    <a:pt x="15680" y="13468"/>
                    <a:pt x="15680" y="13468"/>
                    <a:pt x="15680" y="13467"/>
                  </a:cubicBezTo>
                  <a:lnTo>
                    <a:pt x="15680" y="13467"/>
                  </a:lnTo>
                  <a:cubicBezTo>
                    <a:pt x="15681" y="13468"/>
                    <a:pt x="15681" y="13468"/>
                    <a:pt x="15682" y="13468"/>
                  </a:cubicBezTo>
                  <a:lnTo>
                    <a:pt x="15682" y="13468"/>
                  </a:lnTo>
                  <a:cubicBezTo>
                    <a:pt x="15683" y="13468"/>
                    <a:pt x="15684" y="13468"/>
                    <a:pt x="15685" y="13467"/>
                  </a:cubicBezTo>
                  <a:lnTo>
                    <a:pt x="15685" y="13467"/>
                  </a:lnTo>
                  <a:cubicBezTo>
                    <a:pt x="15685" y="13468"/>
                    <a:pt x="15685" y="13469"/>
                    <a:pt x="15685" y="13469"/>
                  </a:cubicBezTo>
                  <a:lnTo>
                    <a:pt x="15685" y="13469"/>
                  </a:lnTo>
                  <a:cubicBezTo>
                    <a:pt x="15684" y="13469"/>
                    <a:pt x="15683" y="13469"/>
                    <a:pt x="15682" y="13468"/>
                  </a:cubicBezTo>
                  <a:lnTo>
                    <a:pt x="15682" y="13468"/>
                  </a:lnTo>
                  <a:cubicBezTo>
                    <a:pt x="15681" y="13468"/>
                    <a:pt x="15681" y="13469"/>
                    <a:pt x="15680" y="13469"/>
                  </a:cubicBezTo>
                  <a:lnTo>
                    <a:pt x="15680" y="13469"/>
                  </a:lnTo>
                  <a:cubicBezTo>
                    <a:pt x="15680" y="13470"/>
                    <a:pt x="15680" y="13471"/>
                    <a:pt x="15680" y="13472"/>
                  </a:cubicBezTo>
                  <a:lnTo>
                    <a:pt x="15680" y="13472"/>
                  </a:lnTo>
                  <a:cubicBezTo>
                    <a:pt x="15679" y="13472"/>
                    <a:pt x="15679" y="13472"/>
                    <a:pt x="15678" y="13472"/>
                  </a:cubicBezTo>
                  <a:lnTo>
                    <a:pt x="15678" y="13472"/>
                  </a:lnTo>
                  <a:cubicBezTo>
                    <a:pt x="15678" y="13472"/>
                    <a:pt x="15678" y="13473"/>
                    <a:pt x="15678" y="13473"/>
                  </a:cubicBezTo>
                  <a:lnTo>
                    <a:pt x="15678" y="13473"/>
                  </a:lnTo>
                  <a:cubicBezTo>
                    <a:pt x="15679" y="13474"/>
                    <a:pt x="15679" y="13474"/>
                    <a:pt x="15679" y="13474"/>
                  </a:cubicBezTo>
                  <a:lnTo>
                    <a:pt x="15679" y="13474"/>
                  </a:lnTo>
                  <a:cubicBezTo>
                    <a:pt x="15679" y="13474"/>
                    <a:pt x="15679" y="13474"/>
                    <a:pt x="15678" y="13474"/>
                  </a:cubicBezTo>
                  <a:lnTo>
                    <a:pt x="15678" y="13474"/>
                  </a:lnTo>
                  <a:cubicBezTo>
                    <a:pt x="15678" y="13474"/>
                    <a:pt x="15678" y="13474"/>
                    <a:pt x="15678" y="13473"/>
                  </a:cubicBezTo>
                  <a:lnTo>
                    <a:pt x="15678" y="13473"/>
                  </a:lnTo>
                  <a:cubicBezTo>
                    <a:pt x="15676" y="13473"/>
                    <a:pt x="15674" y="13472"/>
                    <a:pt x="15672" y="13471"/>
                  </a:cubicBezTo>
                  <a:lnTo>
                    <a:pt x="15672" y="13471"/>
                  </a:lnTo>
                  <a:cubicBezTo>
                    <a:pt x="4442" y="17065"/>
                    <a:pt x="2420" y="22004"/>
                    <a:pt x="5150" y="22004"/>
                  </a:cubicBezTo>
                  <a:cubicBezTo>
                    <a:pt x="6977" y="22004"/>
                    <a:pt x="10931" y="19793"/>
                    <a:pt x="15678" y="13488"/>
                  </a:cubicBezTo>
                  <a:lnTo>
                    <a:pt x="15678" y="13488"/>
                  </a:lnTo>
                  <a:cubicBezTo>
                    <a:pt x="15678" y="13486"/>
                    <a:pt x="15678" y="13484"/>
                    <a:pt x="15678" y="13482"/>
                  </a:cubicBezTo>
                  <a:lnTo>
                    <a:pt x="15678" y="13482"/>
                  </a:lnTo>
                  <a:cubicBezTo>
                    <a:pt x="15624" y="13554"/>
                    <a:pt x="15570" y="13627"/>
                    <a:pt x="15515" y="13700"/>
                  </a:cubicBezTo>
                  <a:cubicBezTo>
                    <a:pt x="15570" y="13626"/>
                    <a:pt x="15624" y="13553"/>
                    <a:pt x="15678" y="13480"/>
                  </a:cubicBezTo>
                  <a:lnTo>
                    <a:pt x="15678" y="13480"/>
                  </a:lnTo>
                  <a:cubicBezTo>
                    <a:pt x="15678" y="13480"/>
                    <a:pt x="15678" y="13481"/>
                    <a:pt x="15678" y="13482"/>
                  </a:cubicBezTo>
                  <a:lnTo>
                    <a:pt x="15678" y="13482"/>
                  </a:lnTo>
                  <a:cubicBezTo>
                    <a:pt x="15679" y="13481"/>
                    <a:pt x="15679" y="13480"/>
                    <a:pt x="15680" y="13480"/>
                  </a:cubicBezTo>
                  <a:lnTo>
                    <a:pt x="15680" y="13480"/>
                  </a:lnTo>
                  <a:cubicBezTo>
                    <a:pt x="15680" y="13482"/>
                    <a:pt x="15680" y="13484"/>
                    <a:pt x="15680" y="13486"/>
                  </a:cubicBezTo>
                  <a:lnTo>
                    <a:pt x="15680" y="13486"/>
                  </a:lnTo>
                  <a:cubicBezTo>
                    <a:pt x="15681" y="13484"/>
                    <a:pt x="15683" y="13482"/>
                    <a:pt x="15685" y="13480"/>
                  </a:cubicBezTo>
                  <a:lnTo>
                    <a:pt x="15685" y="13480"/>
                  </a:lnTo>
                  <a:cubicBezTo>
                    <a:pt x="15685" y="13481"/>
                    <a:pt x="15685" y="13482"/>
                    <a:pt x="15685" y="13483"/>
                  </a:cubicBezTo>
                  <a:lnTo>
                    <a:pt x="15685" y="13483"/>
                  </a:lnTo>
                  <a:cubicBezTo>
                    <a:pt x="15685" y="13482"/>
                    <a:pt x="15686" y="13481"/>
                    <a:pt x="15686" y="13480"/>
                  </a:cubicBezTo>
                  <a:lnTo>
                    <a:pt x="15686" y="13480"/>
                  </a:lnTo>
                  <a:cubicBezTo>
                    <a:pt x="15686" y="13479"/>
                    <a:pt x="15686" y="13478"/>
                    <a:pt x="15686" y="13477"/>
                  </a:cubicBezTo>
                  <a:lnTo>
                    <a:pt x="15686" y="13477"/>
                  </a:lnTo>
                  <a:cubicBezTo>
                    <a:pt x="15686" y="13478"/>
                    <a:pt x="15685" y="13479"/>
                    <a:pt x="15685" y="13480"/>
                  </a:cubicBezTo>
                  <a:lnTo>
                    <a:pt x="15685" y="13480"/>
                  </a:lnTo>
                  <a:cubicBezTo>
                    <a:pt x="15685" y="13478"/>
                    <a:pt x="15685" y="13477"/>
                    <a:pt x="15685" y="13476"/>
                  </a:cubicBezTo>
                  <a:lnTo>
                    <a:pt x="15685" y="13476"/>
                  </a:lnTo>
                  <a:cubicBezTo>
                    <a:pt x="15684" y="13475"/>
                    <a:pt x="15684" y="13475"/>
                    <a:pt x="15683" y="13475"/>
                  </a:cubicBezTo>
                  <a:lnTo>
                    <a:pt x="15683" y="13475"/>
                  </a:lnTo>
                  <a:cubicBezTo>
                    <a:pt x="15682" y="13477"/>
                    <a:pt x="15681" y="13478"/>
                    <a:pt x="15680" y="13480"/>
                  </a:cubicBezTo>
                  <a:lnTo>
                    <a:pt x="15680" y="13480"/>
                  </a:lnTo>
                  <a:cubicBezTo>
                    <a:pt x="15680" y="13479"/>
                    <a:pt x="15680" y="13478"/>
                    <a:pt x="15680" y="13477"/>
                  </a:cubicBezTo>
                  <a:lnTo>
                    <a:pt x="15680" y="13477"/>
                  </a:lnTo>
                  <a:cubicBezTo>
                    <a:pt x="15679" y="13478"/>
                    <a:pt x="15679" y="13479"/>
                    <a:pt x="15678" y="13480"/>
                  </a:cubicBezTo>
                  <a:lnTo>
                    <a:pt x="15678" y="13480"/>
                  </a:lnTo>
                  <a:cubicBezTo>
                    <a:pt x="15678" y="13478"/>
                    <a:pt x="15678" y="13477"/>
                    <a:pt x="15678" y="13476"/>
                  </a:cubicBezTo>
                  <a:lnTo>
                    <a:pt x="15678" y="13476"/>
                  </a:lnTo>
                  <a:cubicBezTo>
                    <a:pt x="15587" y="13504"/>
                    <a:pt x="15496" y="13532"/>
                    <a:pt x="15404" y="13561"/>
                  </a:cubicBezTo>
                  <a:cubicBezTo>
                    <a:pt x="15496" y="13532"/>
                    <a:pt x="15587" y="13503"/>
                    <a:pt x="15678" y="13474"/>
                  </a:cubicBezTo>
                  <a:lnTo>
                    <a:pt x="15678" y="13474"/>
                  </a:lnTo>
                  <a:cubicBezTo>
                    <a:pt x="15678" y="13475"/>
                    <a:pt x="15678" y="13475"/>
                    <a:pt x="15678" y="13476"/>
                  </a:cubicBezTo>
                  <a:lnTo>
                    <a:pt x="15678" y="13476"/>
                  </a:lnTo>
                  <a:cubicBezTo>
                    <a:pt x="15679" y="13476"/>
                    <a:pt x="15679" y="13476"/>
                    <a:pt x="15680" y="13475"/>
                  </a:cubicBezTo>
                  <a:lnTo>
                    <a:pt x="15680" y="13475"/>
                  </a:lnTo>
                  <a:cubicBezTo>
                    <a:pt x="15680" y="13475"/>
                    <a:pt x="15680" y="13474"/>
                    <a:pt x="15680" y="13474"/>
                  </a:cubicBezTo>
                  <a:lnTo>
                    <a:pt x="15680" y="13474"/>
                  </a:lnTo>
                  <a:cubicBezTo>
                    <a:pt x="15680" y="13474"/>
                    <a:pt x="15681" y="13474"/>
                    <a:pt x="15682" y="13475"/>
                  </a:cubicBezTo>
                  <a:lnTo>
                    <a:pt x="15682" y="13475"/>
                  </a:lnTo>
                  <a:cubicBezTo>
                    <a:pt x="15682" y="13475"/>
                    <a:pt x="15682" y="13475"/>
                    <a:pt x="15682" y="13475"/>
                  </a:cubicBezTo>
                  <a:lnTo>
                    <a:pt x="15682" y="13475"/>
                  </a:lnTo>
                  <a:cubicBezTo>
                    <a:pt x="15682" y="13475"/>
                    <a:pt x="15682" y="13475"/>
                    <a:pt x="15682" y="13475"/>
                  </a:cubicBezTo>
                  <a:lnTo>
                    <a:pt x="15682" y="13475"/>
                  </a:lnTo>
                  <a:cubicBezTo>
                    <a:pt x="15682" y="13475"/>
                    <a:pt x="15683" y="13475"/>
                    <a:pt x="15683" y="13475"/>
                  </a:cubicBezTo>
                  <a:lnTo>
                    <a:pt x="15683" y="13475"/>
                  </a:lnTo>
                  <a:cubicBezTo>
                    <a:pt x="15683" y="13475"/>
                    <a:pt x="15684" y="13474"/>
                    <a:pt x="15684" y="13474"/>
                  </a:cubicBezTo>
                  <a:lnTo>
                    <a:pt x="15684" y="13474"/>
                  </a:lnTo>
                  <a:cubicBezTo>
                    <a:pt x="15684" y="13474"/>
                    <a:pt x="15684" y="13474"/>
                    <a:pt x="15685" y="13474"/>
                  </a:cubicBezTo>
                  <a:lnTo>
                    <a:pt x="15685" y="13474"/>
                  </a:lnTo>
                  <a:cubicBezTo>
                    <a:pt x="15685" y="13474"/>
                    <a:pt x="15685" y="13475"/>
                    <a:pt x="15685" y="13476"/>
                  </a:cubicBezTo>
                  <a:lnTo>
                    <a:pt x="15685" y="13476"/>
                  </a:lnTo>
                  <a:cubicBezTo>
                    <a:pt x="15685" y="13476"/>
                    <a:pt x="15686" y="13476"/>
                    <a:pt x="15686" y="13476"/>
                  </a:cubicBezTo>
                  <a:lnTo>
                    <a:pt x="15686" y="13476"/>
                  </a:lnTo>
                  <a:cubicBezTo>
                    <a:pt x="15686" y="13476"/>
                    <a:pt x="15686" y="13475"/>
                    <a:pt x="15686" y="13474"/>
                  </a:cubicBezTo>
                  <a:lnTo>
                    <a:pt x="15686" y="13474"/>
                  </a:lnTo>
                  <a:cubicBezTo>
                    <a:pt x="15687" y="13475"/>
                    <a:pt x="15687" y="13475"/>
                    <a:pt x="15688" y="13475"/>
                  </a:cubicBezTo>
                  <a:lnTo>
                    <a:pt x="15688" y="13475"/>
                  </a:lnTo>
                  <a:cubicBezTo>
                    <a:pt x="15688" y="13475"/>
                    <a:pt x="15689" y="13474"/>
                    <a:pt x="15689" y="13474"/>
                  </a:cubicBezTo>
                  <a:lnTo>
                    <a:pt x="15689" y="13474"/>
                  </a:lnTo>
                  <a:cubicBezTo>
                    <a:pt x="15689" y="13474"/>
                    <a:pt x="15690" y="13475"/>
                    <a:pt x="15690" y="13475"/>
                  </a:cubicBezTo>
                  <a:lnTo>
                    <a:pt x="15690" y="13475"/>
                  </a:lnTo>
                  <a:cubicBezTo>
                    <a:pt x="15690" y="13475"/>
                    <a:pt x="15691" y="13474"/>
                    <a:pt x="15691" y="13474"/>
                  </a:cubicBezTo>
                  <a:lnTo>
                    <a:pt x="15691" y="13474"/>
                  </a:lnTo>
                  <a:cubicBezTo>
                    <a:pt x="15692" y="13475"/>
                    <a:pt x="15693" y="13476"/>
                    <a:pt x="15693" y="13477"/>
                  </a:cubicBezTo>
                  <a:lnTo>
                    <a:pt x="15693" y="13477"/>
                  </a:lnTo>
                  <a:cubicBezTo>
                    <a:pt x="15692" y="13476"/>
                    <a:pt x="15691" y="13476"/>
                    <a:pt x="15690" y="13476"/>
                  </a:cubicBezTo>
                  <a:lnTo>
                    <a:pt x="15690" y="13476"/>
                  </a:lnTo>
                  <a:cubicBezTo>
                    <a:pt x="15691" y="13477"/>
                    <a:pt x="15692" y="13477"/>
                    <a:pt x="15692" y="13478"/>
                  </a:cubicBezTo>
                  <a:lnTo>
                    <a:pt x="15692" y="13478"/>
                  </a:lnTo>
                  <a:cubicBezTo>
                    <a:pt x="15693" y="13479"/>
                    <a:pt x="15694" y="13479"/>
                    <a:pt x="15695" y="13479"/>
                  </a:cubicBezTo>
                  <a:lnTo>
                    <a:pt x="15695" y="13479"/>
                  </a:lnTo>
                  <a:cubicBezTo>
                    <a:pt x="15751" y="13557"/>
                    <a:pt x="15807" y="13635"/>
                    <a:pt x="15863" y="13714"/>
                  </a:cubicBezTo>
                  <a:cubicBezTo>
                    <a:pt x="15835" y="13675"/>
                    <a:pt x="15807" y="13635"/>
                    <a:pt x="15779" y="13596"/>
                  </a:cubicBezTo>
                  <a:lnTo>
                    <a:pt x="15779" y="13596"/>
                  </a:lnTo>
                  <a:cubicBezTo>
                    <a:pt x="15751" y="13557"/>
                    <a:pt x="15723" y="13518"/>
                    <a:pt x="15695" y="13479"/>
                  </a:cubicBezTo>
                  <a:lnTo>
                    <a:pt x="15695" y="13479"/>
                  </a:lnTo>
                  <a:cubicBezTo>
                    <a:pt x="15696" y="13480"/>
                    <a:pt x="15697" y="13480"/>
                    <a:pt x="15698" y="13480"/>
                  </a:cubicBezTo>
                  <a:lnTo>
                    <a:pt x="15698" y="13480"/>
                  </a:lnTo>
                  <a:cubicBezTo>
                    <a:pt x="15697" y="13479"/>
                    <a:pt x="15697" y="13478"/>
                    <a:pt x="15696" y="13478"/>
                  </a:cubicBezTo>
                  <a:lnTo>
                    <a:pt x="15696" y="13478"/>
                  </a:lnTo>
                  <a:cubicBezTo>
                    <a:pt x="19745" y="14814"/>
                    <a:pt x="22923" y="15300"/>
                    <a:pt x="25226" y="15300"/>
                  </a:cubicBezTo>
                  <a:cubicBezTo>
                    <a:pt x="31368" y="15300"/>
                    <a:pt x="31288" y="11845"/>
                    <a:pt x="24908" y="11845"/>
                  </a:cubicBezTo>
                  <a:cubicBezTo>
                    <a:pt x="22637" y="11845"/>
                    <a:pt x="19567" y="12283"/>
                    <a:pt x="15695" y="13471"/>
                  </a:cubicBezTo>
                  <a:lnTo>
                    <a:pt x="15695" y="13471"/>
                  </a:lnTo>
                  <a:cubicBezTo>
                    <a:pt x="15694" y="13471"/>
                    <a:pt x="15694" y="13470"/>
                    <a:pt x="15693" y="13470"/>
                  </a:cubicBezTo>
                  <a:lnTo>
                    <a:pt x="15693" y="13470"/>
                  </a:lnTo>
                  <a:cubicBezTo>
                    <a:pt x="15694" y="13470"/>
                    <a:pt x="15694" y="13469"/>
                    <a:pt x="15694" y="13469"/>
                  </a:cubicBezTo>
                  <a:lnTo>
                    <a:pt x="15694" y="13469"/>
                  </a:lnTo>
                  <a:cubicBezTo>
                    <a:pt x="15694" y="13469"/>
                    <a:pt x="15693" y="13470"/>
                    <a:pt x="15692" y="13470"/>
                  </a:cubicBezTo>
                  <a:lnTo>
                    <a:pt x="15692" y="13470"/>
                  </a:lnTo>
                  <a:cubicBezTo>
                    <a:pt x="15692" y="13470"/>
                    <a:pt x="15692" y="13470"/>
                    <a:pt x="15692" y="13470"/>
                  </a:cubicBezTo>
                  <a:lnTo>
                    <a:pt x="15692" y="13470"/>
                  </a:lnTo>
                  <a:cubicBezTo>
                    <a:pt x="15692" y="13470"/>
                    <a:pt x="15692" y="13470"/>
                    <a:pt x="15692" y="13470"/>
                  </a:cubicBezTo>
                  <a:lnTo>
                    <a:pt x="15692" y="13470"/>
                  </a:lnTo>
                  <a:cubicBezTo>
                    <a:pt x="15692" y="13470"/>
                    <a:pt x="15691" y="13470"/>
                    <a:pt x="15691" y="13470"/>
                  </a:cubicBezTo>
                  <a:lnTo>
                    <a:pt x="15691" y="13470"/>
                  </a:lnTo>
                  <a:cubicBezTo>
                    <a:pt x="15691" y="13470"/>
                    <a:pt x="15690" y="13470"/>
                    <a:pt x="15690" y="13469"/>
                  </a:cubicBezTo>
                  <a:lnTo>
                    <a:pt x="15690" y="13469"/>
                  </a:lnTo>
                  <a:cubicBezTo>
                    <a:pt x="15691" y="13469"/>
                    <a:pt x="15691" y="13470"/>
                    <a:pt x="15692" y="13470"/>
                  </a:cubicBezTo>
                  <a:lnTo>
                    <a:pt x="15692" y="13470"/>
                  </a:lnTo>
                  <a:cubicBezTo>
                    <a:pt x="15693" y="13468"/>
                    <a:pt x="15695" y="13466"/>
                    <a:pt x="15697" y="13464"/>
                  </a:cubicBezTo>
                  <a:lnTo>
                    <a:pt x="15697" y="13464"/>
                  </a:lnTo>
                  <a:cubicBezTo>
                    <a:pt x="15694" y="13464"/>
                    <a:pt x="15692" y="13465"/>
                    <a:pt x="15690" y="13466"/>
                  </a:cubicBezTo>
                  <a:lnTo>
                    <a:pt x="15690" y="13466"/>
                  </a:lnTo>
                  <a:cubicBezTo>
                    <a:pt x="15691" y="13465"/>
                    <a:pt x="15691" y="13464"/>
                    <a:pt x="15692" y="13464"/>
                  </a:cubicBezTo>
                  <a:lnTo>
                    <a:pt x="15692" y="13464"/>
                  </a:lnTo>
                  <a:cubicBezTo>
                    <a:pt x="15691" y="13464"/>
                    <a:pt x="15690" y="13464"/>
                    <a:pt x="15689" y="13464"/>
                  </a:cubicBezTo>
                  <a:lnTo>
                    <a:pt x="15689" y="13464"/>
                  </a:lnTo>
                  <a:cubicBezTo>
                    <a:pt x="21825" y="5104"/>
                    <a:pt x="21591" y="88"/>
                    <a:pt x="19945" y="88"/>
                  </a:cubicBezTo>
                  <a:cubicBezTo>
                    <a:pt x="18465" y="88"/>
                    <a:pt x="15845" y="4142"/>
                    <a:pt x="15686" y="13464"/>
                  </a:cubicBezTo>
                  <a:lnTo>
                    <a:pt x="15686" y="13464"/>
                  </a:lnTo>
                  <a:cubicBezTo>
                    <a:pt x="15686" y="13463"/>
                    <a:pt x="15685" y="13462"/>
                    <a:pt x="15685" y="13461"/>
                  </a:cubicBezTo>
                  <a:lnTo>
                    <a:pt x="15685" y="13461"/>
                  </a:lnTo>
                  <a:cubicBezTo>
                    <a:pt x="15685" y="13462"/>
                    <a:pt x="15685" y="13463"/>
                    <a:pt x="15685" y="13464"/>
                  </a:cubicBezTo>
                  <a:lnTo>
                    <a:pt x="15685" y="13464"/>
                  </a:lnTo>
                  <a:cubicBezTo>
                    <a:pt x="15683" y="13462"/>
                    <a:pt x="15682" y="13460"/>
                    <a:pt x="15680" y="13458"/>
                  </a:cubicBezTo>
                  <a:lnTo>
                    <a:pt x="15680" y="13458"/>
                  </a:lnTo>
                  <a:cubicBezTo>
                    <a:pt x="15680" y="13457"/>
                    <a:pt x="15680" y="13456"/>
                    <a:pt x="15680" y="13455"/>
                  </a:cubicBezTo>
                  <a:lnTo>
                    <a:pt x="15680" y="13455"/>
                  </a:lnTo>
                  <a:cubicBezTo>
                    <a:pt x="15682" y="13457"/>
                    <a:pt x="15683" y="13459"/>
                    <a:pt x="15685" y="13461"/>
                  </a:cubicBezTo>
                  <a:lnTo>
                    <a:pt x="15685" y="13461"/>
                  </a:lnTo>
                  <a:cubicBezTo>
                    <a:pt x="15732" y="4105"/>
                    <a:pt x="13180" y="1"/>
                    <a:pt x="11702" y="1"/>
                  </a:cubicBezTo>
                  <a:close/>
                  <a:moveTo>
                    <a:pt x="15698" y="13480"/>
                  </a:moveTo>
                  <a:lnTo>
                    <a:pt x="15698" y="13480"/>
                  </a:lnTo>
                  <a:cubicBezTo>
                    <a:pt x="15725" y="13519"/>
                    <a:pt x="15752" y="13557"/>
                    <a:pt x="15779" y="13596"/>
                  </a:cubicBezTo>
                  <a:lnTo>
                    <a:pt x="15779" y="13596"/>
                  </a:lnTo>
                  <a:cubicBezTo>
                    <a:pt x="20390" y="19973"/>
                    <a:pt x="24287" y="22226"/>
                    <a:pt x="26080" y="22226"/>
                  </a:cubicBezTo>
                  <a:cubicBezTo>
                    <a:pt x="28736" y="22226"/>
                    <a:pt x="26779" y="17286"/>
                    <a:pt x="15698" y="13480"/>
                  </a:cubicBezTo>
                  <a:close/>
                  <a:moveTo>
                    <a:pt x="15678" y="13492"/>
                  </a:moveTo>
                  <a:cubicBezTo>
                    <a:pt x="9546" y="21843"/>
                    <a:pt x="9781" y="26853"/>
                    <a:pt x="11426" y="26853"/>
                  </a:cubicBezTo>
                  <a:cubicBezTo>
                    <a:pt x="12905" y="26853"/>
                    <a:pt x="15524" y="22803"/>
                    <a:pt x="15678" y="13492"/>
                  </a:cubicBezTo>
                  <a:close/>
                  <a:moveTo>
                    <a:pt x="15689" y="13477"/>
                  </a:moveTo>
                  <a:lnTo>
                    <a:pt x="15689" y="13477"/>
                  </a:lnTo>
                  <a:cubicBezTo>
                    <a:pt x="15688" y="13478"/>
                    <a:pt x="15687" y="13479"/>
                    <a:pt x="15686" y="13480"/>
                  </a:cubicBezTo>
                  <a:lnTo>
                    <a:pt x="15686" y="13480"/>
                  </a:lnTo>
                  <a:cubicBezTo>
                    <a:pt x="15685" y="13576"/>
                    <a:pt x="15683" y="13673"/>
                    <a:pt x="15682" y="13770"/>
                  </a:cubicBezTo>
                  <a:cubicBezTo>
                    <a:pt x="15683" y="13673"/>
                    <a:pt x="15684" y="13578"/>
                    <a:pt x="15685" y="13483"/>
                  </a:cubicBezTo>
                  <a:lnTo>
                    <a:pt x="15685" y="13483"/>
                  </a:lnTo>
                  <a:cubicBezTo>
                    <a:pt x="15683" y="13485"/>
                    <a:pt x="15681" y="13487"/>
                    <a:pt x="15680" y="13489"/>
                  </a:cubicBezTo>
                  <a:lnTo>
                    <a:pt x="15680" y="13489"/>
                  </a:lnTo>
                  <a:cubicBezTo>
                    <a:pt x="15640" y="22839"/>
                    <a:pt x="18192" y="26941"/>
                    <a:pt x="19669" y="26941"/>
                  </a:cubicBezTo>
                  <a:cubicBezTo>
                    <a:pt x="21300" y="26941"/>
                    <a:pt x="21620" y="21938"/>
                    <a:pt x="15692" y="13478"/>
                  </a:cubicBezTo>
                  <a:lnTo>
                    <a:pt x="15692" y="13478"/>
                  </a:lnTo>
                  <a:cubicBezTo>
                    <a:pt x="15691" y="13478"/>
                    <a:pt x="15690" y="13477"/>
                    <a:pt x="15689" y="13477"/>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7"/>
            <p:cNvSpPr/>
            <p:nvPr/>
          </p:nvSpPr>
          <p:spPr>
            <a:xfrm>
              <a:off x="2342825" y="2460600"/>
              <a:ext cx="155750" cy="155775"/>
            </a:xfrm>
            <a:custGeom>
              <a:avLst/>
              <a:gdLst/>
              <a:ahLst/>
              <a:cxnLst/>
              <a:rect l="l" t="t" r="r" b="b"/>
              <a:pathLst>
                <a:path w="6230" h="6231" extrusionOk="0">
                  <a:moveTo>
                    <a:pt x="3115" y="1"/>
                  </a:moveTo>
                  <a:cubicBezTo>
                    <a:pt x="1405" y="1"/>
                    <a:pt x="1" y="1391"/>
                    <a:pt x="1" y="3116"/>
                  </a:cubicBezTo>
                  <a:cubicBezTo>
                    <a:pt x="1" y="4826"/>
                    <a:pt x="1405" y="6230"/>
                    <a:pt x="3115" y="6230"/>
                  </a:cubicBezTo>
                  <a:cubicBezTo>
                    <a:pt x="4839" y="6230"/>
                    <a:pt x="6230" y="4826"/>
                    <a:pt x="6230" y="3116"/>
                  </a:cubicBezTo>
                  <a:cubicBezTo>
                    <a:pt x="6230" y="1391"/>
                    <a:pt x="4839" y="1"/>
                    <a:pt x="3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4" name="Google Shape;1184;p27"/>
          <p:cNvGrpSpPr/>
          <p:nvPr/>
        </p:nvGrpSpPr>
        <p:grpSpPr>
          <a:xfrm>
            <a:off x="11489374" y="5406846"/>
            <a:ext cx="525951" cy="467069"/>
            <a:chOff x="2024250" y="2186425"/>
            <a:chExt cx="793050" cy="704125"/>
          </a:xfrm>
        </p:grpSpPr>
        <p:sp>
          <p:nvSpPr>
            <p:cNvPr id="1185" name="Google Shape;1185;p27"/>
            <p:cNvSpPr/>
            <p:nvPr/>
          </p:nvSpPr>
          <p:spPr>
            <a:xfrm>
              <a:off x="2024250" y="2186425"/>
              <a:ext cx="793050" cy="704125"/>
            </a:xfrm>
            <a:custGeom>
              <a:avLst/>
              <a:gdLst/>
              <a:ahLst/>
              <a:cxnLst/>
              <a:rect l="l" t="t" r="r" b="b"/>
              <a:pathLst>
                <a:path w="31722" h="28165" extrusionOk="0">
                  <a:moveTo>
                    <a:pt x="23639" y="2540"/>
                  </a:moveTo>
                  <a:cubicBezTo>
                    <a:pt x="22059" y="2540"/>
                    <a:pt x="18622" y="5765"/>
                    <a:pt x="15873" y="14062"/>
                  </a:cubicBezTo>
                  <a:lnTo>
                    <a:pt x="15873" y="14062"/>
                  </a:lnTo>
                  <a:cubicBezTo>
                    <a:pt x="15946" y="14009"/>
                    <a:pt x="16020" y="13956"/>
                    <a:pt x="16094" y="13902"/>
                  </a:cubicBezTo>
                  <a:lnTo>
                    <a:pt x="16094" y="13902"/>
                  </a:lnTo>
                  <a:cubicBezTo>
                    <a:pt x="16019" y="13956"/>
                    <a:pt x="15945" y="14010"/>
                    <a:pt x="15872" y="14065"/>
                  </a:cubicBezTo>
                  <a:lnTo>
                    <a:pt x="15872" y="14065"/>
                  </a:lnTo>
                  <a:cubicBezTo>
                    <a:pt x="15871" y="14065"/>
                    <a:pt x="15871" y="14066"/>
                    <a:pt x="15871" y="14067"/>
                  </a:cubicBezTo>
                  <a:lnTo>
                    <a:pt x="15871" y="14067"/>
                  </a:lnTo>
                  <a:cubicBezTo>
                    <a:pt x="24685" y="7586"/>
                    <a:pt x="25615" y="2540"/>
                    <a:pt x="23639" y="2540"/>
                  </a:cubicBezTo>
                  <a:close/>
                  <a:moveTo>
                    <a:pt x="15627" y="13905"/>
                  </a:moveTo>
                  <a:lnTo>
                    <a:pt x="15627" y="13905"/>
                  </a:lnTo>
                  <a:cubicBezTo>
                    <a:pt x="15702" y="13962"/>
                    <a:pt x="15779" y="14018"/>
                    <a:pt x="15855" y="14075"/>
                  </a:cubicBezTo>
                  <a:lnTo>
                    <a:pt x="15855" y="14075"/>
                  </a:lnTo>
                  <a:cubicBezTo>
                    <a:pt x="15856" y="14074"/>
                    <a:pt x="15856" y="14074"/>
                    <a:pt x="15857" y="14073"/>
                  </a:cubicBezTo>
                  <a:lnTo>
                    <a:pt x="15857" y="14073"/>
                  </a:lnTo>
                  <a:cubicBezTo>
                    <a:pt x="15781" y="14018"/>
                    <a:pt x="15704" y="13962"/>
                    <a:pt x="15627" y="13905"/>
                  </a:cubicBezTo>
                  <a:close/>
                  <a:moveTo>
                    <a:pt x="15863" y="14075"/>
                  </a:moveTo>
                  <a:cubicBezTo>
                    <a:pt x="15864" y="14076"/>
                    <a:pt x="15864" y="14076"/>
                    <a:pt x="15864" y="14077"/>
                  </a:cubicBezTo>
                  <a:lnTo>
                    <a:pt x="15864" y="14077"/>
                  </a:lnTo>
                  <a:cubicBezTo>
                    <a:pt x="15864" y="14077"/>
                    <a:pt x="15864" y="14077"/>
                    <a:pt x="15864" y="14077"/>
                  </a:cubicBezTo>
                  <a:lnTo>
                    <a:pt x="15864" y="14077"/>
                  </a:lnTo>
                  <a:cubicBezTo>
                    <a:pt x="15864" y="14076"/>
                    <a:pt x="15864" y="14076"/>
                    <a:pt x="15863" y="14075"/>
                  </a:cubicBezTo>
                  <a:lnTo>
                    <a:pt x="15863" y="14075"/>
                  </a:lnTo>
                  <a:cubicBezTo>
                    <a:pt x="15863" y="14075"/>
                    <a:pt x="15863" y="14075"/>
                    <a:pt x="15863" y="14075"/>
                  </a:cubicBezTo>
                  <a:close/>
                  <a:moveTo>
                    <a:pt x="15870" y="14070"/>
                  </a:moveTo>
                  <a:lnTo>
                    <a:pt x="15870" y="14070"/>
                  </a:lnTo>
                  <a:cubicBezTo>
                    <a:pt x="15869" y="14073"/>
                    <a:pt x="15868" y="14076"/>
                    <a:pt x="15867" y="14079"/>
                  </a:cubicBezTo>
                  <a:lnTo>
                    <a:pt x="15867" y="14079"/>
                  </a:lnTo>
                  <a:cubicBezTo>
                    <a:pt x="15867" y="14079"/>
                    <a:pt x="15867" y="14079"/>
                    <a:pt x="15867" y="14079"/>
                  </a:cubicBezTo>
                  <a:lnTo>
                    <a:pt x="15867" y="14079"/>
                  </a:lnTo>
                  <a:cubicBezTo>
                    <a:pt x="15868" y="14076"/>
                    <a:pt x="15869" y="14073"/>
                    <a:pt x="15870" y="14070"/>
                  </a:cubicBezTo>
                  <a:lnTo>
                    <a:pt x="15870" y="14070"/>
                  </a:lnTo>
                  <a:cubicBezTo>
                    <a:pt x="15870" y="14070"/>
                    <a:pt x="15870" y="14070"/>
                    <a:pt x="15870" y="14070"/>
                  </a:cubicBezTo>
                  <a:close/>
                  <a:moveTo>
                    <a:pt x="15862" y="14082"/>
                  </a:moveTo>
                  <a:cubicBezTo>
                    <a:pt x="15862" y="14082"/>
                    <a:pt x="15862" y="14082"/>
                    <a:pt x="15862" y="14082"/>
                  </a:cubicBezTo>
                  <a:lnTo>
                    <a:pt x="15862" y="14082"/>
                  </a:lnTo>
                  <a:cubicBezTo>
                    <a:pt x="15861" y="14082"/>
                    <a:pt x="15860" y="14082"/>
                    <a:pt x="15858" y="14082"/>
                  </a:cubicBezTo>
                  <a:lnTo>
                    <a:pt x="15858" y="14082"/>
                  </a:lnTo>
                  <a:cubicBezTo>
                    <a:pt x="15857" y="14082"/>
                    <a:pt x="15855" y="14082"/>
                    <a:pt x="15854" y="14082"/>
                  </a:cubicBezTo>
                  <a:lnTo>
                    <a:pt x="15854" y="14082"/>
                  </a:lnTo>
                  <a:cubicBezTo>
                    <a:pt x="15854" y="14082"/>
                    <a:pt x="15854" y="14082"/>
                    <a:pt x="15854" y="14082"/>
                  </a:cubicBezTo>
                  <a:lnTo>
                    <a:pt x="15854" y="14082"/>
                  </a:lnTo>
                  <a:cubicBezTo>
                    <a:pt x="15855" y="14082"/>
                    <a:pt x="15857" y="14082"/>
                    <a:pt x="15858" y="14082"/>
                  </a:cubicBezTo>
                  <a:lnTo>
                    <a:pt x="15858" y="14082"/>
                  </a:lnTo>
                  <a:cubicBezTo>
                    <a:pt x="15860" y="14082"/>
                    <a:pt x="15861" y="14082"/>
                    <a:pt x="15862" y="14082"/>
                  </a:cubicBezTo>
                  <a:close/>
                  <a:moveTo>
                    <a:pt x="15862" y="14078"/>
                  </a:moveTo>
                  <a:lnTo>
                    <a:pt x="15862" y="14078"/>
                  </a:lnTo>
                  <a:cubicBezTo>
                    <a:pt x="15863" y="14078"/>
                    <a:pt x="15863" y="14078"/>
                    <a:pt x="15863" y="14078"/>
                  </a:cubicBezTo>
                  <a:lnTo>
                    <a:pt x="15863" y="14078"/>
                  </a:lnTo>
                  <a:cubicBezTo>
                    <a:pt x="15863" y="14079"/>
                    <a:pt x="15863" y="14080"/>
                    <a:pt x="15863" y="14081"/>
                  </a:cubicBezTo>
                  <a:lnTo>
                    <a:pt x="15863" y="14081"/>
                  </a:lnTo>
                  <a:cubicBezTo>
                    <a:pt x="15863" y="14081"/>
                    <a:pt x="15863" y="14081"/>
                    <a:pt x="15863" y="14081"/>
                  </a:cubicBezTo>
                  <a:lnTo>
                    <a:pt x="15863" y="14081"/>
                  </a:lnTo>
                  <a:cubicBezTo>
                    <a:pt x="15864" y="14081"/>
                    <a:pt x="15864" y="14081"/>
                    <a:pt x="15864" y="14082"/>
                  </a:cubicBezTo>
                  <a:lnTo>
                    <a:pt x="15864" y="14082"/>
                  </a:lnTo>
                  <a:cubicBezTo>
                    <a:pt x="15863" y="14082"/>
                    <a:pt x="15863" y="14082"/>
                    <a:pt x="15862" y="14082"/>
                  </a:cubicBezTo>
                  <a:lnTo>
                    <a:pt x="15862" y="14082"/>
                  </a:lnTo>
                  <a:cubicBezTo>
                    <a:pt x="15861" y="14081"/>
                    <a:pt x="15860" y="14080"/>
                    <a:pt x="15858" y="14079"/>
                  </a:cubicBezTo>
                  <a:lnTo>
                    <a:pt x="15858" y="14079"/>
                  </a:lnTo>
                  <a:cubicBezTo>
                    <a:pt x="15857" y="14080"/>
                    <a:pt x="15855" y="14081"/>
                    <a:pt x="15854" y="14082"/>
                  </a:cubicBezTo>
                  <a:lnTo>
                    <a:pt x="15854" y="14082"/>
                  </a:lnTo>
                  <a:cubicBezTo>
                    <a:pt x="15853" y="14082"/>
                    <a:pt x="15852" y="14082"/>
                    <a:pt x="15851" y="14082"/>
                  </a:cubicBezTo>
                  <a:lnTo>
                    <a:pt x="15851" y="14082"/>
                  </a:lnTo>
                  <a:cubicBezTo>
                    <a:pt x="15851" y="14082"/>
                    <a:pt x="15851" y="14082"/>
                    <a:pt x="15851" y="14082"/>
                  </a:cubicBezTo>
                  <a:lnTo>
                    <a:pt x="15851" y="14082"/>
                  </a:lnTo>
                  <a:cubicBezTo>
                    <a:pt x="15850" y="14082"/>
                    <a:pt x="15849" y="14082"/>
                    <a:pt x="15848" y="14082"/>
                  </a:cubicBezTo>
                  <a:lnTo>
                    <a:pt x="15848" y="14082"/>
                  </a:lnTo>
                  <a:cubicBezTo>
                    <a:pt x="15848" y="14082"/>
                    <a:pt x="15848" y="14082"/>
                    <a:pt x="15849" y="14082"/>
                  </a:cubicBezTo>
                  <a:lnTo>
                    <a:pt x="15849" y="14082"/>
                  </a:lnTo>
                  <a:cubicBezTo>
                    <a:pt x="15849" y="14082"/>
                    <a:pt x="15850" y="14082"/>
                    <a:pt x="15851" y="14082"/>
                  </a:cubicBezTo>
                  <a:lnTo>
                    <a:pt x="15851" y="14082"/>
                  </a:lnTo>
                  <a:cubicBezTo>
                    <a:pt x="15853" y="14080"/>
                    <a:pt x="15855" y="14079"/>
                    <a:pt x="15857" y="14078"/>
                  </a:cubicBezTo>
                  <a:lnTo>
                    <a:pt x="15857" y="14078"/>
                  </a:lnTo>
                  <a:cubicBezTo>
                    <a:pt x="15857" y="14078"/>
                    <a:pt x="15858" y="14078"/>
                    <a:pt x="15858" y="14079"/>
                  </a:cubicBezTo>
                  <a:lnTo>
                    <a:pt x="15858" y="14079"/>
                  </a:lnTo>
                  <a:cubicBezTo>
                    <a:pt x="15859" y="14078"/>
                    <a:pt x="15859" y="14078"/>
                    <a:pt x="15860" y="14078"/>
                  </a:cubicBezTo>
                  <a:lnTo>
                    <a:pt x="15860" y="14078"/>
                  </a:lnTo>
                  <a:cubicBezTo>
                    <a:pt x="15861" y="14079"/>
                    <a:pt x="15862" y="14080"/>
                    <a:pt x="15863" y="14081"/>
                  </a:cubicBezTo>
                  <a:lnTo>
                    <a:pt x="15863" y="14081"/>
                  </a:lnTo>
                  <a:cubicBezTo>
                    <a:pt x="15863" y="14080"/>
                    <a:pt x="15863" y="14079"/>
                    <a:pt x="15862" y="14078"/>
                  </a:cubicBezTo>
                  <a:close/>
                  <a:moveTo>
                    <a:pt x="15849" y="14083"/>
                  </a:moveTo>
                  <a:lnTo>
                    <a:pt x="15849" y="14083"/>
                  </a:lnTo>
                  <a:cubicBezTo>
                    <a:pt x="15848" y="14083"/>
                    <a:pt x="15847" y="14083"/>
                    <a:pt x="15846" y="14083"/>
                  </a:cubicBezTo>
                  <a:lnTo>
                    <a:pt x="15846" y="14083"/>
                  </a:lnTo>
                  <a:cubicBezTo>
                    <a:pt x="15772" y="14138"/>
                    <a:pt x="15699" y="14192"/>
                    <a:pt x="15627" y="14246"/>
                  </a:cubicBezTo>
                  <a:lnTo>
                    <a:pt x="15627" y="14246"/>
                  </a:lnTo>
                  <a:cubicBezTo>
                    <a:pt x="15701" y="14191"/>
                    <a:pt x="15776" y="14137"/>
                    <a:pt x="15849" y="14083"/>
                  </a:cubicBezTo>
                  <a:close/>
                  <a:moveTo>
                    <a:pt x="15843" y="14083"/>
                  </a:moveTo>
                  <a:lnTo>
                    <a:pt x="15843" y="14083"/>
                  </a:lnTo>
                  <a:cubicBezTo>
                    <a:pt x="2754" y="14161"/>
                    <a:pt x="3" y="19208"/>
                    <a:pt x="4330" y="19208"/>
                  </a:cubicBezTo>
                  <a:cubicBezTo>
                    <a:pt x="6510" y="19208"/>
                    <a:pt x="10487" y="17927"/>
                    <a:pt x="15843" y="14083"/>
                  </a:cubicBezTo>
                  <a:close/>
                  <a:moveTo>
                    <a:pt x="15874" y="14083"/>
                  </a:moveTo>
                  <a:cubicBezTo>
                    <a:pt x="21234" y="17927"/>
                    <a:pt x="25212" y="19208"/>
                    <a:pt x="27392" y="19208"/>
                  </a:cubicBezTo>
                  <a:cubicBezTo>
                    <a:pt x="31719" y="19208"/>
                    <a:pt x="28963" y="14161"/>
                    <a:pt x="15874" y="14083"/>
                  </a:cubicBezTo>
                  <a:close/>
                  <a:moveTo>
                    <a:pt x="15860" y="1"/>
                  </a:moveTo>
                  <a:cubicBezTo>
                    <a:pt x="14365" y="1"/>
                    <a:pt x="12872" y="4691"/>
                    <a:pt x="15862" y="14070"/>
                  </a:cubicBezTo>
                  <a:lnTo>
                    <a:pt x="15862" y="14070"/>
                  </a:lnTo>
                  <a:cubicBezTo>
                    <a:pt x="15865" y="14068"/>
                    <a:pt x="15867" y="14066"/>
                    <a:pt x="15870" y="14064"/>
                  </a:cubicBezTo>
                  <a:lnTo>
                    <a:pt x="15870" y="14064"/>
                  </a:lnTo>
                  <a:cubicBezTo>
                    <a:pt x="15870" y="14065"/>
                    <a:pt x="15869" y="14066"/>
                    <a:pt x="15869" y="14066"/>
                  </a:cubicBezTo>
                  <a:lnTo>
                    <a:pt x="15869" y="14066"/>
                  </a:lnTo>
                  <a:cubicBezTo>
                    <a:pt x="15869" y="14066"/>
                    <a:pt x="15869" y="14066"/>
                    <a:pt x="15870" y="14066"/>
                  </a:cubicBezTo>
                  <a:lnTo>
                    <a:pt x="15870" y="14066"/>
                  </a:lnTo>
                  <a:cubicBezTo>
                    <a:pt x="15869" y="14067"/>
                    <a:pt x="15869" y="14068"/>
                    <a:pt x="15869" y="14069"/>
                  </a:cubicBezTo>
                  <a:lnTo>
                    <a:pt x="15869" y="14069"/>
                  </a:lnTo>
                  <a:cubicBezTo>
                    <a:pt x="15869" y="14069"/>
                    <a:pt x="15868" y="14069"/>
                    <a:pt x="15868" y="14069"/>
                  </a:cubicBezTo>
                  <a:lnTo>
                    <a:pt x="15868" y="14069"/>
                  </a:lnTo>
                  <a:cubicBezTo>
                    <a:pt x="15869" y="14068"/>
                    <a:pt x="15869" y="14067"/>
                    <a:pt x="15869" y="14066"/>
                  </a:cubicBezTo>
                  <a:lnTo>
                    <a:pt x="15869" y="14066"/>
                  </a:lnTo>
                  <a:cubicBezTo>
                    <a:pt x="15867" y="14068"/>
                    <a:pt x="15865" y="14070"/>
                    <a:pt x="15862" y="14072"/>
                  </a:cubicBezTo>
                  <a:lnTo>
                    <a:pt x="15862" y="14072"/>
                  </a:lnTo>
                  <a:cubicBezTo>
                    <a:pt x="15863" y="14072"/>
                    <a:pt x="15863" y="14073"/>
                    <a:pt x="15863" y="14073"/>
                  </a:cubicBezTo>
                  <a:lnTo>
                    <a:pt x="15863" y="14073"/>
                  </a:lnTo>
                  <a:cubicBezTo>
                    <a:pt x="15865" y="14072"/>
                    <a:pt x="15867" y="14071"/>
                    <a:pt x="15868" y="14069"/>
                  </a:cubicBezTo>
                  <a:lnTo>
                    <a:pt x="15868" y="14069"/>
                  </a:lnTo>
                  <a:cubicBezTo>
                    <a:pt x="15868" y="14070"/>
                    <a:pt x="15868" y="14071"/>
                    <a:pt x="15867" y="14072"/>
                  </a:cubicBezTo>
                  <a:lnTo>
                    <a:pt x="15867" y="14072"/>
                  </a:lnTo>
                  <a:cubicBezTo>
                    <a:pt x="15867" y="14072"/>
                    <a:pt x="15868" y="14072"/>
                    <a:pt x="15868" y="14072"/>
                  </a:cubicBezTo>
                  <a:lnTo>
                    <a:pt x="15868" y="14072"/>
                  </a:lnTo>
                  <a:cubicBezTo>
                    <a:pt x="15867" y="14074"/>
                    <a:pt x="15866" y="14076"/>
                    <a:pt x="15866" y="14078"/>
                  </a:cubicBezTo>
                  <a:lnTo>
                    <a:pt x="15866" y="14078"/>
                  </a:lnTo>
                  <a:cubicBezTo>
                    <a:pt x="15866" y="14078"/>
                    <a:pt x="15866" y="14078"/>
                    <a:pt x="15866" y="14078"/>
                  </a:cubicBezTo>
                  <a:lnTo>
                    <a:pt x="15866" y="14078"/>
                  </a:lnTo>
                  <a:cubicBezTo>
                    <a:pt x="15865" y="14078"/>
                    <a:pt x="15865" y="14079"/>
                    <a:pt x="15865" y="14080"/>
                  </a:cubicBezTo>
                  <a:lnTo>
                    <a:pt x="15865" y="14080"/>
                  </a:lnTo>
                  <a:cubicBezTo>
                    <a:pt x="15865" y="14079"/>
                    <a:pt x="15865" y="14079"/>
                    <a:pt x="15865" y="14079"/>
                  </a:cubicBezTo>
                  <a:lnTo>
                    <a:pt x="15865" y="14079"/>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80"/>
                  </a:cubicBezTo>
                  <a:lnTo>
                    <a:pt x="15865" y="14080"/>
                  </a:lnTo>
                  <a:cubicBezTo>
                    <a:pt x="15865" y="14080"/>
                    <a:pt x="15865" y="14080"/>
                    <a:pt x="15865" y="14079"/>
                  </a:cubicBezTo>
                  <a:lnTo>
                    <a:pt x="15865" y="14079"/>
                  </a:lnTo>
                  <a:cubicBezTo>
                    <a:pt x="15865" y="14079"/>
                    <a:pt x="15865" y="14079"/>
                    <a:pt x="15865" y="14079"/>
                  </a:cubicBezTo>
                  <a:lnTo>
                    <a:pt x="15865" y="14079"/>
                  </a:lnTo>
                  <a:cubicBezTo>
                    <a:pt x="15865" y="14078"/>
                    <a:pt x="15864" y="14078"/>
                    <a:pt x="15864" y="14077"/>
                  </a:cubicBezTo>
                  <a:lnTo>
                    <a:pt x="15864" y="14077"/>
                  </a:lnTo>
                  <a:cubicBezTo>
                    <a:pt x="15865" y="14077"/>
                    <a:pt x="15865" y="14077"/>
                    <a:pt x="15866" y="14078"/>
                  </a:cubicBezTo>
                  <a:lnTo>
                    <a:pt x="15866" y="14078"/>
                  </a:lnTo>
                  <a:cubicBezTo>
                    <a:pt x="15866" y="14076"/>
                    <a:pt x="15867" y="14074"/>
                    <a:pt x="15867" y="14072"/>
                  </a:cubicBezTo>
                  <a:lnTo>
                    <a:pt x="15867" y="14072"/>
                  </a:lnTo>
                  <a:cubicBezTo>
                    <a:pt x="15866" y="14073"/>
                    <a:pt x="15865" y="14074"/>
                    <a:pt x="15863" y="14075"/>
                  </a:cubicBezTo>
                  <a:lnTo>
                    <a:pt x="15863" y="14075"/>
                  </a:lnTo>
                  <a:cubicBezTo>
                    <a:pt x="15863" y="14074"/>
                    <a:pt x="15863" y="14074"/>
                    <a:pt x="15863" y="14073"/>
                  </a:cubicBezTo>
                  <a:lnTo>
                    <a:pt x="15863" y="14073"/>
                  </a:lnTo>
                  <a:cubicBezTo>
                    <a:pt x="15863" y="14073"/>
                    <a:pt x="15863" y="14073"/>
                    <a:pt x="15863" y="14073"/>
                  </a:cubicBezTo>
                  <a:lnTo>
                    <a:pt x="15863" y="14073"/>
                  </a:lnTo>
                  <a:cubicBezTo>
                    <a:pt x="15863" y="14073"/>
                    <a:pt x="15862" y="14072"/>
                    <a:pt x="15862" y="14072"/>
                  </a:cubicBezTo>
                  <a:lnTo>
                    <a:pt x="15862" y="14072"/>
                  </a:lnTo>
                  <a:cubicBezTo>
                    <a:pt x="15862" y="14072"/>
                    <a:pt x="15862" y="14072"/>
                    <a:pt x="15862" y="14072"/>
                  </a:cubicBezTo>
                  <a:lnTo>
                    <a:pt x="15862" y="14072"/>
                  </a:lnTo>
                  <a:cubicBezTo>
                    <a:pt x="15862" y="14071"/>
                    <a:pt x="15862" y="14070"/>
                    <a:pt x="15862" y="14070"/>
                  </a:cubicBezTo>
                  <a:lnTo>
                    <a:pt x="15862" y="14070"/>
                  </a:lnTo>
                  <a:cubicBezTo>
                    <a:pt x="15862" y="14070"/>
                    <a:pt x="15862" y="14070"/>
                    <a:pt x="15862" y="14070"/>
                  </a:cubicBezTo>
                  <a:lnTo>
                    <a:pt x="15862" y="14070"/>
                  </a:lnTo>
                  <a:cubicBezTo>
                    <a:pt x="15833" y="13982"/>
                    <a:pt x="15804" y="13894"/>
                    <a:pt x="15775" y="13805"/>
                  </a:cubicBezTo>
                  <a:lnTo>
                    <a:pt x="15775" y="13805"/>
                  </a:lnTo>
                  <a:cubicBezTo>
                    <a:pt x="15804" y="13894"/>
                    <a:pt x="15832" y="13983"/>
                    <a:pt x="15860" y="14071"/>
                  </a:cubicBezTo>
                  <a:lnTo>
                    <a:pt x="15860" y="14071"/>
                  </a:lnTo>
                  <a:cubicBezTo>
                    <a:pt x="15860" y="14071"/>
                    <a:pt x="15860" y="14071"/>
                    <a:pt x="15860" y="14071"/>
                  </a:cubicBezTo>
                  <a:lnTo>
                    <a:pt x="15860" y="14071"/>
                  </a:lnTo>
                  <a:cubicBezTo>
                    <a:pt x="13104" y="5767"/>
                    <a:pt x="9665" y="2540"/>
                    <a:pt x="8085" y="2540"/>
                  </a:cubicBezTo>
                  <a:cubicBezTo>
                    <a:pt x="6125" y="2540"/>
                    <a:pt x="7023" y="7502"/>
                    <a:pt x="15627" y="13905"/>
                  </a:cubicBezTo>
                  <a:lnTo>
                    <a:pt x="15627" y="13905"/>
                  </a:lnTo>
                  <a:cubicBezTo>
                    <a:pt x="15625" y="13904"/>
                    <a:pt x="15624" y="13903"/>
                    <a:pt x="15622" y="13902"/>
                  </a:cubicBezTo>
                  <a:lnTo>
                    <a:pt x="15622" y="13902"/>
                  </a:lnTo>
                  <a:cubicBezTo>
                    <a:pt x="15624" y="13903"/>
                    <a:pt x="15625" y="13904"/>
                    <a:pt x="15627" y="13905"/>
                  </a:cubicBezTo>
                  <a:lnTo>
                    <a:pt x="15627" y="13905"/>
                  </a:lnTo>
                  <a:cubicBezTo>
                    <a:pt x="15627" y="13905"/>
                    <a:pt x="15627" y="13905"/>
                    <a:pt x="15627" y="13905"/>
                  </a:cubicBezTo>
                  <a:lnTo>
                    <a:pt x="15627" y="13905"/>
                  </a:lnTo>
                  <a:cubicBezTo>
                    <a:pt x="15704" y="13962"/>
                    <a:pt x="15781" y="14017"/>
                    <a:pt x="15858" y="14072"/>
                  </a:cubicBezTo>
                  <a:lnTo>
                    <a:pt x="15858" y="14072"/>
                  </a:lnTo>
                  <a:cubicBezTo>
                    <a:pt x="15859" y="14072"/>
                    <a:pt x="15860" y="14072"/>
                    <a:pt x="15860" y="14071"/>
                  </a:cubicBezTo>
                  <a:lnTo>
                    <a:pt x="15860" y="14071"/>
                  </a:lnTo>
                  <a:cubicBezTo>
                    <a:pt x="15860" y="14072"/>
                    <a:pt x="15861" y="14072"/>
                    <a:pt x="15861" y="14073"/>
                  </a:cubicBezTo>
                  <a:lnTo>
                    <a:pt x="15861" y="14073"/>
                  </a:lnTo>
                  <a:cubicBezTo>
                    <a:pt x="15861" y="14073"/>
                    <a:pt x="15861" y="14073"/>
                    <a:pt x="15861" y="14073"/>
                  </a:cubicBezTo>
                  <a:lnTo>
                    <a:pt x="15861" y="14073"/>
                  </a:lnTo>
                  <a:cubicBezTo>
                    <a:pt x="15861" y="14073"/>
                    <a:pt x="15861" y="14074"/>
                    <a:pt x="15861" y="14074"/>
                  </a:cubicBezTo>
                  <a:lnTo>
                    <a:pt x="15861" y="14074"/>
                  </a:lnTo>
                  <a:cubicBezTo>
                    <a:pt x="15861" y="14074"/>
                    <a:pt x="15861" y="14074"/>
                    <a:pt x="15861" y="14074"/>
                  </a:cubicBezTo>
                  <a:lnTo>
                    <a:pt x="15861" y="14074"/>
                  </a:lnTo>
                  <a:cubicBezTo>
                    <a:pt x="15861" y="14074"/>
                    <a:pt x="15861" y="14073"/>
                    <a:pt x="15861" y="14073"/>
                  </a:cubicBezTo>
                  <a:lnTo>
                    <a:pt x="15861" y="14073"/>
                  </a:lnTo>
                  <a:cubicBezTo>
                    <a:pt x="15860" y="14073"/>
                    <a:pt x="15860" y="14073"/>
                    <a:pt x="15860" y="14073"/>
                  </a:cubicBezTo>
                  <a:lnTo>
                    <a:pt x="15860" y="14073"/>
                  </a:lnTo>
                  <a:cubicBezTo>
                    <a:pt x="15859" y="14073"/>
                    <a:pt x="15859" y="14073"/>
                    <a:pt x="15858" y="14072"/>
                  </a:cubicBezTo>
                  <a:lnTo>
                    <a:pt x="15858" y="14072"/>
                  </a:lnTo>
                  <a:cubicBezTo>
                    <a:pt x="15858" y="14073"/>
                    <a:pt x="15857" y="14073"/>
                    <a:pt x="15857" y="14073"/>
                  </a:cubicBezTo>
                  <a:lnTo>
                    <a:pt x="15857" y="14073"/>
                  </a:lnTo>
                  <a:cubicBezTo>
                    <a:pt x="15857" y="14074"/>
                    <a:pt x="15858" y="14074"/>
                    <a:pt x="15858" y="14075"/>
                  </a:cubicBezTo>
                  <a:lnTo>
                    <a:pt x="15858" y="14075"/>
                  </a:lnTo>
                  <a:cubicBezTo>
                    <a:pt x="15859" y="14074"/>
                    <a:pt x="15859" y="14074"/>
                    <a:pt x="15860" y="14073"/>
                  </a:cubicBezTo>
                  <a:lnTo>
                    <a:pt x="15860" y="14073"/>
                  </a:lnTo>
                  <a:cubicBezTo>
                    <a:pt x="15860" y="14074"/>
                    <a:pt x="15861" y="14074"/>
                    <a:pt x="15861" y="14075"/>
                  </a:cubicBezTo>
                  <a:lnTo>
                    <a:pt x="15861" y="14075"/>
                  </a:lnTo>
                  <a:cubicBezTo>
                    <a:pt x="15861" y="14074"/>
                    <a:pt x="15861" y="14074"/>
                    <a:pt x="15861" y="14074"/>
                  </a:cubicBezTo>
                  <a:lnTo>
                    <a:pt x="15861" y="14074"/>
                  </a:lnTo>
                  <a:cubicBezTo>
                    <a:pt x="15861" y="14075"/>
                    <a:pt x="15862" y="14075"/>
                    <a:pt x="15862" y="14075"/>
                  </a:cubicBezTo>
                  <a:lnTo>
                    <a:pt x="15862" y="14075"/>
                  </a:lnTo>
                  <a:cubicBezTo>
                    <a:pt x="15861" y="14075"/>
                    <a:pt x="15861" y="14075"/>
                    <a:pt x="15861" y="14075"/>
                  </a:cubicBezTo>
                  <a:lnTo>
                    <a:pt x="15861" y="14075"/>
                  </a:lnTo>
                  <a:cubicBezTo>
                    <a:pt x="15861" y="14075"/>
                    <a:pt x="15860" y="14075"/>
                    <a:pt x="15860" y="14076"/>
                  </a:cubicBezTo>
                  <a:cubicBezTo>
                    <a:pt x="15859" y="14075"/>
                    <a:pt x="15859" y="14075"/>
                    <a:pt x="15858" y="14075"/>
                  </a:cubicBezTo>
                  <a:lnTo>
                    <a:pt x="15858" y="14075"/>
                  </a:lnTo>
                  <a:cubicBezTo>
                    <a:pt x="15858" y="14075"/>
                    <a:pt x="15857" y="14075"/>
                    <a:pt x="15857" y="14076"/>
                  </a:cubicBezTo>
                  <a:cubicBezTo>
                    <a:pt x="15856" y="14075"/>
                    <a:pt x="15856" y="14075"/>
                    <a:pt x="15855" y="14075"/>
                  </a:cubicBezTo>
                  <a:lnTo>
                    <a:pt x="15855" y="14075"/>
                  </a:lnTo>
                  <a:cubicBezTo>
                    <a:pt x="15855" y="14075"/>
                    <a:pt x="15854" y="14075"/>
                    <a:pt x="15854" y="14076"/>
                  </a:cubicBezTo>
                  <a:lnTo>
                    <a:pt x="15854" y="14076"/>
                  </a:lnTo>
                  <a:cubicBezTo>
                    <a:pt x="10497" y="10229"/>
                    <a:pt x="6518" y="8947"/>
                    <a:pt x="4335" y="8947"/>
                  </a:cubicBezTo>
                  <a:cubicBezTo>
                    <a:pt x="1" y="8947"/>
                    <a:pt x="2749" y="14004"/>
                    <a:pt x="15845" y="14082"/>
                  </a:cubicBezTo>
                  <a:lnTo>
                    <a:pt x="15845" y="14082"/>
                  </a:lnTo>
                  <a:cubicBezTo>
                    <a:pt x="15848" y="14080"/>
                    <a:pt x="15851" y="14078"/>
                    <a:pt x="15854" y="14076"/>
                  </a:cubicBezTo>
                  <a:lnTo>
                    <a:pt x="15854" y="14076"/>
                  </a:lnTo>
                  <a:cubicBezTo>
                    <a:pt x="15854" y="14076"/>
                    <a:pt x="15855" y="14076"/>
                    <a:pt x="15855" y="14077"/>
                  </a:cubicBezTo>
                  <a:lnTo>
                    <a:pt x="15855" y="14077"/>
                  </a:lnTo>
                  <a:cubicBezTo>
                    <a:pt x="15856" y="14076"/>
                    <a:pt x="15856" y="14076"/>
                    <a:pt x="15857" y="14076"/>
                  </a:cubicBezTo>
                  <a:lnTo>
                    <a:pt x="15857" y="14076"/>
                  </a:lnTo>
                  <a:cubicBezTo>
                    <a:pt x="15857" y="14076"/>
                    <a:pt x="15858" y="14076"/>
                    <a:pt x="15858" y="14077"/>
                  </a:cubicBezTo>
                  <a:lnTo>
                    <a:pt x="15858" y="14077"/>
                  </a:lnTo>
                  <a:cubicBezTo>
                    <a:pt x="15859" y="14076"/>
                    <a:pt x="15859" y="14076"/>
                    <a:pt x="15860" y="14076"/>
                  </a:cubicBezTo>
                  <a:lnTo>
                    <a:pt x="15860" y="14076"/>
                  </a:lnTo>
                  <a:cubicBezTo>
                    <a:pt x="15860" y="14076"/>
                    <a:pt x="15861" y="14076"/>
                    <a:pt x="15861" y="14077"/>
                  </a:cubicBezTo>
                  <a:lnTo>
                    <a:pt x="15861" y="14077"/>
                  </a:lnTo>
                  <a:cubicBezTo>
                    <a:pt x="15861" y="14076"/>
                    <a:pt x="15862" y="14076"/>
                    <a:pt x="15862" y="14076"/>
                  </a:cubicBezTo>
                  <a:lnTo>
                    <a:pt x="15862" y="14076"/>
                  </a:lnTo>
                  <a:cubicBezTo>
                    <a:pt x="15862" y="14077"/>
                    <a:pt x="15862" y="14077"/>
                    <a:pt x="15862" y="14078"/>
                  </a:cubicBezTo>
                  <a:lnTo>
                    <a:pt x="15862" y="14078"/>
                  </a:lnTo>
                  <a:cubicBezTo>
                    <a:pt x="15862" y="14077"/>
                    <a:pt x="15862" y="14077"/>
                    <a:pt x="15861" y="14077"/>
                  </a:cubicBezTo>
                  <a:lnTo>
                    <a:pt x="15861" y="14077"/>
                  </a:lnTo>
                  <a:cubicBezTo>
                    <a:pt x="15861" y="14077"/>
                    <a:pt x="15860" y="14077"/>
                    <a:pt x="15860" y="14078"/>
                  </a:cubicBezTo>
                  <a:lnTo>
                    <a:pt x="15860" y="14078"/>
                  </a:lnTo>
                  <a:cubicBezTo>
                    <a:pt x="15859" y="14077"/>
                    <a:pt x="15859" y="14077"/>
                    <a:pt x="15858" y="14077"/>
                  </a:cubicBezTo>
                  <a:lnTo>
                    <a:pt x="15858" y="14077"/>
                  </a:lnTo>
                  <a:cubicBezTo>
                    <a:pt x="15858" y="14077"/>
                    <a:pt x="15857" y="14077"/>
                    <a:pt x="15857" y="14078"/>
                  </a:cubicBezTo>
                  <a:lnTo>
                    <a:pt x="15857" y="14078"/>
                  </a:lnTo>
                  <a:cubicBezTo>
                    <a:pt x="15856" y="14077"/>
                    <a:pt x="15856" y="14077"/>
                    <a:pt x="15855" y="14077"/>
                  </a:cubicBezTo>
                  <a:lnTo>
                    <a:pt x="15855" y="14077"/>
                  </a:lnTo>
                  <a:cubicBezTo>
                    <a:pt x="15853" y="14078"/>
                    <a:pt x="15851" y="14080"/>
                    <a:pt x="15849" y="14082"/>
                  </a:cubicBezTo>
                  <a:lnTo>
                    <a:pt x="15849" y="14082"/>
                  </a:lnTo>
                  <a:cubicBezTo>
                    <a:pt x="15847" y="14082"/>
                    <a:pt x="15846" y="14082"/>
                    <a:pt x="15845" y="14082"/>
                  </a:cubicBezTo>
                  <a:lnTo>
                    <a:pt x="15845" y="14082"/>
                  </a:lnTo>
                  <a:cubicBezTo>
                    <a:pt x="15845" y="14082"/>
                    <a:pt x="15845" y="14082"/>
                    <a:pt x="15845" y="14082"/>
                  </a:cubicBezTo>
                  <a:lnTo>
                    <a:pt x="15845" y="14082"/>
                  </a:lnTo>
                  <a:cubicBezTo>
                    <a:pt x="15753" y="14082"/>
                    <a:pt x="15660" y="14083"/>
                    <a:pt x="15566" y="14083"/>
                  </a:cubicBezTo>
                  <a:cubicBezTo>
                    <a:pt x="15659" y="14083"/>
                    <a:pt x="15751" y="14083"/>
                    <a:pt x="15843" y="14083"/>
                  </a:cubicBezTo>
                  <a:lnTo>
                    <a:pt x="15843" y="14083"/>
                  </a:lnTo>
                  <a:cubicBezTo>
                    <a:pt x="15843" y="14083"/>
                    <a:pt x="15843" y="14083"/>
                    <a:pt x="15843" y="14083"/>
                  </a:cubicBezTo>
                  <a:lnTo>
                    <a:pt x="15843" y="14083"/>
                  </a:lnTo>
                  <a:cubicBezTo>
                    <a:pt x="15844" y="14083"/>
                    <a:pt x="15845" y="14083"/>
                    <a:pt x="15846" y="14083"/>
                  </a:cubicBezTo>
                  <a:lnTo>
                    <a:pt x="15846" y="14083"/>
                  </a:lnTo>
                  <a:cubicBezTo>
                    <a:pt x="15846" y="14083"/>
                    <a:pt x="15846" y="14083"/>
                    <a:pt x="15846" y="14083"/>
                  </a:cubicBezTo>
                  <a:lnTo>
                    <a:pt x="15846" y="14083"/>
                  </a:lnTo>
                  <a:cubicBezTo>
                    <a:pt x="15847" y="14083"/>
                    <a:pt x="15848" y="14083"/>
                    <a:pt x="15849" y="14083"/>
                  </a:cubicBezTo>
                  <a:lnTo>
                    <a:pt x="15849" y="14083"/>
                  </a:lnTo>
                  <a:cubicBezTo>
                    <a:pt x="15849" y="14083"/>
                    <a:pt x="15849" y="14083"/>
                    <a:pt x="15849" y="14083"/>
                  </a:cubicBezTo>
                  <a:lnTo>
                    <a:pt x="15849" y="14083"/>
                  </a:lnTo>
                  <a:cubicBezTo>
                    <a:pt x="15850" y="14083"/>
                    <a:pt x="15851" y="14083"/>
                    <a:pt x="15852" y="14083"/>
                  </a:cubicBezTo>
                  <a:lnTo>
                    <a:pt x="15852" y="14083"/>
                  </a:lnTo>
                  <a:cubicBezTo>
                    <a:pt x="15852" y="14083"/>
                    <a:pt x="15852" y="14083"/>
                    <a:pt x="15852" y="14083"/>
                  </a:cubicBezTo>
                  <a:lnTo>
                    <a:pt x="15852" y="14083"/>
                  </a:lnTo>
                  <a:cubicBezTo>
                    <a:pt x="15854" y="14083"/>
                    <a:pt x="15856" y="14083"/>
                    <a:pt x="15858" y="14083"/>
                  </a:cubicBezTo>
                  <a:lnTo>
                    <a:pt x="15858" y="14083"/>
                  </a:lnTo>
                  <a:cubicBezTo>
                    <a:pt x="15860" y="14083"/>
                    <a:pt x="15862" y="14083"/>
                    <a:pt x="15864" y="14083"/>
                  </a:cubicBezTo>
                  <a:lnTo>
                    <a:pt x="15864" y="14083"/>
                  </a:lnTo>
                  <a:cubicBezTo>
                    <a:pt x="15864" y="14083"/>
                    <a:pt x="15864" y="14083"/>
                    <a:pt x="15864" y="14083"/>
                  </a:cubicBezTo>
                  <a:lnTo>
                    <a:pt x="15864" y="14083"/>
                  </a:lnTo>
                  <a:cubicBezTo>
                    <a:pt x="15862" y="14083"/>
                    <a:pt x="15860" y="14083"/>
                    <a:pt x="15858" y="14083"/>
                  </a:cubicBezTo>
                  <a:lnTo>
                    <a:pt x="15858" y="14083"/>
                  </a:lnTo>
                  <a:cubicBezTo>
                    <a:pt x="15856" y="14083"/>
                    <a:pt x="15854" y="14083"/>
                    <a:pt x="15852" y="14083"/>
                  </a:cubicBezTo>
                  <a:lnTo>
                    <a:pt x="15852" y="14083"/>
                  </a:lnTo>
                  <a:cubicBezTo>
                    <a:pt x="15777" y="14137"/>
                    <a:pt x="15702" y="14191"/>
                    <a:pt x="15627" y="14246"/>
                  </a:cubicBezTo>
                  <a:lnTo>
                    <a:pt x="15627" y="14246"/>
                  </a:lnTo>
                  <a:cubicBezTo>
                    <a:pt x="15627" y="14246"/>
                    <a:pt x="15627" y="14246"/>
                    <a:pt x="15627" y="14246"/>
                  </a:cubicBezTo>
                  <a:lnTo>
                    <a:pt x="15627" y="14246"/>
                  </a:lnTo>
                  <a:cubicBezTo>
                    <a:pt x="15625" y="14247"/>
                    <a:pt x="15623" y="14248"/>
                    <a:pt x="15622" y="14249"/>
                  </a:cubicBezTo>
                  <a:cubicBezTo>
                    <a:pt x="15623" y="14248"/>
                    <a:pt x="15625" y="14247"/>
                    <a:pt x="15627" y="14246"/>
                  </a:cubicBezTo>
                  <a:lnTo>
                    <a:pt x="15627" y="14246"/>
                  </a:lnTo>
                  <a:cubicBezTo>
                    <a:pt x="7020" y="20651"/>
                    <a:pt x="6124" y="25620"/>
                    <a:pt x="8087" y="25620"/>
                  </a:cubicBezTo>
                  <a:cubicBezTo>
                    <a:pt x="9669" y="25620"/>
                    <a:pt x="13109" y="22391"/>
                    <a:pt x="15864" y="14083"/>
                  </a:cubicBezTo>
                  <a:lnTo>
                    <a:pt x="15864" y="14083"/>
                  </a:lnTo>
                  <a:cubicBezTo>
                    <a:pt x="15835" y="14175"/>
                    <a:pt x="15805" y="14268"/>
                    <a:pt x="15775" y="14361"/>
                  </a:cubicBezTo>
                  <a:cubicBezTo>
                    <a:pt x="15805" y="14268"/>
                    <a:pt x="15835" y="14176"/>
                    <a:pt x="15865" y="14085"/>
                  </a:cubicBezTo>
                  <a:lnTo>
                    <a:pt x="15865" y="14085"/>
                  </a:lnTo>
                  <a:cubicBezTo>
                    <a:pt x="15865" y="14085"/>
                    <a:pt x="15865" y="14085"/>
                    <a:pt x="15865" y="14085"/>
                  </a:cubicBezTo>
                  <a:lnTo>
                    <a:pt x="15865" y="14085"/>
                  </a:lnTo>
                  <a:cubicBezTo>
                    <a:pt x="15865" y="14085"/>
                    <a:pt x="15865" y="14085"/>
                    <a:pt x="15865" y="14085"/>
                  </a:cubicBezTo>
                  <a:lnTo>
                    <a:pt x="15865" y="14085"/>
                  </a:lnTo>
                  <a:cubicBezTo>
                    <a:pt x="15895" y="14176"/>
                    <a:pt x="15925" y="14268"/>
                    <a:pt x="15955" y="14361"/>
                  </a:cubicBezTo>
                  <a:cubicBezTo>
                    <a:pt x="15925" y="14268"/>
                    <a:pt x="15896" y="14176"/>
                    <a:pt x="15867" y="14085"/>
                  </a:cubicBezTo>
                  <a:lnTo>
                    <a:pt x="15867" y="14085"/>
                  </a:lnTo>
                  <a:cubicBezTo>
                    <a:pt x="15867" y="14085"/>
                    <a:pt x="15867" y="14085"/>
                    <a:pt x="15867" y="14085"/>
                  </a:cubicBezTo>
                  <a:lnTo>
                    <a:pt x="15867" y="14085"/>
                  </a:lnTo>
                  <a:cubicBezTo>
                    <a:pt x="15866" y="14084"/>
                    <a:pt x="15866" y="14084"/>
                    <a:pt x="15866" y="14083"/>
                  </a:cubicBezTo>
                  <a:lnTo>
                    <a:pt x="15866" y="14083"/>
                  </a:lnTo>
                  <a:cubicBezTo>
                    <a:pt x="15867" y="14083"/>
                    <a:pt x="15867" y="14083"/>
                    <a:pt x="15867" y="14083"/>
                  </a:cubicBezTo>
                  <a:lnTo>
                    <a:pt x="15867" y="14083"/>
                  </a:lnTo>
                  <a:cubicBezTo>
                    <a:pt x="15867" y="14083"/>
                    <a:pt x="15867" y="14083"/>
                    <a:pt x="15867" y="14083"/>
                  </a:cubicBezTo>
                  <a:lnTo>
                    <a:pt x="15867" y="14083"/>
                  </a:lnTo>
                  <a:cubicBezTo>
                    <a:pt x="15868" y="14083"/>
                    <a:pt x="15869" y="14083"/>
                    <a:pt x="15870" y="14083"/>
                  </a:cubicBezTo>
                  <a:lnTo>
                    <a:pt x="15870" y="14083"/>
                  </a:lnTo>
                  <a:cubicBezTo>
                    <a:pt x="15870" y="14083"/>
                    <a:pt x="15870" y="14083"/>
                    <a:pt x="15870" y="14083"/>
                  </a:cubicBezTo>
                  <a:lnTo>
                    <a:pt x="15870" y="14083"/>
                  </a:lnTo>
                  <a:cubicBezTo>
                    <a:pt x="15871" y="14083"/>
                    <a:pt x="15872" y="14083"/>
                    <a:pt x="15874" y="14083"/>
                  </a:cubicBezTo>
                  <a:lnTo>
                    <a:pt x="15874" y="14083"/>
                  </a:lnTo>
                  <a:cubicBezTo>
                    <a:pt x="15873" y="14083"/>
                    <a:pt x="15873" y="14083"/>
                    <a:pt x="15873" y="14083"/>
                  </a:cubicBezTo>
                  <a:lnTo>
                    <a:pt x="15873" y="14083"/>
                  </a:lnTo>
                  <a:cubicBezTo>
                    <a:pt x="15965" y="14083"/>
                    <a:pt x="16057" y="14083"/>
                    <a:pt x="16150" y="14083"/>
                  </a:cubicBezTo>
                  <a:cubicBezTo>
                    <a:pt x="16057" y="14083"/>
                    <a:pt x="15964" y="14082"/>
                    <a:pt x="15871" y="14082"/>
                  </a:cubicBezTo>
                  <a:lnTo>
                    <a:pt x="15871" y="14082"/>
                  </a:lnTo>
                  <a:cubicBezTo>
                    <a:pt x="15871" y="14082"/>
                    <a:pt x="15871" y="14082"/>
                    <a:pt x="15871" y="14082"/>
                  </a:cubicBezTo>
                  <a:lnTo>
                    <a:pt x="15871" y="14082"/>
                  </a:lnTo>
                  <a:cubicBezTo>
                    <a:pt x="15870" y="14082"/>
                    <a:pt x="15869" y="14082"/>
                    <a:pt x="15868" y="14082"/>
                  </a:cubicBezTo>
                  <a:lnTo>
                    <a:pt x="15868" y="14082"/>
                  </a:lnTo>
                  <a:cubicBezTo>
                    <a:pt x="15867" y="14081"/>
                    <a:pt x="15867" y="14081"/>
                    <a:pt x="15866" y="14081"/>
                  </a:cubicBezTo>
                  <a:lnTo>
                    <a:pt x="15866" y="14081"/>
                  </a:lnTo>
                  <a:cubicBezTo>
                    <a:pt x="15866" y="14081"/>
                    <a:pt x="15866" y="14081"/>
                    <a:pt x="15866" y="14082"/>
                  </a:cubicBezTo>
                  <a:lnTo>
                    <a:pt x="15866" y="14082"/>
                  </a:lnTo>
                  <a:cubicBezTo>
                    <a:pt x="15867" y="14082"/>
                    <a:pt x="15867" y="14082"/>
                    <a:pt x="15868" y="14082"/>
                  </a:cubicBezTo>
                  <a:lnTo>
                    <a:pt x="15868" y="14082"/>
                  </a:lnTo>
                  <a:cubicBezTo>
                    <a:pt x="15868" y="14082"/>
                    <a:pt x="15868" y="14082"/>
                    <a:pt x="15868" y="14082"/>
                  </a:cubicBezTo>
                  <a:lnTo>
                    <a:pt x="15868" y="14082"/>
                  </a:lnTo>
                  <a:cubicBezTo>
                    <a:pt x="15867" y="14082"/>
                    <a:pt x="15867" y="14082"/>
                    <a:pt x="15866" y="14082"/>
                  </a:cubicBezTo>
                  <a:lnTo>
                    <a:pt x="15866" y="14082"/>
                  </a:lnTo>
                  <a:cubicBezTo>
                    <a:pt x="15866" y="14082"/>
                    <a:pt x="15866" y="14082"/>
                    <a:pt x="15866" y="14082"/>
                  </a:cubicBezTo>
                  <a:lnTo>
                    <a:pt x="15866" y="14082"/>
                  </a:lnTo>
                  <a:cubicBezTo>
                    <a:pt x="15866" y="14082"/>
                    <a:pt x="15866" y="14082"/>
                    <a:pt x="15866" y="14082"/>
                  </a:cubicBezTo>
                  <a:lnTo>
                    <a:pt x="15866" y="14082"/>
                  </a:lnTo>
                  <a:cubicBezTo>
                    <a:pt x="15866" y="14081"/>
                    <a:pt x="15866" y="14081"/>
                    <a:pt x="15866" y="14081"/>
                  </a:cubicBezTo>
                  <a:lnTo>
                    <a:pt x="15866" y="14081"/>
                  </a:lnTo>
                  <a:cubicBezTo>
                    <a:pt x="15866" y="14081"/>
                    <a:pt x="15866" y="14081"/>
                    <a:pt x="15866" y="14081"/>
                  </a:cubicBezTo>
                  <a:lnTo>
                    <a:pt x="15866" y="14081"/>
                  </a:lnTo>
                  <a:cubicBezTo>
                    <a:pt x="15867" y="14080"/>
                    <a:pt x="15867" y="14079"/>
                    <a:pt x="15867" y="14079"/>
                  </a:cubicBezTo>
                  <a:lnTo>
                    <a:pt x="15867" y="14079"/>
                  </a:lnTo>
                  <a:cubicBezTo>
                    <a:pt x="15868" y="14080"/>
                    <a:pt x="15870" y="14081"/>
                    <a:pt x="15871" y="14082"/>
                  </a:cubicBezTo>
                  <a:lnTo>
                    <a:pt x="15871" y="14082"/>
                  </a:lnTo>
                  <a:cubicBezTo>
                    <a:pt x="28968" y="14004"/>
                    <a:pt x="31722" y="8947"/>
                    <a:pt x="27387" y="8947"/>
                  </a:cubicBezTo>
                  <a:cubicBezTo>
                    <a:pt x="25205" y="8947"/>
                    <a:pt x="21228" y="10228"/>
                    <a:pt x="15870" y="14070"/>
                  </a:cubicBezTo>
                  <a:lnTo>
                    <a:pt x="15870" y="14070"/>
                  </a:lnTo>
                  <a:cubicBezTo>
                    <a:pt x="15870" y="14069"/>
                    <a:pt x="15871" y="14068"/>
                    <a:pt x="15871" y="14067"/>
                  </a:cubicBezTo>
                  <a:lnTo>
                    <a:pt x="15871" y="14067"/>
                  </a:lnTo>
                  <a:cubicBezTo>
                    <a:pt x="15871" y="14067"/>
                    <a:pt x="15871" y="14067"/>
                    <a:pt x="15871" y="14068"/>
                  </a:cubicBezTo>
                  <a:lnTo>
                    <a:pt x="15871" y="14068"/>
                  </a:lnTo>
                  <a:cubicBezTo>
                    <a:pt x="15871" y="14067"/>
                    <a:pt x="15871" y="14066"/>
                    <a:pt x="15872" y="14065"/>
                  </a:cubicBezTo>
                  <a:lnTo>
                    <a:pt x="15872" y="14065"/>
                  </a:lnTo>
                  <a:cubicBezTo>
                    <a:pt x="15872" y="14065"/>
                    <a:pt x="15872" y="14065"/>
                    <a:pt x="15872" y="14065"/>
                  </a:cubicBezTo>
                  <a:lnTo>
                    <a:pt x="15872" y="14065"/>
                  </a:lnTo>
                  <a:cubicBezTo>
                    <a:pt x="15872" y="14064"/>
                    <a:pt x="15872" y="14063"/>
                    <a:pt x="15873" y="14062"/>
                  </a:cubicBezTo>
                  <a:lnTo>
                    <a:pt x="15873" y="14062"/>
                  </a:lnTo>
                  <a:cubicBezTo>
                    <a:pt x="15872" y="14062"/>
                    <a:pt x="15872" y="14062"/>
                    <a:pt x="15872" y="14062"/>
                  </a:cubicBezTo>
                  <a:lnTo>
                    <a:pt x="15872" y="14062"/>
                  </a:lnTo>
                  <a:cubicBezTo>
                    <a:pt x="15900" y="13977"/>
                    <a:pt x="15927" y="13891"/>
                    <a:pt x="15955" y="13805"/>
                  </a:cubicBezTo>
                  <a:lnTo>
                    <a:pt x="15955" y="13805"/>
                  </a:lnTo>
                  <a:cubicBezTo>
                    <a:pt x="15927" y="13892"/>
                    <a:pt x="15899" y="13978"/>
                    <a:pt x="15870" y="14064"/>
                  </a:cubicBezTo>
                  <a:lnTo>
                    <a:pt x="15870" y="14064"/>
                  </a:lnTo>
                  <a:cubicBezTo>
                    <a:pt x="15870" y="14064"/>
                    <a:pt x="15870" y="14064"/>
                    <a:pt x="15870" y="14064"/>
                  </a:cubicBezTo>
                  <a:lnTo>
                    <a:pt x="15870" y="14064"/>
                  </a:lnTo>
                  <a:cubicBezTo>
                    <a:pt x="18851" y="4689"/>
                    <a:pt x="17355" y="1"/>
                    <a:pt x="15860" y="1"/>
                  </a:cubicBezTo>
                  <a:close/>
                  <a:moveTo>
                    <a:pt x="15867" y="14083"/>
                  </a:moveTo>
                  <a:lnTo>
                    <a:pt x="15867" y="14083"/>
                  </a:lnTo>
                  <a:cubicBezTo>
                    <a:pt x="15943" y="14139"/>
                    <a:pt x="16018" y="14194"/>
                    <a:pt x="16095" y="14249"/>
                  </a:cubicBezTo>
                  <a:cubicBezTo>
                    <a:pt x="16018" y="14194"/>
                    <a:pt x="15942" y="14139"/>
                    <a:pt x="15867" y="14085"/>
                  </a:cubicBezTo>
                  <a:lnTo>
                    <a:pt x="15867" y="14085"/>
                  </a:lnTo>
                  <a:cubicBezTo>
                    <a:pt x="18616" y="22391"/>
                    <a:pt x="22054" y="25620"/>
                    <a:pt x="23636" y="25620"/>
                  </a:cubicBezTo>
                  <a:cubicBezTo>
                    <a:pt x="25615" y="25620"/>
                    <a:pt x="24689" y="20567"/>
                    <a:pt x="15870" y="14083"/>
                  </a:cubicBezTo>
                  <a:lnTo>
                    <a:pt x="15870" y="14083"/>
                  </a:lnTo>
                  <a:cubicBezTo>
                    <a:pt x="15869" y="14083"/>
                    <a:pt x="15868" y="14083"/>
                    <a:pt x="15867" y="14083"/>
                  </a:cubicBezTo>
                  <a:close/>
                  <a:moveTo>
                    <a:pt x="15865" y="14085"/>
                  </a:moveTo>
                  <a:cubicBezTo>
                    <a:pt x="12871" y="23471"/>
                    <a:pt x="14364" y="28164"/>
                    <a:pt x="15860" y="28164"/>
                  </a:cubicBezTo>
                  <a:cubicBezTo>
                    <a:pt x="17355" y="28164"/>
                    <a:pt x="18853" y="23471"/>
                    <a:pt x="15865" y="14085"/>
                  </a:cubicBezTo>
                  <a:close/>
                </a:path>
              </a:pathLst>
            </a:custGeom>
            <a:solidFill>
              <a:srgbClr val="FF84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27"/>
            <p:cNvSpPr/>
            <p:nvPr/>
          </p:nvSpPr>
          <p:spPr>
            <a:xfrm>
              <a:off x="2028650" y="2201550"/>
              <a:ext cx="784200" cy="673525"/>
            </a:xfrm>
            <a:custGeom>
              <a:avLst/>
              <a:gdLst/>
              <a:ahLst/>
              <a:cxnLst/>
              <a:rect l="l" t="t" r="r" b="b"/>
              <a:pathLst>
                <a:path w="31368" h="26941" extrusionOk="0">
                  <a:moveTo>
                    <a:pt x="5287" y="4715"/>
                  </a:moveTo>
                  <a:cubicBezTo>
                    <a:pt x="2628" y="4715"/>
                    <a:pt x="4586" y="9659"/>
                    <a:pt x="15678" y="13465"/>
                  </a:cubicBezTo>
                  <a:lnTo>
                    <a:pt x="15678" y="13465"/>
                  </a:lnTo>
                  <a:cubicBezTo>
                    <a:pt x="15678" y="13463"/>
                    <a:pt x="15678" y="13461"/>
                    <a:pt x="15678" y="13458"/>
                  </a:cubicBezTo>
                  <a:lnTo>
                    <a:pt x="15678" y="13458"/>
                  </a:lnTo>
                  <a:cubicBezTo>
                    <a:pt x="15655" y="13425"/>
                    <a:pt x="15631" y="13391"/>
                    <a:pt x="15607" y="13357"/>
                  </a:cubicBezTo>
                  <a:lnTo>
                    <a:pt x="15607" y="13357"/>
                  </a:lnTo>
                  <a:cubicBezTo>
                    <a:pt x="10987" y="6971"/>
                    <a:pt x="7084" y="4715"/>
                    <a:pt x="5287" y="4715"/>
                  </a:cubicBezTo>
                  <a:close/>
                  <a:moveTo>
                    <a:pt x="15686" y="13464"/>
                  </a:moveTo>
                  <a:lnTo>
                    <a:pt x="15686" y="13464"/>
                  </a:lnTo>
                  <a:cubicBezTo>
                    <a:pt x="15687" y="13464"/>
                    <a:pt x="15687" y="13465"/>
                    <a:pt x="15687" y="13465"/>
                  </a:cubicBezTo>
                  <a:lnTo>
                    <a:pt x="15687" y="13465"/>
                  </a:lnTo>
                  <a:cubicBezTo>
                    <a:pt x="15688" y="13465"/>
                    <a:pt x="15689" y="13465"/>
                    <a:pt x="15689" y="13464"/>
                  </a:cubicBezTo>
                  <a:lnTo>
                    <a:pt x="15689" y="13464"/>
                  </a:lnTo>
                  <a:cubicBezTo>
                    <a:pt x="15689" y="13465"/>
                    <a:pt x="15688" y="13466"/>
                    <a:pt x="15688" y="13466"/>
                  </a:cubicBezTo>
                  <a:lnTo>
                    <a:pt x="15688" y="13466"/>
                  </a:lnTo>
                  <a:cubicBezTo>
                    <a:pt x="15688" y="13466"/>
                    <a:pt x="15687" y="13465"/>
                    <a:pt x="15687" y="13465"/>
                  </a:cubicBezTo>
                  <a:lnTo>
                    <a:pt x="15687" y="13465"/>
                  </a:lnTo>
                  <a:cubicBezTo>
                    <a:pt x="15687" y="13465"/>
                    <a:pt x="15687" y="13465"/>
                    <a:pt x="15686" y="13465"/>
                  </a:cubicBezTo>
                  <a:lnTo>
                    <a:pt x="15686" y="13465"/>
                  </a:lnTo>
                  <a:cubicBezTo>
                    <a:pt x="15686" y="13465"/>
                    <a:pt x="15686" y="13464"/>
                    <a:pt x="15686" y="13464"/>
                  </a:cubicBezTo>
                  <a:close/>
                  <a:moveTo>
                    <a:pt x="15680" y="13466"/>
                  </a:moveTo>
                  <a:cubicBezTo>
                    <a:pt x="15681" y="13466"/>
                    <a:pt x="15681" y="13466"/>
                    <a:pt x="15682" y="13467"/>
                  </a:cubicBezTo>
                  <a:lnTo>
                    <a:pt x="15682" y="13467"/>
                  </a:lnTo>
                  <a:cubicBezTo>
                    <a:pt x="15683" y="13466"/>
                    <a:pt x="15683" y="13466"/>
                    <a:pt x="15684" y="13466"/>
                  </a:cubicBezTo>
                  <a:lnTo>
                    <a:pt x="15684" y="13466"/>
                  </a:lnTo>
                  <a:cubicBezTo>
                    <a:pt x="15684" y="13466"/>
                    <a:pt x="15684" y="13467"/>
                    <a:pt x="15685" y="13467"/>
                  </a:cubicBezTo>
                  <a:lnTo>
                    <a:pt x="15685" y="13467"/>
                  </a:lnTo>
                  <a:cubicBezTo>
                    <a:pt x="15684" y="13467"/>
                    <a:pt x="15683" y="13467"/>
                    <a:pt x="15682" y="13467"/>
                  </a:cubicBezTo>
                  <a:lnTo>
                    <a:pt x="15682" y="13467"/>
                  </a:lnTo>
                  <a:cubicBezTo>
                    <a:pt x="15681" y="13467"/>
                    <a:pt x="15681" y="13467"/>
                    <a:pt x="15680" y="13467"/>
                  </a:cubicBezTo>
                  <a:lnTo>
                    <a:pt x="15680" y="13467"/>
                  </a:lnTo>
                  <a:cubicBezTo>
                    <a:pt x="15680" y="13467"/>
                    <a:pt x="15680" y="13466"/>
                    <a:pt x="15680" y="13466"/>
                  </a:cubicBezTo>
                  <a:close/>
                  <a:moveTo>
                    <a:pt x="15690" y="13466"/>
                  </a:moveTo>
                  <a:lnTo>
                    <a:pt x="15690" y="13466"/>
                  </a:lnTo>
                  <a:cubicBezTo>
                    <a:pt x="15690" y="13466"/>
                    <a:pt x="15689" y="13467"/>
                    <a:pt x="15689" y="13468"/>
                  </a:cubicBezTo>
                  <a:lnTo>
                    <a:pt x="15689" y="13468"/>
                  </a:lnTo>
                  <a:cubicBezTo>
                    <a:pt x="15689" y="13467"/>
                    <a:pt x="15688" y="13467"/>
                    <a:pt x="15688" y="13466"/>
                  </a:cubicBezTo>
                  <a:lnTo>
                    <a:pt x="15688" y="13466"/>
                  </a:lnTo>
                  <a:cubicBezTo>
                    <a:pt x="15689" y="13466"/>
                    <a:pt x="15690" y="13466"/>
                    <a:pt x="15690" y="13466"/>
                  </a:cubicBezTo>
                  <a:close/>
                  <a:moveTo>
                    <a:pt x="15688" y="13466"/>
                  </a:moveTo>
                  <a:lnTo>
                    <a:pt x="15688" y="13466"/>
                  </a:lnTo>
                  <a:cubicBezTo>
                    <a:pt x="15687" y="13467"/>
                    <a:pt x="15687" y="13467"/>
                    <a:pt x="15687" y="13468"/>
                  </a:cubicBezTo>
                  <a:lnTo>
                    <a:pt x="15687" y="13468"/>
                  </a:lnTo>
                  <a:cubicBezTo>
                    <a:pt x="15687" y="13467"/>
                    <a:pt x="15687" y="13467"/>
                    <a:pt x="15686" y="13467"/>
                  </a:cubicBezTo>
                  <a:lnTo>
                    <a:pt x="15686" y="13467"/>
                  </a:lnTo>
                  <a:cubicBezTo>
                    <a:pt x="15686" y="13467"/>
                    <a:pt x="15686" y="13467"/>
                    <a:pt x="15686" y="13467"/>
                  </a:cubicBezTo>
                  <a:lnTo>
                    <a:pt x="15686" y="13467"/>
                  </a:lnTo>
                  <a:cubicBezTo>
                    <a:pt x="15687" y="13467"/>
                    <a:pt x="15687" y="13467"/>
                    <a:pt x="15688" y="13466"/>
                  </a:cubicBezTo>
                  <a:close/>
                  <a:moveTo>
                    <a:pt x="15686" y="13467"/>
                  </a:moveTo>
                  <a:cubicBezTo>
                    <a:pt x="15687" y="13467"/>
                    <a:pt x="15687" y="13467"/>
                    <a:pt x="15687" y="13468"/>
                  </a:cubicBezTo>
                  <a:lnTo>
                    <a:pt x="15687" y="13468"/>
                  </a:lnTo>
                  <a:cubicBezTo>
                    <a:pt x="15687" y="13468"/>
                    <a:pt x="15687" y="13468"/>
                    <a:pt x="15687" y="13468"/>
                  </a:cubicBezTo>
                  <a:lnTo>
                    <a:pt x="15687" y="13468"/>
                  </a:lnTo>
                  <a:cubicBezTo>
                    <a:pt x="15687" y="13468"/>
                    <a:pt x="15686" y="13468"/>
                    <a:pt x="15686" y="13468"/>
                  </a:cubicBezTo>
                  <a:lnTo>
                    <a:pt x="15686" y="13468"/>
                  </a:lnTo>
                  <a:cubicBezTo>
                    <a:pt x="15686" y="13468"/>
                    <a:pt x="15686" y="13467"/>
                    <a:pt x="15686" y="13467"/>
                  </a:cubicBezTo>
                  <a:close/>
                  <a:moveTo>
                    <a:pt x="26221" y="4937"/>
                  </a:moveTo>
                  <a:cubicBezTo>
                    <a:pt x="24393" y="4937"/>
                    <a:pt x="20437" y="7151"/>
                    <a:pt x="15692" y="13464"/>
                  </a:cubicBezTo>
                  <a:lnTo>
                    <a:pt x="15692" y="13464"/>
                  </a:lnTo>
                  <a:cubicBezTo>
                    <a:pt x="15694" y="13463"/>
                    <a:pt x="15696" y="13462"/>
                    <a:pt x="15698" y="13462"/>
                  </a:cubicBezTo>
                  <a:lnTo>
                    <a:pt x="15698" y="13462"/>
                  </a:lnTo>
                  <a:cubicBezTo>
                    <a:pt x="15698" y="13462"/>
                    <a:pt x="15697" y="13463"/>
                    <a:pt x="15697" y="13464"/>
                  </a:cubicBezTo>
                  <a:lnTo>
                    <a:pt x="15697" y="13464"/>
                  </a:lnTo>
                  <a:cubicBezTo>
                    <a:pt x="15697" y="13463"/>
                    <a:pt x="15698" y="13463"/>
                    <a:pt x="15699" y="13463"/>
                  </a:cubicBezTo>
                  <a:lnTo>
                    <a:pt x="15699" y="13463"/>
                  </a:lnTo>
                  <a:cubicBezTo>
                    <a:pt x="15699" y="13462"/>
                    <a:pt x="15700" y="13462"/>
                    <a:pt x="15700" y="13461"/>
                  </a:cubicBezTo>
                  <a:lnTo>
                    <a:pt x="15700" y="13461"/>
                  </a:lnTo>
                  <a:cubicBezTo>
                    <a:pt x="15700" y="13461"/>
                    <a:pt x="15699" y="13461"/>
                    <a:pt x="15698" y="13462"/>
                  </a:cubicBezTo>
                  <a:lnTo>
                    <a:pt x="15698" y="13462"/>
                  </a:lnTo>
                  <a:cubicBezTo>
                    <a:pt x="15753" y="13389"/>
                    <a:pt x="15808" y="13315"/>
                    <a:pt x="15863" y="13242"/>
                  </a:cubicBezTo>
                  <a:lnTo>
                    <a:pt x="15863" y="13242"/>
                  </a:lnTo>
                  <a:cubicBezTo>
                    <a:pt x="15808" y="13315"/>
                    <a:pt x="15754" y="13388"/>
                    <a:pt x="15700" y="13461"/>
                  </a:cubicBezTo>
                  <a:lnTo>
                    <a:pt x="15700" y="13461"/>
                  </a:lnTo>
                  <a:cubicBezTo>
                    <a:pt x="15786" y="13434"/>
                    <a:pt x="15873" y="13408"/>
                    <a:pt x="15960" y="13380"/>
                  </a:cubicBezTo>
                  <a:lnTo>
                    <a:pt x="15960" y="13380"/>
                  </a:lnTo>
                  <a:cubicBezTo>
                    <a:pt x="15872" y="13408"/>
                    <a:pt x="15785" y="13435"/>
                    <a:pt x="15699" y="13463"/>
                  </a:cubicBezTo>
                  <a:lnTo>
                    <a:pt x="15699" y="13463"/>
                  </a:lnTo>
                  <a:cubicBezTo>
                    <a:pt x="15697" y="13465"/>
                    <a:pt x="15696" y="13467"/>
                    <a:pt x="15694" y="13469"/>
                  </a:cubicBezTo>
                  <a:lnTo>
                    <a:pt x="15694" y="13469"/>
                  </a:lnTo>
                  <a:cubicBezTo>
                    <a:pt x="26931" y="9875"/>
                    <a:pt x="28951" y="4937"/>
                    <a:pt x="26221" y="4937"/>
                  </a:cubicBezTo>
                  <a:close/>
                  <a:moveTo>
                    <a:pt x="15689" y="13468"/>
                  </a:moveTo>
                  <a:lnTo>
                    <a:pt x="15689" y="13468"/>
                  </a:lnTo>
                  <a:cubicBezTo>
                    <a:pt x="15689" y="13468"/>
                    <a:pt x="15690" y="13469"/>
                    <a:pt x="15690" y="13469"/>
                  </a:cubicBezTo>
                  <a:lnTo>
                    <a:pt x="15690" y="13469"/>
                  </a:lnTo>
                  <a:cubicBezTo>
                    <a:pt x="15689" y="13469"/>
                    <a:pt x="15689" y="13469"/>
                    <a:pt x="15688" y="13469"/>
                  </a:cubicBezTo>
                  <a:lnTo>
                    <a:pt x="15688" y="13469"/>
                  </a:lnTo>
                  <a:cubicBezTo>
                    <a:pt x="15688" y="13468"/>
                    <a:pt x="15689" y="13468"/>
                    <a:pt x="15689" y="13468"/>
                  </a:cubicBezTo>
                  <a:close/>
                  <a:moveTo>
                    <a:pt x="15689" y="13470"/>
                  </a:moveTo>
                  <a:cubicBezTo>
                    <a:pt x="15689" y="13471"/>
                    <a:pt x="15689" y="13471"/>
                    <a:pt x="15689" y="13471"/>
                  </a:cubicBezTo>
                  <a:lnTo>
                    <a:pt x="15689" y="13471"/>
                  </a:lnTo>
                  <a:cubicBezTo>
                    <a:pt x="15689" y="13471"/>
                    <a:pt x="15689" y="13471"/>
                    <a:pt x="15689" y="13471"/>
                  </a:cubicBezTo>
                  <a:lnTo>
                    <a:pt x="15689" y="13471"/>
                  </a:lnTo>
                  <a:cubicBezTo>
                    <a:pt x="15689" y="13471"/>
                    <a:pt x="15689" y="13471"/>
                    <a:pt x="15689" y="13470"/>
                  </a:cubicBezTo>
                  <a:close/>
                  <a:moveTo>
                    <a:pt x="15685" y="13469"/>
                  </a:moveTo>
                  <a:lnTo>
                    <a:pt x="15685" y="13469"/>
                  </a:lnTo>
                  <a:cubicBezTo>
                    <a:pt x="15685" y="13469"/>
                    <a:pt x="15685" y="13469"/>
                    <a:pt x="15686" y="13469"/>
                  </a:cubicBezTo>
                  <a:lnTo>
                    <a:pt x="15686" y="13469"/>
                  </a:lnTo>
                  <a:cubicBezTo>
                    <a:pt x="15685" y="13470"/>
                    <a:pt x="15685" y="13470"/>
                    <a:pt x="15685" y="13471"/>
                  </a:cubicBezTo>
                  <a:lnTo>
                    <a:pt x="15685" y="13471"/>
                  </a:lnTo>
                  <a:cubicBezTo>
                    <a:pt x="15685" y="13470"/>
                    <a:pt x="15685" y="13470"/>
                    <a:pt x="15685" y="13469"/>
                  </a:cubicBezTo>
                  <a:close/>
                  <a:moveTo>
                    <a:pt x="15686" y="13470"/>
                  </a:moveTo>
                  <a:lnTo>
                    <a:pt x="15686" y="13470"/>
                  </a:lnTo>
                  <a:cubicBezTo>
                    <a:pt x="15686" y="13470"/>
                    <a:pt x="15687" y="13470"/>
                    <a:pt x="15687" y="13470"/>
                  </a:cubicBezTo>
                  <a:lnTo>
                    <a:pt x="15687" y="13470"/>
                  </a:lnTo>
                  <a:cubicBezTo>
                    <a:pt x="15687" y="13470"/>
                    <a:pt x="15687" y="13470"/>
                    <a:pt x="15687" y="13470"/>
                  </a:cubicBezTo>
                  <a:lnTo>
                    <a:pt x="15687" y="13470"/>
                  </a:lnTo>
                  <a:cubicBezTo>
                    <a:pt x="15688" y="13470"/>
                    <a:pt x="15688" y="13470"/>
                    <a:pt x="15689" y="13470"/>
                  </a:cubicBezTo>
                  <a:lnTo>
                    <a:pt x="15689" y="13470"/>
                  </a:lnTo>
                  <a:cubicBezTo>
                    <a:pt x="15689" y="13471"/>
                    <a:pt x="15689" y="13471"/>
                    <a:pt x="15689" y="13471"/>
                  </a:cubicBezTo>
                  <a:lnTo>
                    <a:pt x="15689" y="13471"/>
                  </a:lnTo>
                  <a:cubicBezTo>
                    <a:pt x="15689" y="13471"/>
                    <a:pt x="15688" y="13471"/>
                    <a:pt x="15687" y="13471"/>
                  </a:cubicBezTo>
                  <a:lnTo>
                    <a:pt x="15687" y="13471"/>
                  </a:lnTo>
                  <a:cubicBezTo>
                    <a:pt x="15687" y="13471"/>
                    <a:pt x="15687" y="13471"/>
                    <a:pt x="15687" y="13470"/>
                  </a:cubicBezTo>
                  <a:lnTo>
                    <a:pt x="15687" y="13470"/>
                  </a:lnTo>
                  <a:cubicBezTo>
                    <a:pt x="15687" y="13471"/>
                    <a:pt x="15686" y="13471"/>
                    <a:pt x="15686" y="13471"/>
                  </a:cubicBezTo>
                  <a:lnTo>
                    <a:pt x="15686" y="13471"/>
                  </a:lnTo>
                  <a:cubicBezTo>
                    <a:pt x="15686" y="13471"/>
                    <a:pt x="15686" y="13470"/>
                    <a:pt x="15686" y="13470"/>
                  </a:cubicBezTo>
                  <a:close/>
                  <a:moveTo>
                    <a:pt x="15672" y="13470"/>
                  </a:moveTo>
                  <a:lnTo>
                    <a:pt x="15672" y="13470"/>
                  </a:lnTo>
                  <a:cubicBezTo>
                    <a:pt x="15671" y="13470"/>
                    <a:pt x="15670" y="13470"/>
                    <a:pt x="15670" y="13470"/>
                  </a:cubicBezTo>
                  <a:lnTo>
                    <a:pt x="15670" y="13470"/>
                  </a:lnTo>
                  <a:cubicBezTo>
                    <a:pt x="15670" y="13471"/>
                    <a:pt x="15671" y="13471"/>
                    <a:pt x="15672" y="13471"/>
                  </a:cubicBezTo>
                  <a:lnTo>
                    <a:pt x="15672" y="13471"/>
                  </a:lnTo>
                  <a:cubicBezTo>
                    <a:pt x="15673" y="13471"/>
                    <a:pt x="15674" y="13471"/>
                    <a:pt x="15675" y="13471"/>
                  </a:cubicBezTo>
                  <a:lnTo>
                    <a:pt x="15675" y="13471"/>
                  </a:lnTo>
                  <a:cubicBezTo>
                    <a:pt x="15674" y="13470"/>
                    <a:pt x="15673" y="13470"/>
                    <a:pt x="15672" y="13470"/>
                  </a:cubicBezTo>
                  <a:close/>
                  <a:moveTo>
                    <a:pt x="15678" y="13470"/>
                  </a:moveTo>
                  <a:cubicBezTo>
                    <a:pt x="15677" y="13470"/>
                    <a:pt x="15676" y="13470"/>
                    <a:pt x="15675" y="13471"/>
                  </a:cubicBezTo>
                  <a:lnTo>
                    <a:pt x="15675" y="13471"/>
                  </a:lnTo>
                  <a:cubicBezTo>
                    <a:pt x="15676" y="13471"/>
                    <a:pt x="15677" y="13471"/>
                    <a:pt x="15678" y="13472"/>
                  </a:cubicBezTo>
                  <a:lnTo>
                    <a:pt x="15678" y="13472"/>
                  </a:lnTo>
                  <a:cubicBezTo>
                    <a:pt x="15678" y="13471"/>
                    <a:pt x="15678" y="13470"/>
                    <a:pt x="15678" y="13470"/>
                  </a:cubicBezTo>
                  <a:close/>
                  <a:moveTo>
                    <a:pt x="15685" y="13471"/>
                  </a:moveTo>
                  <a:cubicBezTo>
                    <a:pt x="15685" y="13471"/>
                    <a:pt x="15685" y="13472"/>
                    <a:pt x="15685" y="13472"/>
                  </a:cubicBezTo>
                  <a:lnTo>
                    <a:pt x="15685" y="13472"/>
                  </a:lnTo>
                  <a:cubicBezTo>
                    <a:pt x="15684" y="13472"/>
                    <a:pt x="15684" y="13473"/>
                    <a:pt x="15683" y="13473"/>
                  </a:cubicBezTo>
                  <a:lnTo>
                    <a:pt x="15683" y="13473"/>
                  </a:lnTo>
                  <a:cubicBezTo>
                    <a:pt x="15684" y="13472"/>
                    <a:pt x="15684" y="13471"/>
                    <a:pt x="15685" y="13471"/>
                  </a:cubicBezTo>
                  <a:close/>
                  <a:moveTo>
                    <a:pt x="15686" y="13471"/>
                  </a:moveTo>
                  <a:cubicBezTo>
                    <a:pt x="15686" y="13471"/>
                    <a:pt x="15686" y="13471"/>
                    <a:pt x="15686" y="13472"/>
                  </a:cubicBezTo>
                  <a:lnTo>
                    <a:pt x="15686" y="13472"/>
                  </a:lnTo>
                  <a:cubicBezTo>
                    <a:pt x="15687" y="13472"/>
                    <a:pt x="15687" y="13471"/>
                    <a:pt x="15687" y="13471"/>
                  </a:cubicBezTo>
                  <a:lnTo>
                    <a:pt x="15687" y="13471"/>
                  </a:lnTo>
                  <a:cubicBezTo>
                    <a:pt x="15688" y="13472"/>
                    <a:pt x="15688" y="13472"/>
                    <a:pt x="15688" y="13473"/>
                  </a:cubicBezTo>
                  <a:lnTo>
                    <a:pt x="15688" y="13473"/>
                  </a:lnTo>
                  <a:cubicBezTo>
                    <a:pt x="15689" y="13473"/>
                    <a:pt x="15690" y="13472"/>
                    <a:pt x="15690" y="13472"/>
                  </a:cubicBezTo>
                  <a:lnTo>
                    <a:pt x="15690" y="13472"/>
                  </a:lnTo>
                  <a:cubicBezTo>
                    <a:pt x="15690" y="13473"/>
                    <a:pt x="15689" y="13473"/>
                    <a:pt x="15689" y="13474"/>
                  </a:cubicBezTo>
                  <a:lnTo>
                    <a:pt x="15689" y="13474"/>
                  </a:lnTo>
                  <a:cubicBezTo>
                    <a:pt x="15689" y="13473"/>
                    <a:pt x="15689" y="13473"/>
                    <a:pt x="15688" y="13473"/>
                  </a:cubicBezTo>
                  <a:lnTo>
                    <a:pt x="15688" y="13473"/>
                  </a:lnTo>
                  <a:cubicBezTo>
                    <a:pt x="15688" y="13473"/>
                    <a:pt x="15687" y="13473"/>
                    <a:pt x="15686" y="13473"/>
                  </a:cubicBezTo>
                  <a:lnTo>
                    <a:pt x="15686" y="13473"/>
                  </a:lnTo>
                  <a:cubicBezTo>
                    <a:pt x="15686" y="13473"/>
                    <a:pt x="15686" y="13472"/>
                    <a:pt x="15686" y="13472"/>
                  </a:cubicBezTo>
                  <a:lnTo>
                    <a:pt x="15686" y="13472"/>
                  </a:lnTo>
                  <a:cubicBezTo>
                    <a:pt x="15686" y="13472"/>
                    <a:pt x="15686" y="13472"/>
                    <a:pt x="15686" y="13472"/>
                  </a:cubicBezTo>
                  <a:lnTo>
                    <a:pt x="15686" y="13472"/>
                  </a:lnTo>
                  <a:cubicBezTo>
                    <a:pt x="15686" y="13472"/>
                    <a:pt x="15686" y="13471"/>
                    <a:pt x="15686" y="13471"/>
                  </a:cubicBezTo>
                  <a:close/>
                  <a:moveTo>
                    <a:pt x="15680" y="13472"/>
                  </a:moveTo>
                  <a:cubicBezTo>
                    <a:pt x="15681" y="13472"/>
                    <a:pt x="15681" y="13473"/>
                    <a:pt x="15682" y="13473"/>
                  </a:cubicBezTo>
                  <a:lnTo>
                    <a:pt x="15682" y="13473"/>
                  </a:lnTo>
                  <a:cubicBezTo>
                    <a:pt x="15682" y="13473"/>
                    <a:pt x="15683" y="13473"/>
                    <a:pt x="15683" y="13473"/>
                  </a:cubicBezTo>
                  <a:lnTo>
                    <a:pt x="15683" y="13473"/>
                  </a:lnTo>
                  <a:cubicBezTo>
                    <a:pt x="15683" y="13473"/>
                    <a:pt x="15683" y="13473"/>
                    <a:pt x="15683" y="13473"/>
                  </a:cubicBezTo>
                  <a:lnTo>
                    <a:pt x="15683" y="13473"/>
                  </a:lnTo>
                  <a:cubicBezTo>
                    <a:pt x="15683" y="13473"/>
                    <a:pt x="15682" y="13473"/>
                    <a:pt x="15682" y="13473"/>
                  </a:cubicBezTo>
                  <a:lnTo>
                    <a:pt x="15682" y="13473"/>
                  </a:lnTo>
                  <a:cubicBezTo>
                    <a:pt x="15681" y="13473"/>
                    <a:pt x="15681" y="13473"/>
                    <a:pt x="15680" y="13474"/>
                  </a:cubicBezTo>
                  <a:lnTo>
                    <a:pt x="15680" y="13474"/>
                  </a:lnTo>
                  <a:cubicBezTo>
                    <a:pt x="15680" y="13473"/>
                    <a:pt x="15680" y="13473"/>
                    <a:pt x="15680" y="13472"/>
                  </a:cubicBezTo>
                  <a:close/>
                  <a:moveTo>
                    <a:pt x="15685" y="13473"/>
                  </a:moveTo>
                  <a:cubicBezTo>
                    <a:pt x="15685" y="13474"/>
                    <a:pt x="15685" y="13474"/>
                    <a:pt x="15685" y="13474"/>
                  </a:cubicBezTo>
                  <a:lnTo>
                    <a:pt x="15685" y="13474"/>
                  </a:lnTo>
                  <a:cubicBezTo>
                    <a:pt x="15684" y="13474"/>
                    <a:pt x="15684" y="13474"/>
                    <a:pt x="15684" y="13474"/>
                  </a:cubicBezTo>
                  <a:lnTo>
                    <a:pt x="15684" y="13474"/>
                  </a:lnTo>
                  <a:cubicBezTo>
                    <a:pt x="15684" y="13474"/>
                    <a:pt x="15684" y="13473"/>
                    <a:pt x="15685" y="13473"/>
                  </a:cubicBezTo>
                  <a:close/>
                  <a:moveTo>
                    <a:pt x="15686" y="13473"/>
                  </a:moveTo>
                  <a:cubicBezTo>
                    <a:pt x="15686" y="13474"/>
                    <a:pt x="15686" y="13474"/>
                    <a:pt x="15686" y="13474"/>
                  </a:cubicBezTo>
                  <a:lnTo>
                    <a:pt x="15686" y="13474"/>
                  </a:lnTo>
                  <a:cubicBezTo>
                    <a:pt x="15686" y="13474"/>
                    <a:pt x="15685" y="13474"/>
                    <a:pt x="15685" y="13474"/>
                  </a:cubicBezTo>
                  <a:lnTo>
                    <a:pt x="15685" y="13474"/>
                  </a:lnTo>
                  <a:cubicBezTo>
                    <a:pt x="15685" y="13474"/>
                    <a:pt x="15686" y="13474"/>
                    <a:pt x="15686" y="13473"/>
                  </a:cubicBezTo>
                  <a:close/>
                  <a:moveTo>
                    <a:pt x="15688" y="13475"/>
                  </a:moveTo>
                  <a:lnTo>
                    <a:pt x="15688" y="13475"/>
                  </a:lnTo>
                  <a:cubicBezTo>
                    <a:pt x="15688" y="13475"/>
                    <a:pt x="15687" y="13476"/>
                    <a:pt x="15687" y="13476"/>
                  </a:cubicBezTo>
                  <a:lnTo>
                    <a:pt x="15687" y="13476"/>
                  </a:lnTo>
                  <a:cubicBezTo>
                    <a:pt x="15688" y="13477"/>
                    <a:pt x="15688" y="13477"/>
                    <a:pt x="15689" y="13477"/>
                  </a:cubicBezTo>
                  <a:lnTo>
                    <a:pt x="15689" y="13477"/>
                  </a:lnTo>
                  <a:cubicBezTo>
                    <a:pt x="15689" y="13476"/>
                    <a:pt x="15689" y="13476"/>
                    <a:pt x="15690" y="13475"/>
                  </a:cubicBezTo>
                  <a:lnTo>
                    <a:pt x="15690" y="13475"/>
                  </a:lnTo>
                  <a:cubicBezTo>
                    <a:pt x="15690" y="13476"/>
                    <a:pt x="15690" y="13476"/>
                    <a:pt x="15690" y="13476"/>
                  </a:cubicBezTo>
                  <a:lnTo>
                    <a:pt x="15690" y="13476"/>
                  </a:lnTo>
                  <a:cubicBezTo>
                    <a:pt x="15690" y="13476"/>
                    <a:pt x="15690" y="13475"/>
                    <a:pt x="15690" y="13475"/>
                  </a:cubicBezTo>
                  <a:lnTo>
                    <a:pt x="15690" y="13475"/>
                  </a:lnTo>
                  <a:cubicBezTo>
                    <a:pt x="15690" y="13475"/>
                    <a:pt x="15690" y="13475"/>
                    <a:pt x="15690" y="13475"/>
                  </a:cubicBezTo>
                  <a:lnTo>
                    <a:pt x="15690" y="13475"/>
                  </a:lnTo>
                  <a:cubicBezTo>
                    <a:pt x="15689" y="13475"/>
                    <a:pt x="15689" y="13475"/>
                    <a:pt x="15688" y="13475"/>
                  </a:cubicBezTo>
                  <a:close/>
                  <a:moveTo>
                    <a:pt x="15682" y="13475"/>
                  </a:moveTo>
                  <a:lnTo>
                    <a:pt x="15682" y="13475"/>
                  </a:lnTo>
                  <a:cubicBezTo>
                    <a:pt x="15681" y="13475"/>
                    <a:pt x="15680" y="13475"/>
                    <a:pt x="15680" y="13475"/>
                  </a:cubicBezTo>
                  <a:lnTo>
                    <a:pt x="15680" y="13475"/>
                  </a:lnTo>
                  <a:cubicBezTo>
                    <a:pt x="15680" y="13476"/>
                    <a:pt x="15680" y="13477"/>
                    <a:pt x="15680" y="13477"/>
                  </a:cubicBezTo>
                  <a:lnTo>
                    <a:pt x="15680" y="13477"/>
                  </a:lnTo>
                  <a:cubicBezTo>
                    <a:pt x="15680" y="13476"/>
                    <a:pt x="15681" y="13476"/>
                    <a:pt x="15682" y="13475"/>
                  </a:cubicBezTo>
                  <a:close/>
                  <a:moveTo>
                    <a:pt x="15686" y="13476"/>
                  </a:moveTo>
                  <a:lnTo>
                    <a:pt x="15686" y="13476"/>
                  </a:lnTo>
                  <a:cubicBezTo>
                    <a:pt x="15686" y="13477"/>
                    <a:pt x="15686" y="13477"/>
                    <a:pt x="15686" y="13477"/>
                  </a:cubicBezTo>
                  <a:lnTo>
                    <a:pt x="15686" y="13477"/>
                  </a:lnTo>
                  <a:cubicBezTo>
                    <a:pt x="15686" y="13477"/>
                    <a:pt x="15687" y="13477"/>
                    <a:pt x="15687" y="13476"/>
                  </a:cubicBezTo>
                  <a:lnTo>
                    <a:pt x="15687" y="13476"/>
                  </a:lnTo>
                  <a:cubicBezTo>
                    <a:pt x="15687" y="13476"/>
                    <a:pt x="15686" y="13476"/>
                    <a:pt x="15686" y="13476"/>
                  </a:cubicBezTo>
                  <a:close/>
                  <a:moveTo>
                    <a:pt x="15692" y="13472"/>
                  </a:moveTo>
                  <a:lnTo>
                    <a:pt x="15692" y="13472"/>
                  </a:lnTo>
                  <a:cubicBezTo>
                    <a:pt x="15693" y="13474"/>
                    <a:pt x="15695" y="13476"/>
                    <a:pt x="15696" y="13478"/>
                  </a:cubicBezTo>
                  <a:lnTo>
                    <a:pt x="15696" y="13478"/>
                  </a:lnTo>
                  <a:cubicBezTo>
                    <a:pt x="15695" y="13477"/>
                    <a:pt x="15694" y="13477"/>
                    <a:pt x="15693" y="13477"/>
                  </a:cubicBezTo>
                  <a:lnTo>
                    <a:pt x="15693" y="13477"/>
                  </a:lnTo>
                  <a:cubicBezTo>
                    <a:pt x="15693" y="13476"/>
                    <a:pt x="15692" y="13475"/>
                    <a:pt x="15691" y="13474"/>
                  </a:cubicBezTo>
                  <a:lnTo>
                    <a:pt x="15691" y="13474"/>
                  </a:lnTo>
                  <a:cubicBezTo>
                    <a:pt x="15691" y="13473"/>
                    <a:pt x="15692" y="13473"/>
                    <a:pt x="15692" y="13472"/>
                  </a:cubicBezTo>
                  <a:close/>
                  <a:moveTo>
                    <a:pt x="15680" y="13486"/>
                  </a:moveTo>
                  <a:lnTo>
                    <a:pt x="15680" y="13486"/>
                  </a:lnTo>
                  <a:cubicBezTo>
                    <a:pt x="15679" y="13487"/>
                    <a:pt x="15679" y="13488"/>
                    <a:pt x="15678" y="13488"/>
                  </a:cubicBezTo>
                  <a:lnTo>
                    <a:pt x="15678" y="13488"/>
                  </a:lnTo>
                  <a:cubicBezTo>
                    <a:pt x="15678" y="13490"/>
                    <a:pt x="15678" y="13491"/>
                    <a:pt x="15678" y="13492"/>
                  </a:cubicBezTo>
                  <a:lnTo>
                    <a:pt x="15678" y="13492"/>
                  </a:lnTo>
                  <a:cubicBezTo>
                    <a:pt x="15678" y="13491"/>
                    <a:pt x="15679" y="13490"/>
                    <a:pt x="15680" y="13489"/>
                  </a:cubicBezTo>
                  <a:lnTo>
                    <a:pt x="15680" y="13489"/>
                  </a:lnTo>
                  <a:cubicBezTo>
                    <a:pt x="15680" y="13488"/>
                    <a:pt x="15680" y="13487"/>
                    <a:pt x="15680" y="13486"/>
                  </a:cubicBezTo>
                  <a:close/>
                  <a:moveTo>
                    <a:pt x="15695" y="13471"/>
                  </a:moveTo>
                  <a:lnTo>
                    <a:pt x="15695" y="13471"/>
                  </a:lnTo>
                  <a:cubicBezTo>
                    <a:pt x="15783" y="13501"/>
                    <a:pt x="15871" y="13531"/>
                    <a:pt x="15960" y="13561"/>
                  </a:cubicBezTo>
                  <a:cubicBezTo>
                    <a:pt x="15871" y="13531"/>
                    <a:pt x="15781" y="13501"/>
                    <a:pt x="15693" y="13472"/>
                  </a:cubicBezTo>
                  <a:lnTo>
                    <a:pt x="15693" y="13472"/>
                  </a:lnTo>
                  <a:cubicBezTo>
                    <a:pt x="15692" y="13472"/>
                    <a:pt x="15692" y="13472"/>
                    <a:pt x="15692" y="13472"/>
                  </a:cubicBezTo>
                  <a:lnTo>
                    <a:pt x="15692" y="13472"/>
                  </a:lnTo>
                  <a:cubicBezTo>
                    <a:pt x="15692" y="13472"/>
                    <a:pt x="15692" y="13472"/>
                    <a:pt x="15692" y="13472"/>
                  </a:cubicBezTo>
                  <a:lnTo>
                    <a:pt x="15692" y="13472"/>
                  </a:lnTo>
                  <a:cubicBezTo>
                    <a:pt x="15692" y="13472"/>
                    <a:pt x="15692" y="13472"/>
                    <a:pt x="15692" y="13472"/>
                  </a:cubicBezTo>
                  <a:lnTo>
                    <a:pt x="15692" y="13472"/>
                  </a:lnTo>
                  <a:cubicBezTo>
                    <a:pt x="15692" y="13472"/>
                    <a:pt x="15692" y="13472"/>
                    <a:pt x="15693" y="13472"/>
                  </a:cubicBezTo>
                  <a:lnTo>
                    <a:pt x="15693" y="13472"/>
                  </a:lnTo>
                  <a:cubicBezTo>
                    <a:pt x="15693" y="13472"/>
                    <a:pt x="15693" y="13472"/>
                    <a:pt x="15693" y="13471"/>
                  </a:cubicBezTo>
                  <a:lnTo>
                    <a:pt x="15693" y="13471"/>
                  </a:lnTo>
                  <a:cubicBezTo>
                    <a:pt x="15693" y="13471"/>
                    <a:pt x="15694" y="13471"/>
                    <a:pt x="15695" y="13471"/>
                  </a:cubicBezTo>
                  <a:close/>
                  <a:moveTo>
                    <a:pt x="11702" y="1"/>
                  </a:moveTo>
                  <a:cubicBezTo>
                    <a:pt x="10072" y="1"/>
                    <a:pt x="9751" y="4999"/>
                    <a:pt x="15678" y="13453"/>
                  </a:cubicBezTo>
                  <a:lnTo>
                    <a:pt x="15678" y="13453"/>
                  </a:lnTo>
                  <a:cubicBezTo>
                    <a:pt x="15680" y="13360"/>
                    <a:pt x="15681" y="13266"/>
                    <a:pt x="15682" y="13172"/>
                  </a:cubicBezTo>
                  <a:lnTo>
                    <a:pt x="15682" y="13172"/>
                  </a:lnTo>
                  <a:cubicBezTo>
                    <a:pt x="15681" y="13267"/>
                    <a:pt x="15680" y="13361"/>
                    <a:pt x="15680" y="13455"/>
                  </a:cubicBezTo>
                  <a:lnTo>
                    <a:pt x="15680" y="13455"/>
                  </a:lnTo>
                  <a:cubicBezTo>
                    <a:pt x="15679" y="13454"/>
                    <a:pt x="15679" y="13453"/>
                    <a:pt x="15678" y="13453"/>
                  </a:cubicBezTo>
                  <a:lnTo>
                    <a:pt x="15678" y="13453"/>
                  </a:lnTo>
                  <a:cubicBezTo>
                    <a:pt x="15678" y="13454"/>
                    <a:pt x="15678" y="13455"/>
                    <a:pt x="15678" y="13456"/>
                  </a:cubicBezTo>
                  <a:lnTo>
                    <a:pt x="15678" y="13456"/>
                  </a:lnTo>
                  <a:cubicBezTo>
                    <a:pt x="15624" y="13380"/>
                    <a:pt x="15570" y="13304"/>
                    <a:pt x="15516" y="13228"/>
                  </a:cubicBezTo>
                  <a:lnTo>
                    <a:pt x="15516" y="13228"/>
                  </a:lnTo>
                  <a:cubicBezTo>
                    <a:pt x="15546" y="13271"/>
                    <a:pt x="15577" y="13314"/>
                    <a:pt x="15607" y="13357"/>
                  </a:cubicBezTo>
                  <a:lnTo>
                    <a:pt x="15607" y="13357"/>
                  </a:lnTo>
                  <a:cubicBezTo>
                    <a:pt x="15631" y="13390"/>
                    <a:pt x="15655" y="13423"/>
                    <a:pt x="15678" y="13456"/>
                  </a:cubicBezTo>
                  <a:lnTo>
                    <a:pt x="15678" y="13456"/>
                  </a:lnTo>
                  <a:cubicBezTo>
                    <a:pt x="15678" y="13457"/>
                    <a:pt x="15678" y="13458"/>
                    <a:pt x="15678" y="13458"/>
                  </a:cubicBezTo>
                  <a:lnTo>
                    <a:pt x="15678" y="13458"/>
                  </a:lnTo>
                  <a:cubicBezTo>
                    <a:pt x="15679" y="13459"/>
                    <a:pt x="15679" y="13460"/>
                    <a:pt x="15680" y="13461"/>
                  </a:cubicBezTo>
                  <a:lnTo>
                    <a:pt x="15680" y="13461"/>
                  </a:lnTo>
                  <a:cubicBezTo>
                    <a:pt x="15680" y="13460"/>
                    <a:pt x="15680" y="13459"/>
                    <a:pt x="15680" y="13458"/>
                  </a:cubicBezTo>
                  <a:lnTo>
                    <a:pt x="15680" y="13458"/>
                  </a:lnTo>
                  <a:cubicBezTo>
                    <a:pt x="15682" y="13460"/>
                    <a:pt x="15683" y="13462"/>
                    <a:pt x="15685" y="13465"/>
                  </a:cubicBezTo>
                  <a:lnTo>
                    <a:pt x="15685" y="13465"/>
                  </a:lnTo>
                  <a:cubicBezTo>
                    <a:pt x="15685" y="13465"/>
                    <a:pt x="15685" y="13465"/>
                    <a:pt x="15685" y="13466"/>
                  </a:cubicBezTo>
                  <a:lnTo>
                    <a:pt x="15685" y="13466"/>
                  </a:lnTo>
                  <a:cubicBezTo>
                    <a:pt x="15684" y="13466"/>
                    <a:pt x="15684" y="13466"/>
                    <a:pt x="15684" y="13466"/>
                  </a:cubicBezTo>
                  <a:lnTo>
                    <a:pt x="15684" y="13466"/>
                  </a:lnTo>
                  <a:cubicBezTo>
                    <a:pt x="15682" y="13464"/>
                    <a:pt x="15681" y="13462"/>
                    <a:pt x="15680" y="13461"/>
                  </a:cubicBezTo>
                  <a:lnTo>
                    <a:pt x="15680" y="13461"/>
                  </a:lnTo>
                  <a:cubicBezTo>
                    <a:pt x="15680" y="13462"/>
                    <a:pt x="15680" y="13464"/>
                    <a:pt x="15680" y="13466"/>
                  </a:cubicBezTo>
                  <a:lnTo>
                    <a:pt x="15680" y="13466"/>
                  </a:lnTo>
                  <a:cubicBezTo>
                    <a:pt x="15679" y="13466"/>
                    <a:pt x="15679" y="13465"/>
                    <a:pt x="15678" y="13465"/>
                  </a:cubicBezTo>
                  <a:lnTo>
                    <a:pt x="15678" y="13465"/>
                  </a:lnTo>
                  <a:cubicBezTo>
                    <a:pt x="15678" y="13466"/>
                    <a:pt x="15678" y="13466"/>
                    <a:pt x="15678" y="13467"/>
                  </a:cubicBezTo>
                  <a:lnTo>
                    <a:pt x="15678" y="13467"/>
                  </a:lnTo>
                  <a:cubicBezTo>
                    <a:pt x="15679" y="13467"/>
                    <a:pt x="15679" y="13467"/>
                    <a:pt x="15680" y="13467"/>
                  </a:cubicBezTo>
                  <a:lnTo>
                    <a:pt x="15680" y="13467"/>
                  </a:lnTo>
                  <a:cubicBezTo>
                    <a:pt x="15679" y="13467"/>
                    <a:pt x="15679" y="13468"/>
                    <a:pt x="15678" y="13468"/>
                  </a:cubicBezTo>
                  <a:lnTo>
                    <a:pt x="15678" y="13468"/>
                  </a:lnTo>
                  <a:cubicBezTo>
                    <a:pt x="15678" y="13467"/>
                    <a:pt x="15678" y="13467"/>
                    <a:pt x="15678" y="13467"/>
                  </a:cubicBezTo>
                  <a:lnTo>
                    <a:pt x="15678" y="13467"/>
                  </a:lnTo>
                  <a:cubicBezTo>
                    <a:pt x="11624" y="12128"/>
                    <a:pt x="8444" y="11641"/>
                    <a:pt x="6139" y="11641"/>
                  </a:cubicBezTo>
                  <a:cubicBezTo>
                    <a:pt x="0" y="11641"/>
                    <a:pt x="84" y="15097"/>
                    <a:pt x="6461" y="15097"/>
                  </a:cubicBezTo>
                  <a:cubicBezTo>
                    <a:pt x="8732" y="15097"/>
                    <a:pt x="11800" y="14659"/>
                    <a:pt x="15670" y="13470"/>
                  </a:cubicBezTo>
                  <a:lnTo>
                    <a:pt x="15670" y="13470"/>
                  </a:lnTo>
                  <a:cubicBezTo>
                    <a:pt x="15582" y="13440"/>
                    <a:pt x="15493" y="13410"/>
                    <a:pt x="15404" y="13380"/>
                  </a:cubicBezTo>
                  <a:lnTo>
                    <a:pt x="15404" y="13380"/>
                  </a:lnTo>
                  <a:cubicBezTo>
                    <a:pt x="15494" y="13411"/>
                    <a:pt x="15583" y="13440"/>
                    <a:pt x="15672" y="13470"/>
                  </a:cubicBezTo>
                  <a:lnTo>
                    <a:pt x="15672" y="13470"/>
                  </a:lnTo>
                  <a:cubicBezTo>
                    <a:pt x="15674" y="13469"/>
                    <a:pt x="15676" y="13468"/>
                    <a:pt x="15678" y="13468"/>
                  </a:cubicBezTo>
                  <a:lnTo>
                    <a:pt x="15678" y="13468"/>
                  </a:lnTo>
                  <a:cubicBezTo>
                    <a:pt x="15678" y="13468"/>
                    <a:pt x="15678" y="13469"/>
                    <a:pt x="15678" y="13470"/>
                  </a:cubicBezTo>
                  <a:lnTo>
                    <a:pt x="15678" y="13470"/>
                  </a:lnTo>
                  <a:cubicBezTo>
                    <a:pt x="15679" y="13469"/>
                    <a:pt x="15679" y="13469"/>
                    <a:pt x="15680" y="13469"/>
                  </a:cubicBezTo>
                  <a:lnTo>
                    <a:pt x="15680" y="13469"/>
                  </a:lnTo>
                  <a:cubicBezTo>
                    <a:pt x="15680" y="13468"/>
                    <a:pt x="15680" y="13468"/>
                    <a:pt x="15680" y="13467"/>
                  </a:cubicBezTo>
                  <a:lnTo>
                    <a:pt x="15680" y="13467"/>
                  </a:lnTo>
                  <a:cubicBezTo>
                    <a:pt x="15681" y="13468"/>
                    <a:pt x="15681" y="13468"/>
                    <a:pt x="15682" y="13468"/>
                  </a:cubicBezTo>
                  <a:lnTo>
                    <a:pt x="15682" y="13468"/>
                  </a:lnTo>
                  <a:cubicBezTo>
                    <a:pt x="15683" y="13468"/>
                    <a:pt x="15684" y="13468"/>
                    <a:pt x="15685" y="13467"/>
                  </a:cubicBezTo>
                  <a:lnTo>
                    <a:pt x="15685" y="13467"/>
                  </a:lnTo>
                  <a:cubicBezTo>
                    <a:pt x="15685" y="13468"/>
                    <a:pt x="15685" y="13469"/>
                    <a:pt x="15685" y="13469"/>
                  </a:cubicBezTo>
                  <a:lnTo>
                    <a:pt x="15685" y="13469"/>
                  </a:lnTo>
                  <a:cubicBezTo>
                    <a:pt x="15684" y="13469"/>
                    <a:pt x="15683" y="13469"/>
                    <a:pt x="15682" y="13468"/>
                  </a:cubicBezTo>
                  <a:lnTo>
                    <a:pt x="15682" y="13468"/>
                  </a:lnTo>
                  <a:cubicBezTo>
                    <a:pt x="15681" y="13468"/>
                    <a:pt x="15681" y="13469"/>
                    <a:pt x="15680" y="13469"/>
                  </a:cubicBezTo>
                  <a:lnTo>
                    <a:pt x="15680" y="13469"/>
                  </a:lnTo>
                  <a:cubicBezTo>
                    <a:pt x="15680" y="13470"/>
                    <a:pt x="15680" y="13471"/>
                    <a:pt x="15680" y="13472"/>
                  </a:cubicBezTo>
                  <a:lnTo>
                    <a:pt x="15680" y="13472"/>
                  </a:lnTo>
                  <a:cubicBezTo>
                    <a:pt x="15679" y="13472"/>
                    <a:pt x="15679" y="13472"/>
                    <a:pt x="15678" y="13472"/>
                  </a:cubicBezTo>
                  <a:lnTo>
                    <a:pt x="15678" y="13472"/>
                  </a:lnTo>
                  <a:cubicBezTo>
                    <a:pt x="15678" y="13472"/>
                    <a:pt x="15678" y="13473"/>
                    <a:pt x="15678" y="13473"/>
                  </a:cubicBezTo>
                  <a:lnTo>
                    <a:pt x="15678" y="13473"/>
                  </a:lnTo>
                  <a:cubicBezTo>
                    <a:pt x="15679" y="13474"/>
                    <a:pt x="15679" y="13474"/>
                    <a:pt x="15679" y="13474"/>
                  </a:cubicBezTo>
                  <a:lnTo>
                    <a:pt x="15679" y="13474"/>
                  </a:lnTo>
                  <a:cubicBezTo>
                    <a:pt x="15679" y="13474"/>
                    <a:pt x="15679" y="13474"/>
                    <a:pt x="15678" y="13474"/>
                  </a:cubicBezTo>
                  <a:lnTo>
                    <a:pt x="15678" y="13474"/>
                  </a:lnTo>
                  <a:cubicBezTo>
                    <a:pt x="15678" y="13474"/>
                    <a:pt x="15678" y="13474"/>
                    <a:pt x="15678" y="13473"/>
                  </a:cubicBezTo>
                  <a:lnTo>
                    <a:pt x="15678" y="13473"/>
                  </a:lnTo>
                  <a:cubicBezTo>
                    <a:pt x="15676" y="13473"/>
                    <a:pt x="15674" y="13472"/>
                    <a:pt x="15672" y="13471"/>
                  </a:cubicBezTo>
                  <a:lnTo>
                    <a:pt x="15672" y="13471"/>
                  </a:lnTo>
                  <a:cubicBezTo>
                    <a:pt x="4442" y="17065"/>
                    <a:pt x="2420" y="22004"/>
                    <a:pt x="5150" y="22004"/>
                  </a:cubicBezTo>
                  <a:cubicBezTo>
                    <a:pt x="6977" y="22004"/>
                    <a:pt x="10931" y="19793"/>
                    <a:pt x="15678" y="13488"/>
                  </a:cubicBezTo>
                  <a:lnTo>
                    <a:pt x="15678" y="13488"/>
                  </a:lnTo>
                  <a:cubicBezTo>
                    <a:pt x="15678" y="13486"/>
                    <a:pt x="15678" y="13484"/>
                    <a:pt x="15678" y="13482"/>
                  </a:cubicBezTo>
                  <a:lnTo>
                    <a:pt x="15678" y="13482"/>
                  </a:lnTo>
                  <a:cubicBezTo>
                    <a:pt x="15624" y="13554"/>
                    <a:pt x="15570" y="13627"/>
                    <a:pt x="15515" y="13700"/>
                  </a:cubicBezTo>
                  <a:cubicBezTo>
                    <a:pt x="15570" y="13626"/>
                    <a:pt x="15624" y="13553"/>
                    <a:pt x="15678" y="13480"/>
                  </a:cubicBezTo>
                  <a:lnTo>
                    <a:pt x="15678" y="13480"/>
                  </a:lnTo>
                  <a:cubicBezTo>
                    <a:pt x="15678" y="13480"/>
                    <a:pt x="15678" y="13481"/>
                    <a:pt x="15678" y="13482"/>
                  </a:cubicBezTo>
                  <a:lnTo>
                    <a:pt x="15678" y="13482"/>
                  </a:lnTo>
                  <a:cubicBezTo>
                    <a:pt x="15679" y="13481"/>
                    <a:pt x="15679" y="13480"/>
                    <a:pt x="15680" y="13480"/>
                  </a:cubicBezTo>
                  <a:lnTo>
                    <a:pt x="15680" y="13480"/>
                  </a:lnTo>
                  <a:cubicBezTo>
                    <a:pt x="15680" y="13482"/>
                    <a:pt x="15680" y="13484"/>
                    <a:pt x="15680" y="13486"/>
                  </a:cubicBezTo>
                  <a:lnTo>
                    <a:pt x="15680" y="13486"/>
                  </a:lnTo>
                  <a:cubicBezTo>
                    <a:pt x="15681" y="13484"/>
                    <a:pt x="15683" y="13482"/>
                    <a:pt x="15685" y="13480"/>
                  </a:cubicBezTo>
                  <a:lnTo>
                    <a:pt x="15685" y="13480"/>
                  </a:lnTo>
                  <a:cubicBezTo>
                    <a:pt x="15685" y="13481"/>
                    <a:pt x="15685" y="13482"/>
                    <a:pt x="15685" y="13483"/>
                  </a:cubicBezTo>
                  <a:lnTo>
                    <a:pt x="15685" y="13483"/>
                  </a:lnTo>
                  <a:cubicBezTo>
                    <a:pt x="15685" y="13482"/>
                    <a:pt x="15686" y="13481"/>
                    <a:pt x="15686" y="13480"/>
                  </a:cubicBezTo>
                  <a:lnTo>
                    <a:pt x="15686" y="13480"/>
                  </a:lnTo>
                  <a:cubicBezTo>
                    <a:pt x="15686" y="13479"/>
                    <a:pt x="15686" y="13478"/>
                    <a:pt x="15686" y="13477"/>
                  </a:cubicBezTo>
                  <a:lnTo>
                    <a:pt x="15686" y="13477"/>
                  </a:lnTo>
                  <a:cubicBezTo>
                    <a:pt x="15686" y="13478"/>
                    <a:pt x="15685" y="13479"/>
                    <a:pt x="15685" y="13480"/>
                  </a:cubicBezTo>
                  <a:lnTo>
                    <a:pt x="15685" y="13480"/>
                  </a:lnTo>
                  <a:cubicBezTo>
                    <a:pt x="15685" y="13478"/>
                    <a:pt x="15685" y="13477"/>
                    <a:pt x="15685" y="13476"/>
                  </a:cubicBezTo>
                  <a:lnTo>
                    <a:pt x="15685" y="13476"/>
                  </a:lnTo>
                  <a:cubicBezTo>
                    <a:pt x="15684" y="13475"/>
                    <a:pt x="15684" y="13475"/>
                    <a:pt x="15683" y="13475"/>
                  </a:cubicBezTo>
                  <a:lnTo>
                    <a:pt x="15683" y="13475"/>
                  </a:lnTo>
                  <a:cubicBezTo>
                    <a:pt x="15682" y="13477"/>
                    <a:pt x="15681" y="13478"/>
                    <a:pt x="15680" y="13480"/>
                  </a:cubicBezTo>
                  <a:lnTo>
                    <a:pt x="15680" y="13480"/>
                  </a:lnTo>
                  <a:cubicBezTo>
                    <a:pt x="15680" y="13479"/>
                    <a:pt x="15680" y="13478"/>
                    <a:pt x="15680" y="13477"/>
                  </a:cubicBezTo>
                  <a:lnTo>
                    <a:pt x="15680" y="13477"/>
                  </a:lnTo>
                  <a:cubicBezTo>
                    <a:pt x="15679" y="13478"/>
                    <a:pt x="15679" y="13479"/>
                    <a:pt x="15678" y="13480"/>
                  </a:cubicBezTo>
                  <a:lnTo>
                    <a:pt x="15678" y="13480"/>
                  </a:lnTo>
                  <a:cubicBezTo>
                    <a:pt x="15678" y="13478"/>
                    <a:pt x="15678" y="13477"/>
                    <a:pt x="15678" y="13476"/>
                  </a:cubicBezTo>
                  <a:lnTo>
                    <a:pt x="15678" y="13476"/>
                  </a:lnTo>
                  <a:cubicBezTo>
                    <a:pt x="15587" y="13504"/>
                    <a:pt x="15496" y="13532"/>
                    <a:pt x="15404" y="13561"/>
                  </a:cubicBezTo>
                  <a:cubicBezTo>
                    <a:pt x="15496" y="13532"/>
                    <a:pt x="15587" y="13503"/>
                    <a:pt x="15678" y="13474"/>
                  </a:cubicBezTo>
                  <a:lnTo>
                    <a:pt x="15678" y="13474"/>
                  </a:lnTo>
                  <a:cubicBezTo>
                    <a:pt x="15678" y="13475"/>
                    <a:pt x="15678" y="13475"/>
                    <a:pt x="15678" y="13476"/>
                  </a:cubicBezTo>
                  <a:lnTo>
                    <a:pt x="15678" y="13476"/>
                  </a:lnTo>
                  <a:cubicBezTo>
                    <a:pt x="15679" y="13476"/>
                    <a:pt x="15679" y="13476"/>
                    <a:pt x="15680" y="13475"/>
                  </a:cubicBezTo>
                  <a:lnTo>
                    <a:pt x="15680" y="13475"/>
                  </a:lnTo>
                  <a:cubicBezTo>
                    <a:pt x="15680" y="13475"/>
                    <a:pt x="15680" y="13474"/>
                    <a:pt x="15680" y="13474"/>
                  </a:cubicBezTo>
                  <a:lnTo>
                    <a:pt x="15680" y="13474"/>
                  </a:lnTo>
                  <a:cubicBezTo>
                    <a:pt x="15680" y="13474"/>
                    <a:pt x="15681" y="13474"/>
                    <a:pt x="15682" y="13475"/>
                  </a:cubicBezTo>
                  <a:lnTo>
                    <a:pt x="15682" y="13475"/>
                  </a:lnTo>
                  <a:cubicBezTo>
                    <a:pt x="15682" y="13475"/>
                    <a:pt x="15682" y="13475"/>
                    <a:pt x="15682" y="13475"/>
                  </a:cubicBezTo>
                  <a:lnTo>
                    <a:pt x="15682" y="13475"/>
                  </a:lnTo>
                  <a:cubicBezTo>
                    <a:pt x="15682" y="13475"/>
                    <a:pt x="15682" y="13475"/>
                    <a:pt x="15682" y="13475"/>
                  </a:cubicBezTo>
                  <a:lnTo>
                    <a:pt x="15682" y="13475"/>
                  </a:lnTo>
                  <a:cubicBezTo>
                    <a:pt x="15682" y="13475"/>
                    <a:pt x="15683" y="13475"/>
                    <a:pt x="15683" y="13475"/>
                  </a:cubicBezTo>
                  <a:lnTo>
                    <a:pt x="15683" y="13475"/>
                  </a:lnTo>
                  <a:cubicBezTo>
                    <a:pt x="15683" y="13475"/>
                    <a:pt x="15684" y="13474"/>
                    <a:pt x="15684" y="13474"/>
                  </a:cubicBezTo>
                  <a:lnTo>
                    <a:pt x="15684" y="13474"/>
                  </a:lnTo>
                  <a:cubicBezTo>
                    <a:pt x="15684" y="13474"/>
                    <a:pt x="15684" y="13474"/>
                    <a:pt x="15685" y="13474"/>
                  </a:cubicBezTo>
                  <a:lnTo>
                    <a:pt x="15685" y="13474"/>
                  </a:lnTo>
                  <a:cubicBezTo>
                    <a:pt x="15685" y="13474"/>
                    <a:pt x="15685" y="13475"/>
                    <a:pt x="15685" y="13476"/>
                  </a:cubicBezTo>
                  <a:lnTo>
                    <a:pt x="15685" y="13476"/>
                  </a:lnTo>
                  <a:cubicBezTo>
                    <a:pt x="15685" y="13476"/>
                    <a:pt x="15686" y="13476"/>
                    <a:pt x="15686" y="13476"/>
                  </a:cubicBezTo>
                  <a:lnTo>
                    <a:pt x="15686" y="13476"/>
                  </a:lnTo>
                  <a:cubicBezTo>
                    <a:pt x="15686" y="13476"/>
                    <a:pt x="15686" y="13475"/>
                    <a:pt x="15686" y="13474"/>
                  </a:cubicBezTo>
                  <a:lnTo>
                    <a:pt x="15686" y="13474"/>
                  </a:lnTo>
                  <a:cubicBezTo>
                    <a:pt x="15687" y="13475"/>
                    <a:pt x="15687" y="13475"/>
                    <a:pt x="15688" y="13475"/>
                  </a:cubicBezTo>
                  <a:lnTo>
                    <a:pt x="15688" y="13475"/>
                  </a:lnTo>
                  <a:cubicBezTo>
                    <a:pt x="15688" y="13475"/>
                    <a:pt x="15689" y="13474"/>
                    <a:pt x="15689" y="13474"/>
                  </a:cubicBezTo>
                  <a:lnTo>
                    <a:pt x="15689" y="13474"/>
                  </a:lnTo>
                  <a:cubicBezTo>
                    <a:pt x="15689" y="13474"/>
                    <a:pt x="15690" y="13475"/>
                    <a:pt x="15690" y="13475"/>
                  </a:cubicBezTo>
                  <a:lnTo>
                    <a:pt x="15690" y="13475"/>
                  </a:lnTo>
                  <a:cubicBezTo>
                    <a:pt x="15690" y="13475"/>
                    <a:pt x="15691" y="13474"/>
                    <a:pt x="15691" y="13474"/>
                  </a:cubicBezTo>
                  <a:lnTo>
                    <a:pt x="15691" y="13474"/>
                  </a:lnTo>
                  <a:cubicBezTo>
                    <a:pt x="15692" y="13475"/>
                    <a:pt x="15693" y="13476"/>
                    <a:pt x="15693" y="13477"/>
                  </a:cubicBezTo>
                  <a:lnTo>
                    <a:pt x="15693" y="13477"/>
                  </a:lnTo>
                  <a:cubicBezTo>
                    <a:pt x="15692" y="13476"/>
                    <a:pt x="15691" y="13476"/>
                    <a:pt x="15690" y="13476"/>
                  </a:cubicBezTo>
                  <a:lnTo>
                    <a:pt x="15690" y="13476"/>
                  </a:lnTo>
                  <a:cubicBezTo>
                    <a:pt x="15691" y="13477"/>
                    <a:pt x="15692" y="13477"/>
                    <a:pt x="15692" y="13478"/>
                  </a:cubicBezTo>
                  <a:lnTo>
                    <a:pt x="15692" y="13478"/>
                  </a:lnTo>
                  <a:cubicBezTo>
                    <a:pt x="15693" y="13479"/>
                    <a:pt x="15694" y="13479"/>
                    <a:pt x="15695" y="13479"/>
                  </a:cubicBezTo>
                  <a:lnTo>
                    <a:pt x="15695" y="13479"/>
                  </a:lnTo>
                  <a:cubicBezTo>
                    <a:pt x="15751" y="13557"/>
                    <a:pt x="15807" y="13635"/>
                    <a:pt x="15863" y="13714"/>
                  </a:cubicBezTo>
                  <a:cubicBezTo>
                    <a:pt x="15835" y="13675"/>
                    <a:pt x="15807" y="13635"/>
                    <a:pt x="15779" y="13596"/>
                  </a:cubicBezTo>
                  <a:lnTo>
                    <a:pt x="15779" y="13596"/>
                  </a:lnTo>
                  <a:cubicBezTo>
                    <a:pt x="15751" y="13557"/>
                    <a:pt x="15723" y="13518"/>
                    <a:pt x="15695" y="13479"/>
                  </a:cubicBezTo>
                  <a:lnTo>
                    <a:pt x="15695" y="13479"/>
                  </a:lnTo>
                  <a:cubicBezTo>
                    <a:pt x="15696" y="13480"/>
                    <a:pt x="15697" y="13480"/>
                    <a:pt x="15698" y="13480"/>
                  </a:cubicBezTo>
                  <a:lnTo>
                    <a:pt x="15698" y="13480"/>
                  </a:lnTo>
                  <a:cubicBezTo>
                    <a:pt x="15697" y="13479"/>
                    <a:pt x="15697" y="13478"/>
                    <a:pt x="15696" y="13478"/>
                  </a:cubicBezTo>
                  <a:lnTo>
                    <a:pt x="15696" y="13478"/>
                  </a:lnTo>
                  <a:cubicBezTo>
                    <a:pt x="19745" y="14814"/>
                    <a:pt x="22923" y="15300"/>
                    <a:pt x="25226" y="15300"/>
                  </a:cubicBezTo>
                  <a:cubicBezTo>
                    <a:pt x="31368" y="15300"/>
                    <a:pt x="31288" y="11845"/>
                    <a:pt x="24908" y="11845"/>
                  </a:cubicBezTo>
                  <a:cubicBezTo>
                    <a:pt x="22637" y="11845"/>
                    <a:pt x="19567" y="12283"/>
                    <a:pt x="15695" y="13471"/>
                  </a:cubicBezTo>
                  <a:lnTo>
                    <a:pt x="15695" y="13471"/>
                  </a:lnTo>
                  <a:cubicBezTo>
                    <a:pt x="15694" y="13471"/>
                    <a:pt x="15694" y="13470"/>
                    <a:pt x="15693" y="13470"/>
                  </a:cubicBezTo>
                  <a:lnTo>
                    <a:pt x="15693" y="13470"/>
                  </a:lnTo>
                  <a:cubicBezTo>
                    <a:pt x="15694" y="13470"/>
                    <a:pt x="15694" y="13469"/>
                    <a:pt x="15694" y="13469"/>
                  </a:cubicBezTo>
                  <a:lnTo>
                    <a:pt x="15694" y="13469"/>
                  </a:lnTo>
                  <a:cubicBezTo>
                    <a:pt x="15694" y="13469"/>
                    <a:pt x="15693" y="13470"/>
                    <a:pt x="15692" y="13470"/>
                  </a:cubicBezTo>
                  <a:lnTo>
                    <a:pt x="15692" y="13470"/>
                  </a:lnTo>
                  <a:cubicBezTo>
                    <a:pt x="15692" y="13470"/>
                    <a:pt x="15692" y="13470"/>
                    <a:pt x="15692" y="13470"/>
                  </a:cubicBezTo>
                  <a:lnTo>
                    <a:pt x="15692" y="13470"/>
                  </a:lnTo>
                  <a:cubicBezTo>
                    <a:pt x="15692" y="13470"/>
                    <a:pt x="15692" y="13470"/>
                    <a:pt x="15692" y="13470"/>
                  </a:cubicBezTo>
                  <a:lnTo>
                    <a:pt x="15692" y="13470"/>
                  </a:lnTo>
                  <a:cubicBezTo>
                    <a:pt x="15692" y="13470"/>
                    <a:pt x="15691" y="13470"/>
                    <a:pt x="15691" y="13470"/>
                  </a:cubicBezTo>
                  <a:lnTo>
                    <a:pt x="15691" y="13470"/>
                  </a:lnTo>
                  <a:cubicBezTo>
                    <a:pt x="15691" y="13470"/>
                    <a:pt x="15690" y="13470"/>
                    <a:pt x="15690" y="13469"/>
                  </a:cubicBezTo>
                  <a:lnTo>
                    <a:pt x="15690" y="13469"/>
                  </a:lnTo>
                  <a:cubicBezTo>
                    <a:pt x="15691" y="13469"/>
                    <a:pt x="15691" y="13470"/>
                    <a:pt x="15692" y="13470"/>
                  </a:cubicBezTo>
                  <a:lnTo>
                    <a:pt x="15692" y="13470"/>
                  </a:lnTo>
                  <a:cubicBezTo>
                    <a:pt x="15693" y="13468"/>
                    <a:pt x="15695" y="13466"/>
                    <a:pt x="15697" y="13464"/>
                  </a:cubicBezTo>
                  <a:lnTo>
                    <a:pt x="15697" y="13464"/>
                  </a:lnTo>
                  <a:cubicBezTo>
                    <a:pt x="15694" y="13464"/>
                    <a:pt x="15692" y="13465"/>
                    <a:pt x="15690" y="13466"/>
                  </a:cubicBezTo>
                  <a:lnTo>
                    <a:pt x="15690" y="13466"/>
                  </a:lnTo>
                  <a:cubicBezTo>
                    <a:pt x="15691" y="13465"/>
                    <a:pt x="15691" y="13464"/>
                    <a:pt x="15692" y="13464"/>
                  </a:cubicBezTo>
                  <a:lnTo>
                    <a:pt x="15692" y="13464"/>
                  </a:lnTo>
                  <a:cubicBezTo>
                    <a:pt x="15691" y="13464"/>
                    <a:pt x="15690" y="13464"/>
                    <a:pt x="15689" y="13464"/>
                  </a:cubicBezTo>
                  <a:lnTo>
                    <a:pt x="15689" y="13464"/>
                  </a:lnTo>
                  <a:cubicBezTo>
                    <a:pt x="21825" y="5104"/>
                    <a:pt x="21591" y="88"/>
                    <a:pt x="19945" y="88"/>
                  </a:cubicBezTo>
                  <a:cubicBezTo>
                    <a:pt x="18465" y="88"/>
                    <a:pt x="15845" y="4142"/>
                    <a:pt x="15686" y="13464"/>
                  </a:cubicBezTo>
                  <a:lnTo>
                    <a:pt x="15686" y="13464"/>
                  </a:lnTo>
                  <a:cubicBezTo>
                    <a:pt x="15686" y="13463"/>
                    <a:pt x="15685" y="13462"/>
                    <a:pt x="15685" y="13461"/>
                  </a:cubicBezTo>
                  <a:lnTo>
                    <a:pt x="15685" y="13461"/>
                  </a:lnTo>
                  <a:cubicBezTo>
                    <a:pt x="15685" y="13462"/>
                    <a:pt x="15685" y="13463"/>
                    <a:pt x="15685" y="13464"/>
                  </a:cubicBezTo>
                  <a:lnTo>
                    <a:pt x="15685" y="13464"/>
                  </a:lnTo>
                  <a:cubicBezTo>
                    <a:pt x="15683" y="13462"/>
                    <a:pt x="15682" y="13460"/>
                    <a:pt x="15680" y="13458"/>
                  </a:cubicBezTo>
                  <a:lnTo>
                    <a:pt x="15680" y="13458"/>
                  </a:lnTo>
                  <a:cubicBezTo>
                    <a:pt x="15680" y="13457"/>
                    <a:pt x="15680" y="13456"/>
                    <a:pt x="15680" y="13455"/>
                  </a:cubicBezTo>
                  <a:lnTo>
                    <a:pt x="15680" y="13455"/>
                  </a:lnTo>
                  <a:cubicBezTo>
                    <a:pt x="15682" y="13457"/>
                    <a:pt x="15683" y="13459"/>
                    <a:pt x="15685" y="13461"/>
                  </a:cubicBezTo>
                  <a:lnTo>
                    <a:pt x="15685" y="13461"/>
                  </a:lnTo>
                  <a:cubicBezTo>
                    <a:pt x="15732" y="4105"/>
                    <a:pt x="13180" y="1"/>
                    <a:pt x="11702" y="1"/>
                  </a:cubicBezTo>
                  <a:close/>
                  <a:moveTo>
                    <a:pt x="15698" y="13480"/>
                  </a:moveTo>
                  <a:lnTo>
                    <a:pt x="15698" y="13480"/>
                  </a:lnTo>
                  <a:cubicBezTo>
                    <a:pt x="15725" y="13519"/>
                    <a:pt x="15752" y="13557"/>
                    <a:pt x="15779" y="13596"/>
                  </a:cubicBezTo>
                  <a:lnTo>
                    <a:pt x="15779" y="13596"/>
                  </a:lnTo>
                  <a:cubicBezTo>
                    <a:pt x="20390" y="19973"/>
                    <a:pt x="24287" y="22226"/>
                    <a:pt x="26080" y="22226"/>
                  </a:cubicBezTo>
                  <a:cubicBezTo>
                    <a:pt x="28736" y="22226"/>
                    <a:pt x="26779" y="17286"/>
                    <a:pt x="15698" y="13480"/>
                  </a:cubicBezTo>
                  <a:close/>
                  <a:moveTo>
                    <a:pt x="15678" y="13492"/>
                  </a:moveTo>
                  <a:cubicBezTo>
                    <a:pt x="9546" y="21843"/>
                    <a:pt x="9781" y="26853"/>
                    <a:pt x="11426" y="26853"/>
                  </a:cubicBezTo>
                  <a:cubicBezTo>
                    <a:pt x="12905" y="26853"/>
                    <a:pt x="15524" y="22803"/>
                    <a:pt x="15678" y="13492"/>
                  </a:cubicBezTo>
                  <a:close/>
                  <a:moveTo>
                    <a:pt x="15689" y="13477"/>
                  </a:moveTo>
                  <a:lnTo>
                    <a:pt x="15689" y="13477"/>
                  </a:lnTo>
                  <a:cubicBezTo>
                    <a:pt x="15688" y="13478"/>
                    <a:pt x="15687" y="13479"/>
                    <a:pt x="15686" y="13480"/>
                  </a:cubicBezTo>
                  <a:lnTo>
                    <a:pt x="15686" y="13480"/>
                  </a:lnTo>
                  <a:cubicBezTo>
                    <a:pt x="15685" y="13576"/>
                    <a:pt x="15683" y="13673"/>
                    <a:pt x="15682" y="13770"/>
                  </a:cubicBezTo>
                  <a:cubicBezTo>
                    <a:pt x="15683" y="13673"/>
                    <a:pt x="15684" y="13578"/>
                    <a:pt x="15685" y="13483"/>
                  </a:cubicBezTo>
                  <a:lnTo>
                    <a:pt x="15685" y="13483"/>
                  </a:lnTo>
                  <a:cubicBezTo>
                    <a:pt x="15683" y="13485"/>
                    <a:pt x="15681" y="13487"/>
                    <a:pt x="15680" y="13489"/>
                  </a:cubicBezTo>
                  <a:lnTo>
                    <a:pt x="15680" y="13489"/>
                  </a:lnTo>
                  <a:cubicBezTo>
                    <a:pt x="15640" y="22839"/>
                    <a:pt x="18192" y="26941"/>
                    <a:pt x="19669" y="26941"/>
                  </a:cubicBezTo>
                  <a:cubicBezTo>
                    <a:pt x="21300" y="26941"/>
                    <a:pt x="21620" y="21938"/>
                    <a:pt x="15692" y="13478"/>
                  </a:cubicBezTo>
                  <a:lnTo>
                    <a:pt x="15692" y="13478"/>
                  </a:lnTo>
                  <a:cubicBezTo>
                    <a:pt x="15691" y="13478"/>
                    <a:pt x="15690" y="13477"/>
                    <a:pt x="15689" y="13477"/>
                  </a:cubicBezTo>
                  <a:close/>
                </a:path>
              </a:pathLst>
            </a:custGeom>
            <a:solidFill>
              <a:srgbClr val="FFA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27"/>
            <p:cNvSpPr/>
            <p:nvPr/>
          </p:nvSpPr>
          <p:spPr>
            <a:xfrm>
              <a:off x="2342825" y="2460600"/>
              <a:ext cx="155750" cy="155775"/>
            </a:xfrm>
            <a:custGeom>
              <a:avLst/>
              <a:gdLst/>
              <a:ahLst/>
              <a:cxnLst/>
              <a:rect l="l" t="t" r="r" b="b"/>
              <a:pathLst>
                <a:path w="6230" h="6231" extrusionOk="0">
                  <a:moveTo>
                    <a:pt x="3115" y="1"/>
                  </a:moveTo>
                  <a:cubicBezTo>
                    <a:pt x="1405" y="1"/>
                    <a:pt x="1" y="1391"/>
                    <a:pt x="1" y="3116"/>
                  </a:cubicBezTo>
                  <a:cubicBezTo>
                    <a:pt x="1" y="4826"/>
                    <a:pt x="1405" y="6230"/>
                    <a:pt x="3115" y="6230"/>
                  </a:cubicBezTo>
                  <a:cubicBezTo>
                    <a:pt x="4839" y="6230"/>
                    <a:pt x="6230" y="4826"/>
                    <a:pt x="6230" y="3116"/>
                  </a:cubicBezTo>
                  <a:cubicBezTo>
                    <a:pt x="6230" y="1391"/>
                    <a:pt x="4839" y="1"/>
                    <a:pt x="3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19305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2023/11/16</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878193530"/>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2023/11/16</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98497651"/>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2023/11/16</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883880370"/>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2023/11/16</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00639260"/>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2023/11/16</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64589188"/>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2023/11/16</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
        <p:nvSpPr>
          <p:cNvPr id="11" name="TextBox 10"/>
          <p:cNvSpPr txBox="1"/>
          <p:nvPr userDrawn="1"/>
        </p:nvSpPr>
        <p:spPr>
          <a:xfrm>
            <a:off x="1374305"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76181688"/>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2023/11/16</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927965548"/>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2023/11/16</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619059897"/>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2023/11/16</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331670479"/>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20C88-6A66-5B4D-6805-0159BD7260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12800-36D3-D1B8-3C94-16226F8813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C791F0-B678-2CDA-402A-29EEEEE66B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2FA655-4CDD-84CB-C082-720933543022}"/>
              </a:ext>
            </a:extLst>
          </p:cNvPr>
          <p:cNvSpPr>
            <a:spLocks noGrp="1"/>
          </p:cNvSpPr>
          <p:nvPr>
            <p:ph type="dt" sz="half" idx="10"/>
          </p:nvPr>
        </p:nvSpPr>
        <p:spPr/>
        <p:txBody>
          <a:bodyPr/>
          <a:lstStyle/>
          <a:p>
            <a:fld id="{1EC1C959-4EA6-4B8A-9C43-71D6F4530A68}" type="datetimeFigureOut">
              <a:rPr lang="en-US" smtClean="0"/>
              <a:t>11/16/2023</a:t>
            </a:fld>
            <a:endParaRPr lang="en-US"/>
          </a:p>
        </p:txBody>
      </p:sp>
      <p:sp>
        <p:nvSpPr>
          <p:cNvPr id="6" name="Footer Placeholder 5">
            <a:extLst>
              <a:ext uri="{FF2B5EF4-FFF2-40B4-BE49-F238E27FC236}">
                <a16:creationId xmlns:a16="http://schemas.microsoft.com/office/drawing/2014/main" id="{FD229401-CEA3-8489-41D3-02E0543EB5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62B61-2A68-9A2C-31F4-E894927F4AF7}"/>
              </a:ext>
            </a:extLst>
          </p:cNvPr>
          <p:cNvSpPr>
            <a:spLocks noGrp="1"/>
          </p:cNvSpPr>
          <p:nvPr>
            <p:ph type="sldNum" sz="quarter" idx="12"/>
          </p:nvPr>
        </p:nvSpPr>
        <p:spPr/>
        <p:txBody>
          <a:bodyPr/>
          <a:lstStyle/>
          <a:p>
            <a:fld id="{E47473FD-0810-4FBE-8E85-3AB32F9F6896}" type="slidenum">
              <a:rPr lang="en-US" smtClean="0"/>
              <a:t>‹#›</a:t>
            </a:fld>
            <a:endParaRPr lang="en-US"/>
          </a:p>
        </p:txBody>
      </p:sp>
    </p:spTree>
    <p:extLst>
      <p:ext uri="{BB962C8B-B14F-4D97-AF65-F5344CB8AC3E}">
        <p14:creationId xmlns:p14="http://schemas.microsoft.com/office/powerpoint/2010/main" val="1509009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2023/11/16</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873237517"/>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2023/11/16</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503976581"/>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2023/11/16</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519834324"/>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466452BB-95A6-4DA9-95C3-0FC504DAFCAD}"/>
              </a:ext>
            </a:extLst>
          </p:cNvPr>
          <p:cNvGrpSpPr/>
          <p:nvPr userDrawn="1"/>
        </p:nvGrpSpPr>
        <p:grpSpPr>
          <a:xfrm>
            <a:off x="0" y="0"/>
            <a:ext cx="12217400" cy="6873643"/>
            <a:chOff x="-12700" y="-1"/>
            <a:chExt cx="12217400" cy="6873643"/>
          </a:xfrm>
        </p:grpSpPr>
        <p:grpSp>
          <p:nvGrpSpPr>
            <p:cNvPr id="5" name="组合 4">
              <a:extLst>
                <a:ext uri="{FF2B5EF4-FFF2-40B4-BE49-F238E27FC236}">
                  <a16:creationId xmlns:a16="http://schemas.microsoft.com/office/drawing/2014/main" id="{82752867-3645-4ECF-967D-1A1169DC14BD}"/>
                </a:ext>
              </a:extLst>
            </p:cNvPr>
            <p:cNvGrpSpPr/>
            <p:nvPr/>
          </p:nvGrpSpPr>
          <p:grpSpPr>
            <a:xfrm>
              <a:off x="-12700" y="-1"/>
              <a:ext cx="12217400" cy="6873643"/>
              <a:chOff x="-12700" y="-1"/>
              <a:chExt cx="12217400" cy="6873643"/>
            </a:xfrm>
          </p:grpSpPr>
          <p:pic>
            <p:nvPicPr>
              <p:cNvPr id="7" name="图片 6">
                <a:extLst>
                  <a:ext uri="{FF2B5EF4-FFF2-40B4-BE49-F238E27FC236}">
                    <a16:creationId xmlns:a16="http://schemas.microsoft.com/office/drawing/2014/main" id="{B2BD4769-7BF7-4451-A2E2-96940B52BC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963" r="62471"/>
              <a:stretch/>
            </p:blipFill>
            <p:spPr>
              <a:xfrm rot="5400000" flipH="1">
                <a:off x="957382" y="910782"/>
                <a:ext cx="4994035" cy="6908799"/>
              </a:xfrm>
              <a:prstGeom prst="rect">
                <a:avLst/>
              </a:prstGeom>
            </p:spPr>
          </p:pic>
          <p:pic>
            <p:nvPicPr>
              <p:cNvPr id="8" name="图片 7">
                <a:extLst>
                  <a:ext uri="{FF2B5EF4-FFF2-40B4-BE49-F238E27FC236}">
                    <a16:creationId xmlns:a16="http://schemas.microsoft.com/office/drawing/2014/main" id="{4B8EB40D-ADA0-40B7-A0AD-7AD17AFE02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963" r="62471"/>
              <a:stretch/>
            </p:blipFill>
            <p:spPr>
              <a:xfrm rot="5400000" flipH="1" flipV="1">
                <a:off x="6240583" y="922225"/>
                <a:ext cx="4994035" cy="6908799"/>
              </a:xfrm>
              <a:prstGeom prst="rect">
                <a:avLst/>
              </a:prstGeom>
            </p:spPr>
          </p:pic>
          <p:pic>
            <p:nvPicPr>
              <p:cNvPr id="9" name="图片 8">
                <a:extLst>
                  <a:ext uri="{FF2B5EF4-FFF2-40B4-BE49-F238E27FC236}">
                    <a16:creationId xmlns:a16="http://schemas.microsoft.com/office/drawing/2014/main" id="{2141F557-F8F6-4D5C-89AB-6DAE19C7DB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963" r="62471"/>
              <a:stretch/>
            </p:blipFill>
            <p:spPr>
              <a:xfrm rot="5400000" flipV="1">
                <a:off x="6253283" y="-957382"/>
                <a:ext cx="4994035" cy="6908799"/>
              </a:xfrm>
              <a:prstGeom prst="rect">
                <a:avLst/>
              </a:prstGeom>
            </p:spPr>
          </p:pic>
          <p:pic>
            <p:nvPicPr>
              <p:cNvPr id="10" name="图片 9">
                <a:extLst>
                  <a:ext uri="{FF2B5EF4-FFF2-40B4-BE49-F238E27FC236}">
                    <a16:creationId xmlns:a16="http://schemas.microsoft.com/office/drawing/2014/main" id="{05600232-4FFA-4DC0-8246-640EEFAD3D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963" r="62471"/>
              <a:stretch/>
            </p:blipFill>
            <p:spPr>
              <a:xfrm rot="16200000" flipH="1" flipV="1">
                <a:off x="944682" y="-957383"/>
                <a:ext cx="4994035" cy="6908799"/>
              </a:xfrm>
              <a:prstGeom prst="rect">
                <a:avLst/>
              </a:prstGeom>
            </p:spPr>
          </p:pic>
        </p:grpSp>
        <p:sp>
          <p:nvSpPr>
            <p:cNvPr id="6" name="矩形 5">
              <a:extLst>
                <a:ext uri="{FF2B5EF4-FFF2-40B4-BE49-F238E27FC236}">
                  <a16:creationId xmlns:a16="http://schemas.microsoft.com/office/drawing/2014/main" id="{7EB21A80-7DA5-44A2-A82B-601D99770F64}"/>
                </a:ext>
              </a:extLst>
            </p:cNvPr>
            <p:cNvSpPr/>
            <p:nvPr/>
          </p:nvSpPr>
          <p:spPr>
            <a:xfrm>
              <a:off x="335666" y="324091"/>
              <a:ext cx="11516810" cy="6123008"/>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Rectangle 10">
            <a:extLst>
              <a:ext uri="{FF2B5EF4-FFF2-40B4-BE49-F238E27FC236}">
                <a16:creationId xmlns:a16="http://schemas.microsoft.com/office/drawing/2014/main" id="{C1AAB15D-B6E0-416C-88DC-B0082DBE4D7A}"/>
              </a:ext>
            </a:extLst>
          </p:cNvPr>
          <p:cNvSpPr/>
          <p:nvPr userDrawn="1"/>
        </p:nvSpPr>
        <p:spPr>
          <a:xfrm>
            <a:off x="453847" y="6175822"/>
            <a:ext cx="1298753" cy="276999"/>
          </a:xfrm>
          <a:prstGeom prst="rect">
            <a:avLst/>
          </a:prstGeom>
        </p:spPr>
        <p:txBody>
          <a:bodyPr wrap="none">
            <a:spAutoFit/>
          </a:bodyPr>
          <a:lstStyle/>
          <a:p>
            <a:r>
              <a:rPr lang="en-US" sz="1200" dirty="0">
                <a:solidFill>
                  <a:srgbClr val="FDFDFD"/>
                </a:solidFill>
              </a:rPr>
              <a:t>Ms. Ngoc Phan</a:t>
            </a:r>
          </a:p>
        </p:txBody>
      </p:sp>
    </p:spTree>
    <p:extLst>
      <p:ext uri="{BB962C8B-B14F-4D97-AF65-F5344CB8AC3E}">
        <p14:creationId xmlns:p14="http://schemas.microsoft.com/office/powerpoint/2010/main" val="2152414956"/>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691912"/>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965451"/>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3"/>
        <p:cNvGrpSpPr/>
        <p:nvPr/>
      </p:nvGrpSpPr>
      <p:grpSpPr>
        <a:xfrm>
          <a:off x="0" y="0"/>
          <a:ext cx="0" cy="0"/>
          <a:chOff x="0" y="0"/>
          <a:chExt cx="0" cy="0"/>
        </a:xfrm>
      </p:grpSpPr>
      <p:sp>
        <p:nvSpPr>
          <p:cNvPr id="44" name="Google Shape;44;p12"/>
          <p:cNvSpPr txBox="1">
            <a:spLocks noGrp="1"/>
          </p:cNvSpPr>
          <p:nvPr>
            <p:ph type="ctrTitle"/>
          </p:nvPr>
        </p:nvSpPr>
        <p:spPr>
          <a:xfrm>
            <a:off x="2721039" y="3561117"/>
            <a:ext cx="3288000" cy="770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45" name="Google Shape;45;p12"/>
          <p:cNvSpPr txBox="1">
            <a:spLocks noGrp="1"/>
          </p:cNvSpPr>
          <p:nvPr>
            <p:ph type="title" idx="2" hasCustomPrompt="1"/>
          </p:nvPr>
        </p:nvSpPr>
        <p:spPr>
          <a:xfrm>
            <a:off x="1111159" y="3244117"/>
            <a:ext cx="1497600" cy="1201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8000" b="0">
                <a:solidFill>
                  <a:schemeClr val="dk1"/>
                </a:solidFill>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46" name="Google Shape;46;p12"/>
          <p:cNvSpPr txBox="1">
            <a:spLocks noGrp="1"/>
          </p:cNvSpPr>
          <p:nvPr>
            <p:ph type="ctrTitle" idx="3"/>
          </p:nvPr>
        </p:nvSpPr>
        <p:spPr>
          <a:xfrm>
            <a:off x="2718533" y="4633676"/>
            <a:ext cx="3629600" cy="120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47" name="Google Shape;47;p12"/>
          <p:cNvSpPr txBox="1">
            <a:spLocks noGrp="1"/>
          </p:cNvSpPr>
          <p:nvPr>
            <p:ph type="title" idx="4" hasCustomPrompt="1"/>
          </p:nvPr>
        </p:nvSpPr>
        <p:spPr>
          <a:xfrm>
            <a:off x="1147192" y="4633676"/>
            <a:ext cx="1497600" cy="1201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8000" b="0">
                <a:solidFill>
                  <a:schemeClr val="dk1"/>
                </a:solidFill>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48" name="Google Shape;48;p12"/>
          <p:cNvSpPr txBox="1">
            <a:spLocks noGrp="1"/>
          </p:cNvSpPr>
          <p:nvPr>
            <p:ph type="ctrTitle" idx="5"/>
          </p:nvPr>
        </p:nvSpPr>
        <p:spPr>
          <a:xfrm>
            <a:off x="7938352" y="3569439"/>
            <a:ext cx="3818800" cy="770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49" name="Google Shape;49;p12"/>
          <p:cNvSpPr txBox="1">
            <a:spLocks noGrp="1"/>
          </p:cNvSpPr>
          <p:nvPr>
            <p:ph type="title" idx="6" hasCustomPrompt="1"/>
          </p:nvPr>
        </p:nvSpPr>
        <p:spPr>
          <a:xfrm>
            <a:off x="6312192" y="3252439"/>
            <a:ext cx="1497600" cy="1201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8000" b="0">
                <a:solidFill>
                  <a:schemeClr val="dk1"/>
                </a:solidFill>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50" name="Google Shape;50;p12"/>
          <p:cNvSpPr txBox="1">
            <a:spLocks noGrp="1"/>
          </p:cNvSpPr>
          <p:nvPr>
            <p:ph type="ctrTitle" idx="7"/>
          </p:nvPr>
        </p:nvSpPr>
        <p:spPr>
          <a:xfrm>
            <a:off x="7937645" y="4647880"/>
            <a:ext cx="3288000" cy="120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1" name="Google Shape;51;p12"/>
          <p:cNvSpPr txBox="1">
            <a:spLocks noGrp="1"/>
          </p:cNvSpPr>
          <p:nvPr>
            <p:ph type="title" idx="8" hasCustomPrompt="1"/>
          </p:nvPr>
        </p:nvSpPr>
        <p:spPr>
          <a:xfrm>
            <a:off x="6336337" y="4592075"/>
            <a:ext cx="1497600" cy="1201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8000" b="0">
                <a:solidFill>
                  <a:schemeClr val="dk1"/>
                </a:solidFill>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3798651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65A99-B1BB-11DD-78A6-87299BDB3D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5406BE-6CFE-CF69-91D3-2F93ABDCDE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C3BF81-C7B0-942C-8423-8EA4EC063D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BDE76A-2EFF-B4E1-9690-51CACFABC3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CF5A38-BFD2-B171-39BA-FAF8A5138D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92CF0F-1B18-4C54-7DDE-2FCA59A94C59}"/>
              </a:ext>
            </a:extLst>
          </p:cNvPr>
          <p:cNvSpPr>
            <a:spLocks noGrp="1"/>
          </p:cNvSpPr>
          <p:nvPr>
            <p:ph type="dt" sz="half" idx="10"/>
          </p:nvPr>
        </p:nvSpPr>
        <p:spPr/>
        <p:txBody>
          <a:bodyPr/>
          <a:lstStyle/>
          <a:p>
            <a:fld id="{1EC1C959-4EA6-4B8A-9C43-71D6F4530A68}" type="datetimeFigureOut">
              <a:rPr lang="en-US" smtClean="0"/>
              <a:t>11/16/2023</a:t>
            </a:fld>
            <a:endParaRPr lang="en-US"/>
          </a:p>
        </p:txBody>
      </p:sp>
      <p:sp>
        <p:nvSpPr>
          <p:cNvPr id="8" name="Footer Placeholder 7">
            <a:extLst>
              <a:ext uri="{FF2B5EF4-FFF2-40B4-BE49-F238E27FC236}">
                <a16:creationId xmlns:a16="http://schemas.microsoft.com/office/drawing/2014/main" id="{DC7831EF-7AAC-EA56-1FF5-BBD86BDD22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BBFBEB-22E5-69FE-0374-12226403254B}"/>
              </a:ext>
            </a:extLst>
          </p:cNvPr>
          <p:cNvSpPr>
            <a:spLocks noGrp="1"/>
          </p:cNvSpPr>
          <p:nvPr>
            <p:ph type="sldNum" sz="quarter" idx="12"/>
          </p:nvPr>
        </p:nvSpPr>
        <p:spPr/>
        <p:txBody>
          <a:bodyPr/>
          <a:lstStyle/>
          <a:p>
            <a:fld id="{E47473FD-0810-4FBE-8E85-3AB32F9F6896}" type="slidenum">
              <a:rPr lang="en-US" smtClean="0"/>
              <a:t>‹#›</a:t>
            </a:fld>
            <a:endParaRPr lang="en-US"/>
          </a:p>
        </p:txBody>
      </p:sp>
    </p:spTree>
    <p:extLst>
      <p:ext uri="{BB962C8B-B14F-4D97-AF65-F5344CB8AC3E}">
        <p14:creationId xmlns:p14="http://schemas.microsoft.com/office/powerpoint/2010/main" val="3478806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D3B52-6E23-E3B8-9EDC-4314FB4176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5E7CAC-6FBB-EE47-4509-F308373DD557}"/>
              </a:ext>
            </a:extLst>
          </p:cNvPr>
          <p:cNvSpPr>
            <a:spLocks noGrp="1"/>
          </p:cNvSpPr>
          <p:nvPr>
            <p:ph type="dt" sz="half" idx="10"/>
          </p:nvPr>
        </p:nvSpPr>
        <p:spPr/>
        <p:txBody>
          <a:bodyPr/>
          <a:lstStyle/>
          <a:p>
            <a:fld id="{1EC1C959-4EA6-4B8A-9C43-71D6F4530A68}" type="datetimeFigureOut">
              <a:rPr lang="en-US" smtClean="0"/>
              <a:t>11/16/2023</a:t>
            </a:fld>
            <a:endParaRPr lang="en-US"/>
          </a:p>
        </p:txBody>
      </p:sp>
      <p:sp>
        <p:nvSpPr>
          <p:cNvPr id="4" name="Footer Placeholder 3">
            <a:extLst>
              <a:ext uri="{FF2B5EF4-FFF2-40B4-BE49-F238E27FC236}">
                <a16:creationId xmlns:a16="http://schemas.microsoft.com/office/drawing/2014/main" id="{EDA63DD1-115E-FD62-9A93-91551A52BB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34E1A7-2331-E2F7-ECCB-383535A50745}"/>
              </a:ext>
            </a:extLst>
          </p:cNvPr>
          <p:cNvSpPr>
            <a:spLocks noGrp="1"/>
          </p:cNvSpPr>
          <p:nvPr>
            <p:ph type="sldNum" sz="quarter" idx="12"/>
          </p:nvPr>
        </p:nvSpPr>
        <p:spPr/>
        <p:txBody>
          <a:bodyPr/>
          <a:lstStyle/>
          <a:p>
            <a:fld id="{E47473FD-0810-4FBE-8E85-3AB32F9F6896}" type="slidenum">
              <a:rPr lang="en-US" smtClean="0"/>
              <a:t>‹#›</a:t>
            </a:fld>
            <a:endParaRPr lang="en-US"/>
          </a:p>
        </p:txBody>
      </p:sp>
    </p:spTree>
    <p:extLst>
      <p:ext uri="{BB962C8B-B14F-4D97-AF65-F5344CB8AC3E}">
        <p14:creationId xmlns:p14="http://schemas.microsoft.com/office/powerpoint/2010/main" val="1273031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7DF4EC-AF73-F83A-BCCF-7F5286BF2C5A}"/>
              </a:ext>
            </a:extLst>
          </p:cNvPr>
          <p:cNvSpPr>
            <a:spLocks noGrp="1"/>
          </p:cNvSpPr>
          <p:nvPr>
            <p:ph type="dt" sz="half" idx="10"/>
          </p:nvPr>
        </p:nvSpPr>
        <p:spPr/>
        <p:txBody>
          <a:bodyPr/>
          <a:lstStyle/>
          <a:p>
            <a:fld id="{1EC1C959-4EA6-4B8A-9C43-71D6F4530A68}" type="datetimeFigureOut">
              <a:rPr lang="en-US" smtClean="0"/>
              <a:t>11/16/2023</a:t>
            </a:fld>
            <a:endParaRPr lang="en-US"/>
          </a:p>
        </p:txBody>
      </p:sp>
      <p:sp>
        <p:nvSpPr>
          <p:cNvPr id="3" name="Footer Placeholder 2">
            <a:extLst>
              <a:ext uri="{FF2B5EF4-FFF2-40B4-BE49-F238E27FC236}">
                <a16:creationId xmlns:a16="http://schemas.microsoft.com/office/drawing/2014/main" id="{69997EF9-8235-2F2A-13D3-86C28A1C63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E58A22-CC86-A20E-ED1F-CB955BE20B08}"/>
              </a:ext>
            </a:extLst>
          </p:cNvPr>
          <p:cNvSpPr>
            <a:spLocks noGrp="1"/>
          </p:cNvSpPr>
          <p:nvPr>
            <p:ph type="sldNum" sz="quarter" idx="12"/>
          </p:nvPr>
        </p:nvSpPr>
        <p:spPr/>
        <p:txBody>
          <a:bodyPr/>
          <a:lstStyle/>
          <a:p>
            <a:fld id="{E47473FD-0810-4FBE-8E85-3AB32F9F6896}" type="slidenum">
              <a:rPr lang="en-US" smtClean="0"/>
              <a:t>‹#›</a:t>
            </a:fld>
            <a:endParaRPr lang="en-US"/>
          </a:p>
        </p:txBody>
      </p:sp>
    </p:spTree>
    <p:extLst>
      <p:ext uri="{BB962C8B-B14F-4D97-AF65-F5344CB8AC3E}">
        <p14:creationId xmlns:p14="http://schemas.microsoft.com/office/powerpoint/2010/main" val="1261687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DA29-4762-92F0-2766-F49BF97890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0268D7-8A5A-FDAA-51F0-6A737BF0A5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A33EA2-96C8-1DB2-9998-86F8A78CD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A07427-93FB-9DF1-14FC-86606D16B23F}"/>
              </a:ext>
            </a:extLst>
          </p:cNvPr>
          <p:cNvSpPr>
            <a:spLocks noGrp="1"/>
          </p:cNvSpPr>
          <p:nvPr>
            <p:ph type="dt" sz="half" idx="10"/>
          </p:nvPr>
        </p:nvSpPr>
        <p:spPr/>
        <p:txBody>
          <a:bodyPr/>
          <a:lstStyle/>
          <a:p>
            <a:fld id="{1EC1C959-4EA6-4B8A-9C43-71D6F4530A68}" type="datetimeFigureOut">
              <a:rPr lang="en-US" smtClean="0"/>
              <a:t>11/16/2023</a:t>
            </a:fld>
            <a:endParaRPr lang="en-US"/>
          </a:p>
        </p:txBody>
      </p:sp>
      <p:sp>
        <p:nvSpPr>
          <p:cNvPr id="6" name="Footer Placeholder 5">
            <a:extLst>
              <a:ext uri="{FF2B5EF4-FFF2-40B4-BE49-F238E27FC236}">
                <a16:creationId xmlns:a16="http://schemas.microsoft.com/office/drawing/2014/main" id="{1C1B3D1B-20F9-53FB-EB4A-2F181999C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03A6B3-D997-D75E-389F-9BADE01C5857}"/>
              </a:ext>
            </a:extLst>
          </p:cNvPr>
          <p:cNvSpPr>
            <a:spLocks noGrp="1"/>
          </p:cNvSpPr>
          <p:nvPr>
            <p:ph type="sldNum" sz="quarter" idx="12"/>
          </p:nvPr>
        </p:nvSpPr>
        <p:spPr/>
        <p:txBody>
          <a:bodyPr/>
          <a:lstStyle/>
          <a:p>
            <a:fld id="{E47473FD-0810-4FBE-8E85-3AB32F9F6896}" type="slidenum">
              <a:rPr lang="en-US" smtClean="0"/>
              <a:t>‹#›</a:t>
            </a:fld>
            <a:endParaRPr lang="en-US"/>
          </a:p>
        </p:txBody>
      </p:sp>
    </p:spTree>
    <p:extLst>
      <p:ext uri="{BB962C8B-B14F-4D97-AF65-F5344CB8AC3E}">
        <p14:creationId xmlns:p14="http://schemas.microsoft.com/office/powerpoint/2010/main" val="4025344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200F9-3ABA-B14D-4F99-2C8869905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EE640B-3696-1D57-63A0-D38F863F34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E4ACC-4417-14D4-43A0-DB2C9077D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4D910C-60C8-03ED-3819-1B103691A929}"/>
              </a:ext>
            </a:extLst>
          </p:cNvPr>
          <p:cNvSpPr>
            <a:spLocks noGrp="1"/>
          </p:cNvSpPr>
          <p:nvPr>
            <p:ph type="dt" sz="half" idx="10"/>
          </p:nvPr>
        </p:nvSpPr>
        <p:spPr/>
        <p:txBody>
          <a:bodyPr/>
          <a:lstStyle/>
          <a:p>
            <a:fld id="{1EC1C959-4EA6-4B8A-9C43-71D6F4530A68}" type="datetimeFigureOut">
              <a:rPr lang="en-US" smtClean="0"/>
              <a:t>11/16/2023</a:t>
            </a:fld>
            <a:endParaRPr lang="en-US"/>
          </a:p>
        </p:txBody>
      </p:sp>
      <p:sp>
        <p:nvSpPr>
          <p:cNvPr id="6" name="Footer Placeholder 5">
            <a:extLst>
              <a:ext uri="{FF2B5EF4-FFF2-40B4-BE49-F238E27FC236}">
                <a16:creationId xmlns:a16="http://schemas.microsoft.com/office/drawing/2014/main" id="{27C7D479-93A5-5BB3-80CB-1477051EF2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128FD0-F1F1-7464-8770-99C1064F3E44}"/>
              </a:ext>
            </a:extLst>
          </p:cNvPr>
          <p:cNvSpPr>
            <a:spLocks noGrp="1"/>
          </p:cNvSpPr>
          <p:nvPr>
            <p:ph type="sldNum" sz="quarter" idx="12"/>
          </p:nvPr>
        </p:nvSpPr>
        <p:spPr/>
        <p:txBody>
          <a:bodyPr/>
          <a:lstStyle/>
          <a:p>
            <a:fld id="{E47473FD-0810-4FBE-8E85-3AB32F9F6896}" type="slidenum">
              <a:rPr lang="en-US" smtClean="0"/>
              <a:t>‹#›</a:t>
            </a:fld>
            <a:endParaRPr lang="en-US"/>
          </a:p>
        </p:txBody>
      </p:sp>
    </p:spTree>
    <p:extLst>
      <p:ext uri="{BB962C8B-B14F-4D97-AF65-F5344CB8AC3E}">
        <p14:creationId xmlns:p14="http://schemas.microsoft.com/office/powerpoint/2010/main" val="3898258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4614AF-C69C-D3C7-6AF4-EAF8BCAE7F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4E54F7-5A43-4D38-9B1F-D8AF34CC7B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2E5476-FB13-71F9-C3F3-6EC56E6370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1C959-4EA6-4B8A-9C43-71D6F4530A68}" type="datetimeFigureOut">
              <a:rPr lang="en-US" smtClean="0"/>
              <a:t>11/16/2023</a:t>
            </a:fld>
            <a:endParaRPr lang="en-US"/>
          </a:p>
        </p:txBody>
      </p:sp>
      <p:sp>
        <p:nvSpPr>
          <p:cNvPr id="5" name="Footer Placeholder 4">
            <a:extLst>
              <a:ext uri="{FF2B5EF4-FFF2-40B4-BE49-F238E27FC236}">
                <a16:creationId xmlns:a16="http://schemas.microsoft.com/office/drawing/2014/main" id="{37DD9A72-C2E4-1BC5-1A45-ACDD0E4368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D18DA5-D3BF-31EC-7162-69D5C85C3C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7473FD-0810-4FBE-8E85-3AB32F9F6896}" type="slidenum">
              <a:rPr lang="en-US" smtClean="0"/>
              <a:t>‹#›</a:t>
            </a:fld>
            <a:endParaRPr lang="en-US"/>
          </a:p>
        </p:txBody>
      </p:sp>
    </p:spTree>
    <p:extLst>
      <p:ext uri="{BB962C8B-B14F-4D97-AF65-F5344CB8AC3E}">
        <p14:creationId xmlns:p14="http://schemas.microsoft.com/office/powerpoint/2010/main" val="447888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1pPr>
            <a:lvl2pPr lvl="1" rtl="0">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2pPr>
            <a:lvl3pPr lvl="2" rtl="0">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3pPr>
            <a:lvl4pPr lvl="3" rtl="0">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4pPr>
            <a:lvl5pPr lvl="4" rtl="0">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5pPr>
            <a:lvl6pPr lvl="5" rtl="0">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6pPr>
            <a:lvl7pPr lvl="6" rtl="0">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7pPr>
            <a:lvl8pPr lvl="7" rtl="0">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8pPr>
            <a:lvl9pPr lvl="8" rtl="0">
              <a:spcBef>
                <a:spcPts val="0"/>
              </a:spcBef>
              <a:spcAft>
                <a:spcPts val="0"/>
              </a:spcAft>
              <a:buClr>
                <a:schemeClr val="dk1"/>
              </a:buClr>
              <a:buSzPts val="3500"/>
              <a:buFont typeface="Fredoka"/>
              <a:buNone/>
              <a:defRPr sz="3500" b="1">
                <a:solidFill>
                  <a:schemeClr val="dk1"/>
                </a:solidFill>
                <a:latin typeface="Fredoka"/>
                <a:ea typeface="Fredoka"/>
                <a:cs typeface="Fredoka"/>
                <a:sym typeface="Fredok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val="236059408"/>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6" r:id="rId3"/>
    <p:sldLayoutId id="2147483667" r:id="rId4"/>
    <p:sldLayoutId id="2147483669" r:id="rId5"/>
    <p:sldLayoutId id="2147483670" r:id="rId6"/>
    <p:sldLayoutId id="2147483671" r:id="rId7"/>
    <p:sldLayoutId id="2147483672" r:id="rId8"/>
    <p:sldLayoutId id="2147483673" r:id="rId9"/>
    <p:sldLayoutId id="2147483675" r:id="rId10"/>
    <p:sldLayoutId id="2147483676" r:id="rId11"/>
    <p:sldLayoutId id="2147483677" r:id="rId12"/>
    <p:sldLayoutId id="2147483678" r:id="rId13"/>
    <p:sldLayoutId id="2147483679" r:id="rId14"/>
    <p:sldLayoutId id="2147483682" r:id="rId15"/>
    <p:sldLayoutId id="2147483683" r:id="rId16"/>
    <p:sldLayoutId id="2147483684" r:id="rId17"/>
    <p:sldLayoutId id="2147483685" r:id="rId18"/>
    <p:sldLayoutId id="2147483686" r:id="rId1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DF4EE"/>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2023/11/16</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sp>
        <p:nvSpPr>
          <p:cNvPr id="8" name="Rectangle 7">
            <a:extLst>
              <a:ext uri="{FF2B5EF4-FFF2-40B4-BE49-F238E27FC236}">
                <a16:creationId xmlns:a16="http://schemas.microsoft.com/office/drawing/2014/main" id="{DFB0D199-4498-4735-AD55-63F77AF47595}"/>
              </a:ext>
            </a:extLst>
          </p:cNvPr>
          <p:cNvSpPr/>
          <p:nvPr userDrawn="1"/>
        </p:nvSpPr>
        <p:spPr>
          <a:xfrm>
            <a:off x="3735666" y="20657"/>
            <a:ext cx="1298753" cy="276999"/>
          </a:xfrm>
          <a:prstGeom prst="rect">
            <a:avLst/>
          </a:prstGeom>
        </p:spPr>
        <p:txBody>
          <a:bodyPr wrap="none">
            <a:spAutoFit/>
          </a:bodyPr>
          <a:lstStyle/>
          <a:p>
            <a:r>
              <a:rPr lang="en-US" sz="1200" dirty="0">
                <a:solidFill>
                  <a:srgbClr val="E8E8E8"/>
                </a:solidFill>
              </a:rPr>
              <a:t>Ms. Ngoc Phan</a:t>
            </a:r>
          </a:p>
        </p:txBody>
      </p:sp>
      <p:sp>
        <p:nvSpPr>
          <p:cNvPr id="7" name="Rectangle 6">
            <a:extLst>
              <a:ext uri="{FF2B5EF4-FFF2-40B4-BE49-F238E27FC236}">
                <a16:creationId xmlns:a16="http://schemas.microsoft.com/office/drawing/2014/main" id="{BDB99E1F-FCC4-4DBF-A50F-0BB84704F35D}"/>
              </a:ext>
            </a:extLst>
          </p:cNvPr>
          <p:cNvSpPr/>
          <p:nvPr userDrawn="1"/>
        </p:nvSpPr>
        <p:spPr>
          <a:xfrm>
            <a:off x="41189" y="6598364"/>
            <a:ext cx="861133" cy="246221"/>
          </a:xfrm>
          <a:prstGeom prst="rect">
            <a:avLst/>
          </a:prstGeom>
        </p:spPr>
        <p:txBody>
          <a:bodyPr wrap="none">
            <a:spAutoFit/>
          </a:bodyPr>
          <a:lstStyle/>
          <a:p>
            <a:r>
              <a:rPr lang="en-US" sz="1000" dirty="0">
                <a:solidFill>
                  <a:srgbClr val="FCF2EA"/>
                </a:solidFill>
              </a:rPr>
              <a:t>Ngoc Phan</a:t>
            </a:r>
          </a:p>
        </p:txBody>
      </p:sp>
    </p:spTree>
    <p:extLst>
      <p:ext uri="{BB962C8B-B14F-4D97-AF65-F5344CB8AC3E}">
        <p14:creationId xmlns:p14="http://schemas.microsoft.com/office/powerpoint/2010/main" val="426448332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36.xml"/><Relationship Id="rId7" Type="http://schemas.openxmlformats.org/officeDocument/2006/relationships/slide" Target="slide40.xm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38.xml"/><Relationship Id="rId4" Type="http://schemas.openxmlformats.org/officeDocument/2006/relationships/slide" Target="slide37.xml"/><Relationship Id="rId9" Type="http://schemas.openxmlformats.org/officeDocument/2006/relationships/slide" Target="slide41.xml"/></Relationships>
</file>

<file path=ppt/slides/_rels/slide3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image" Target="../media/image34.sv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image" Target="../media/image34.sv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slide" Target="slide38.xml"/><Relationship Id="rId5" Type="http://schemas.openxmlformats.org/officeDocument/2006/relationships/image" Target="../media/image34.sv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slide" Target="slide39.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slide" Target="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slide" Target="slide40.xml"/><Relationship Id="rId5" Type="http://schemas.openxmlformats.org/officeDocument/2006/relationships/image" Target="../media/image34.sv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image" Target="../media/image34.sv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landscape with trees and mountains&#10;&#10;Description automatically generated">
            <a:extLst>
              <a:ext uri="{FF2B5EF4-FFF2-40B4-BE49-F238E27FC236}">
                <a16:creationId xmlns:a16="http://schemas.microsoft.com/office/drawing/2014/main" id="{C07A7C30-5231-91CE-9FB3-EB6F2E52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descr="A person and a child playing in the park&#10;&#10;Description automatically generated">
            <a:extLst>
              <a:ext uri="{FF2B5EF4-FFF2-40B4-BE49-F238E27FC236}">
                <a16:creationId xmlns:a16="http://schemas.microsoft.com/office/drawing/2014/main" id="{F1F4F6C8-CF6E-D500-539C-D7069AB6F54A}"/>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1223" r="46890" b="4463"/>
          <a:stretch/>
        </p:blipFill>
        <p:spPr>
          <a:xfrm>
            <a:off x="7151898" y="2756452"/>
            <a:ext cx="5040101" cy="3995531"/>
          </a:xfrm>
          <a:prstGeom prst="rect">
            <a:avLst/>
          </a:prstGeom>
        </p:spPr>
      </p:pic>
      <p:pic>
        <p:nvPicPr>
          <p:cNvPr id="16" name="Picture 15" descr="A person and a child playing in the park&#10;&#10;Description automatically generated">
            <a:extLst>
              <a:ext uri="{FF2B5EF4-FFF2-40B4-BE49-F238E27FC236}">
                <a16:creationId xmlns:a16="http://schemas.microsoft.com/office/drawing/2014/main" id="{55552199-CC31-0BDE-8CCF-2F909BB0C018}"/>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1910" t="2670" r="-5020" b="53016"/>
          <a:stretch/>
        </p:blipFill>
        <p:spPr>
          <a:xfrm>
            <a:off x="-143423" y="3723861"/>
            <a:ext cx="3900414" cy="3134139"/>
          </a:xfrm>
          <a:prstGeom prst="rect">
            <a:avLst/>
          </a:prstGeom>
        </p:spPr>
      </p:pic>
      <p:pic>
        <p:nvPicPr>
          <p:cNvPr id="21" name="Picture 20">
            <a:extLst>
              <a:ext uri="{FF2B5EF4-FFF2-40B4-BE49-F238E27FC236}">
                <a16:creationId xmlns:a16="http://schemas.microsoft.com/office/drawing/2014/main" id="{03D05DE9-C485-FBF5-07E4-4912F2A54473}"/>
              </a:ext>
            </a:extLst>
          </p:cNvPr>
          <p:cNvPicPr>
            <a:picLocks noChangeAspect="1"/>
          </p:cNvPicPr>
          <p:nvPr/>
        </p:nvPicPr>
        <p:blipFill rotWithShape="1">
          <a:blip r:embed="rId5">
            <a:clrChange>
              <a:clrFrom>
                <a:srgbClr val="FFFFFF"/>
              </a:clrFrom>
              <a:clrTo>
                <a:srgbClr val="FFFFFF">
                  <a:alpha val="0"/>
                </a:srgbClr>
              </a:clrTo>
            </a:clrChange>
          </a:blip>
          <a:srcRect l="9178" t="29752" r="8609" b="27132"/>
          <a:stretch/>
        </p:blipFill>
        <p:spPr>
          <a:xfrm>
            <a:off x="1555281" y="466986"/>
            <a:ext cx="9239250" cy="2667153"/>
          </a:xfrm>
          <a:prstGeom prst="rect">
            <a:avLst/>
          </a:prstGeom>
        </p:spPr>
      </p:pic>
      <p:sp>
        <p:nvSpPr>
          <p:cNvPr id="22" name="Google Shape;712;p25">
            <a:extLst>
              <a:ext uri="{FF2B5EF4-FFF2-40B4-BE49-F238E27FC236}">
                <a16:creationId xmlns:a16="http://schemas.microsoft.com/office/drawing/2014/main" id="{2AEA11CE-7045-D409-98EF-AB7CC1923B24}"/>
              </a:ext>
            </a:extLst>
          </p:cNvPr>
          <p:cNvSpPr txBox="1">
            <a:spLocks noGrp="1"/>
          </p:cNvSpPr>
          <p:nvPr/>
        </p:nvSpPr>
        <p:spPr>
          <a:xfrm>
            <a:off x="4441371" y="3224250"/>
            <a:ext cx="3020786" cy="409500"/>
          </a:xfrm>
          <a:prstGeom prst="rect">
            <a:avLst/>
          </a:pr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a:buNone/>
              <a:defRPr sz="1400" b="0" i="0" u="none" strike="noStrike" cap="none">
                <a:solidFill>
                  <a:schemeClr val="lt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0"/>
              </a:spcBef>
              <a:spcAft>
                <a:spcPts val="0"/>
              </a:spcAft>
              <a:buClr>
                <a:schemeClr val="dk1"/>
              </a:buClr>
              <a:buSzPts val="1800"/>
              <a:buFont typeface="Barlow"/>
              <a:buNone/>
              <a:defRPr sz="1800" b="0" i="0" u="none" strike="noStrike" cap="none">
                <a:solidFill>
                  <a:schemeClr val="dk1"/>
                </a:solidFill>
                <a:latin typeface="Barlow"/>
                <a:ea typeface="Barlow"/>
                <a:cs typeface="Barlow"/>
                <a:sym typeface="Barlow"/>
              </a:defRPr>
            </a:lvl9pPr>
          </a:lstStyle>
          <a:p>
            <a:pPr marL="0" lvl="0" indent="0" algn="ctr" rtl="0">
              <a:spcBef>
                <a:spcPts val="0"/>
              </a:spcBef>
              <a:spcAft>
                <a:spcPts val="0"/>
              </a:spcAft>
              <a:buNone/>
            </a:pPr>
            <a:r>
              <a:rPr lang="en" sz="3200" b="1" i="1">
                <a:solidFill>
                  <a:schemeClr val="tx1"/>
                </a:solidFill>
                <a:latin typeface="Times New Roman" panose="02020603050405020304" pitchFamily="18" charset="0"/>
                <a:cs typeface="Times New Roman" panose="02020603050405020304" pitchFamily="18" charset="0"/>
              </a:rPr>
              <a:t>Vũ Nho</a:t>
            </a:r>
            <a:endParaRPr sz="3200" b="1" i="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4099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person in a field&#10;&#10;Description automatically generated">
            <a:extLst>
              <a:ext uri="{FF2B5EF4-FFF2-40B4-BE49-F238E27FC236}">
                <a16:creationId xmlns:a16="http://schemas.microsoft.com/office/drawing/2014/main" id="{634B4CA8-2460-3982-76D3-E31245E1C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Google Shape;37542;p58">
            <a:extLst>
              <a:ext uri="{FF2B5EF4-FFF2-40B4-BE49-F238E27FC236}">
                <a16:creationId xmlns:a16="http://schemas.microsoft.com/office/drawing/2014/main" id="{D7019752-F6CB-CD87-3759-BE882DD9D994}"/>
              </a:ext>
            </a:extLst>
          </p:cNvPr>
          <p:cNvSpPr txBox="1">
            <a:spLocks noGrp="1"/>
          </p:cNvSpPr>
          <p:nvPr/>
        </p:nvSpPr>
        <p:spPr>
          <a:xfrm>
            <a:off x="3156857" y="1395989"/>
            <a:ext cx="5878285" cy="2106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800"/>
              <a:buFont typeface="Quicksand"/>
              <a:buNone/>
              <a:defRPr sz="6000" b="1" i="0" u="none" strike="noStrike" cap="none">
                <a:solidFill>
                  <a:schemeClr val="accent5"/>
                </a:solidFill>
                <a:latin typeface="Quicksand"/>
                <a:ea typeface="Quicksand"/>
                <a:cs typeface="Quicksand"/>
                <a:sym typeface="Quicksand"/>
              </a:defRPr>
            </a:lvl1pPr>
            <a:lvl2pPr marR="0" lvl="1"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2pPr>
            <a:lvl3pPr marR="0" lvl="2"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3pPr>
            <a:lvl4pPr marR="0" lvl="3"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4pPr>
            <a:lvl5pPr marR="0" lvl="4"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5pPr>
            <a:lvl6pPr marR="0" lvl="5"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6pPr>
            <a:lvl7pPr marR="0" lvl="6"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7pPr>
            <a:lvl8pPr marR="0" lvl="7"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8pPr>
            <a:lvl9pPr marR="0" lvl="8"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9pPr>
          </a:lstStyle>
          <a:p>
            <a:pPr marL="0" marR="0" lvl="0" indent="0" algn="ctr" defTabSz="914400" rtl="0" eaLnBrk="1" fontAlgn="auto" latinLnBrk="0" hangingPunct="1">
              <a:lnSpc>
                <a:spcPct val="100000"/>
              </a:lnSpc>
              <a:spcBef>
                <a:spcPts val="0"/>
              </a:spcBef>
              <a:spcAft>
                <a:spcPts val="0"/>
              </a:spcAft>
              <a:buClr>
                <a:srgbClr val="EBC255"/>
              </a:buClr>
              <a:buSzPts val="4800"/>
              <a:buFont typeface="Quicksand"/>
              <a:buNone/>
              <a:tabLst/>
              <a:defRPr/>
            </a:pPr>
            <a:r>
              <a:rPr kumimoji="0" lang="en" sz="6600" b="1" i="0" u="none" strike="noStrike" kern="0" cap="none" spc="0" normalizeH="0" baseline="0" noProof="0">
                <a:ln>
                  <a:noFill/>
                </a:ln>
                <a:solidFill>
                  <a:schemeClr val="accent4">
                    <a:lumMod val="75000"/>
                  </a:schemeClr>
                </a:solidFill>
                <a:effectLst/>
                <a:uLnTx/>
                <a:uFillTx/>
                <a:latin typeface="Quicksand"/>
                <a:sym typeface="Quicksand"/>
              </a:rPr>
              <a:t>Suy ngẫm</a:t>
            </a:r>
            <a:r>
              <a:rPr kumimoji="0" lang="en" sz="6600" b="1" i="0" u="none" strike="noStrike" kern="0" cap="none" spc="0" normalizeH="0" noProof="0">
                <a:ln>
                  <a:noFill/>
                </a:ln>
                <a:solidFill>
                  <a:schemeClr val="accent4">
                    <a:lumMod val="75000"/>
                  </a:schemeClr>
                </a:solidFill>
                <a:effectLst/>
                <a:uLnTx/>
                <a:uFillTx/>
                <a:latin typeface="Quicksand"/>
                <a:sym typeface="Quicksand"/>
              </a:rPr>
              <a:t> và phản hồi</a:t>
            </a:r>
            <a:endParaRPr kumimoji="0" sz="6600" b="1" i="0" u="none" strike="noStrike" kern="0" cap="none" spc="0" normalizeH="0" baseline="0" noProof="0">
              <a:ln>
                <a:noFill/>
              </a:ln>
              <a:solidFill>
                <a:schemeClr val="accent4">
                  <a:lumMod val="75000"/>
                </a:schemeClr>
              </a:solidFill>
              <a:effectLst/>
              <a:uLnTx/>
              <a:uFillTx/>
              <a:latin typeface="Quicksand"/>
              <a:sym typeface="Quicksand"/>
            </a:endParaRPr>
          </a:p>
        </p:txBody>
      </p:sp>
      <p:sp>
        <p:nvSpPr>
          <p:cNvPr id="8" name="Google Shape;643;p43">
            <a:extLst>
              <a:ext uri="{FF2B5EF4-FFF2-40B4-BE49-F238E27FC236}">
                <a16:creationId xmlns:a16="http://schemas.microsoft.com/office/drawing/2014/main" id="{C587F413-BC60-A2F1-3976-EA4B7F6977D0}"/>
              </a:ext>
            </a:extLst>
          </p:cNvPr>
          <p:cNvSpPr txBox="1">
            <a:spLocks/>
          </p:cNvSpPr>
          <p:nvPr/>
        </p:nvSpPr>
        <p:spPr>
          <a:xfrm>
            <a:off x="5618807" y="178375"/>
            <a:ext cx="1228800" cy="1039240"/>
          </a:xfrm>
          <a:prstGeom prst="rect">
            <a:avLst/>
          </a:prstGeom>
          <a:solidFill>
            <a:srgbClr val="F9C9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Paytone One"/>
              <a:buNone/>
              <a:defRPr sz="6000" b="0" i="0" u="none" strike="noStrike" cap="none">
                <a:solidFill>
                  <a:schemeClr val="dk2"/>
                </a:solidFill>
                <a:latin typeface="Paytone One"/>
                <a:ea typeface="Paytone One"/>
                <a:cs typeface="Paytone One"/>
                <a:sym typeface="Paytone One"/>
              </a:defRPr>
            </a:lvl1pPr>
            <a:lvl2pPr marR="0" lvl="1"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2pPr>
            <a:lvl3pPr marR="0" lvl="2"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3pPr>
            <a:lvl4pPr marR="0" lvl="3"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4pPr>
            <a:lvl5pPr marR="0" lvl="4"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5pPr>
            <a:lvl6pPr marR="0" lvl="5"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6pPr>
            <a:lvl7pPr marR="0" lvl="6"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7pPr>
            <a:lvl8pPr marR="0" lvl="7"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8pPr>
            <a:lvl9pPr marR="0" lvl="8"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9pPr>
          </a:lstStyle>
          <a:p>
            <a:pPr>
              <a:buClr>
                <a:srgbClr val="05CCD3"/>
              </a:buClr>
              <a:defRPr/>
            </a:pPr>
            <a:r>
              <a:rPr lang="en" b="1" kern="0">
                <a:solidFill>
                  <a:srgbClr val="492D1E"/>
                </a:solidFill>
                <a:latin typeface="Times New Roman" panose="02020603050405020304" pitchFamily="18" charset="0"/>
                <a:cs typeface="Times New Roman" panose="02020603050405020304" pitchFamily="18" charset="0"/>
              </a:rPr>
              <a:t>III</a:t>
            </a:r>
          </a:p>
        </p:txBody>
      </p:sp>
    </p:spTree>
    <p:extLst>
      <p:ext uri="{BB962C8B-B14F-4D97-AF65-F5344CB8AC3E}">
        <p14:creationId xmlns:p14="http://schemas.microsoft.com/office/powerpoint/2010/main" val="3152851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D2B7DC-403E-E31E-3E7C-283845932766}"/>
              </a:ext>
            </a:extLst>
          </p:cNvPr>
          <p:cNvPicPr>
            <a:picLocks noChangeAspect="1"/>
          </p:cNvPicPr>
          <p:nvPr/>
        </p:nvPicPr>
        <p:blipFill>
          <a:blip r:embed="rId2"/>
          <a:stretch>
            <a:fillRect/>
          </a:stretch>
        </p:blipFill>
        <p:spPr>
          <a:xfrm>
            <a:off x="0" y="1673"/>
            <a:ext cx="12192000" cy="6854653"/>
          </a:xfrm>
          <a:prstGeom prst="rect">
            <a:avLst/>
          </a:prstGeom>
        </p:spPr>
      </p:pic>
      <p:pic>
        <p:nvPicPr>
          <p:cNvPr id="8" name="Picture 7" descr="A group of cartoon characters&#10;&#10;Description automatically generated">
            <a:extLst>
              <a:ext uri="{FF2B5EF4-FFF2-40B4-BE49-F238E27FC236}">
                <a16:creationId xmlns:a16="http://schemas.microsoft.com/office/drawing/2014/main" id="{183262AA-9C15-4F0E-D222-9DAC38F6950A}"/>
              </a:ext>
            </a:extLst>
          </p:cNvPr>
          <p:cNvPicPr>
            <a:picLocks noChangeAspect="1"/>
          </p:cNvPicPr>
          <p:nvPr/>
        </p:nvPicPr>
        <p:blipFill rotWithShape="1">
          <a:blip r:embed="rId3">
            <a:clrChange>
              <a:clrFrom>
                <a:srgbClr val="FFFCF3"/>
              </a:clrFrom>
              <a:clrTo>
                <a:srgbClr val="FFFCF3">
                  <a:alpha val="0"/>
                </a:srgbClr>
              </a:clrTo>
            </a:clrChange>
            <a:extLst>
              <a:ext uri="{28A0092B-C50C-407E-A947-70E740481C1C}">
                <a14:useLocalDpi xmlns:a14="http://schemas.microsoft.com/office/drawing/2010/main" val="0"/>
              </a:ext>
            </a:extLst>
          </a:blip>
          <a:srcRect l="-1144" t="714" r="46191" b="46473"/>
          <a:stretch/>
        </p:blipFill>
        <p:spPr>
          <a:xfrm>
            <a:off x="-358360" y="2750672"/>
            <a:ext cx="4916279" cy="4724772"/>
          </a:xfrm>
          <a:prstGeom prst="rect">
            <a:avLst/>
          </a:prstGeom>
        </p:spPr>
      </p:pic>
      <p:sp>
        <p:nvSpPr>
          <p:cNvPr id="9" name="Google Shape;641;p43">
            <a:extLst>
              <a:ext uri="{FF2B5EF4-FFF2-40B4-BE49-F238E27FC236}">
                <a16:creationId xmlns:a16="http://schemas.microsoft.com/office/drawing/2014/main" id="{F00F7C89-6A92-8E81-36B0-EA7B89E056CD}"/>
              </a:ext>
            </a:extLst>
          </p:cNvPr>
          <p:cNvSpPr/>
          <p:nvPr/>
        </p:nvSpPr>
        <p:spPr>
          <a:xfrm>
            <a:off x="5300831" y="780516"/>
            <a:ext cx="2194151" cy="927522"/>
          </a:xfrm>
          <a:custGeom>
            <a:avLst/>
            <a:gdLst/>
            <a:ahLst/>
            <a:cxnLst/>
            <a:rect l="l" t="t" r="r" b="b"/>
            <a:pathLst>
              <a:path w="39990" h="16904" extrusionOk="0">
                <a:moveTo>
                  <a:pt x="13639" y="1"/>
                </a:moveTo>
                <a:cubicBezTo>
                  <a:pt x="12185" y="1"/>
                  <a:pt x="10754" y="410"/>
                  <a:pt x="9609" y="1302"/>
                </a:cubicBezTo>
                <a:cubicBezTo>
                  <a:pt x="8369" y="2269"/>
                  <a:pt x="7558" y="3703"/>
                  <a:pt x="7079" y="5201"/>
                </a:cubicBezTo>
                <a:cubicBezTo>
                  <a:pt x="6599" y="6699"/>
                  <a:pt x="6471" y="8403"/>
                  <a:pt x="6297" y="9967"/>
                </a:cubicBezTo>
                <a:cubicBezTo>
                  <a:pt x="5908" y="9861"/>
                  <a:pt x="5505" y="9810"/>
                  <a:pt x="5103" y="9810"/>
                </a:cubicBezTo>
                <a:cubicBezTo>
                  <a:pt x="3719" y="9810"/>
                  <a:pt x="2331" y="10414"/>
                  <a:pt x="1431" y="11472"/>
                </a:cubicBezTo>
                <a:cubicBezTo>
                  <a:pt x="271" y="12836"/>
                  <a:pt x="0" y="14930"/>
                  <a:pt x="742" y="16561"/>
                </a:cubicBezTo>
                <a:lnTo>
                  <a:pt x="39884" y="16903"/>
                </a:lnTo>
                <a:cubicBezTo>
                  <a:pt x="39869" y="16168"/>
                  <a:pt x="39990" y="15379"/>
                  <a:pt x="39754" y="14685"/>
                </a:cubicBezTo>
                <a:cubicBezTo>
                  <a:pt x="39516" y="13989"/>
                  <a:pt x="39096" y="13337"/>
                  <a:pt x="38485" y="12928"/>
                </a:cubicBezTo>
                <a:cubicBezTo>
                  <a:pt x="38148" y="12702"/>
                  <a:pt x="37726" y="12597"/>
                  <a:pt x="37302" y="12597"/>
                </a:cubicBezTo>
                <a:cubicBezTo>
                  <a:pt x="36958" y="12597"/>
                  <a:pt x="36612" y="12666"/>
                  <a:pt x="36309" y="12797"/>
                </a:cubicBezTo>
                <a:cubicBezTo>
                  <a:pt x="36329" y="11688"/>
                  <a:pt x="35733" y="10555"/>
                  <a:pt x="34736" y="10069"/>
                </a:cubicBezTo>
                <a:cubicBezTo>
                  <a:pt x="34367" y="9889"/>
                  <a:pt x="33932" y="9795"/>
                  <a:pt x="33500" y="9795"/>
                </a:cubicBezTo>
                <a:cubicBezTo>
                  <a:pt x="32766" y="9795"/>
                  <a:pt x="32041" y="10066"/>
                  <a:pt x="31661" y="10650"/>
                </a:cubicBezTo>
                <a:cubicBezTo>
                  <a:pt x="31877" y="8512"/>
                  <a:pt x="30578" y="6306"/>
                  <a:pt x="28605" y="5456"/>
                </a:cubicBezTo>
                <a:cubicBezTo>
                  <a:pt x="28025" y="5205"/>
                  <a:pt x="27407" y="5088"/>
                  <a:pt x="26788" y="5088"/>
                </a:cubicBezTo>
                <a:cubicBezTo>
                  <a:pt x="25303" y="5088"/>
                  <a:pt x="23811" y="5766"/>
                  <a:pt x="22817" y="6914"/>
                </a:cubicBezTo>
                <a:cubicBezTo>
                  <a:pt x="21595" y="4459"/>
                  <a:pt x="19825" y="2173"/>
                  <a:pt x="17388" y="916"/>
                </a:cubicBezTo>
                <a:cubicBezTo>
                  <a:pt x="16242" y="324"/>
                  <a:pt x="14931" y="1"/>
                  <a:pt x="13639" y="1"/>
                </a:cubicBezTo>
                <a:close/>
              </a:path>
            </a:pathLst>
          </a:custGeom>
          <a:solidFill>
            <a:srgbClr val="D9E7F6"/>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 name="Google Shape;642;p43">
            <a:extLst>
              <a:ext uri="{FF2B5EF4-FFF2-40B4-BE49-F238E27FC236}">
                <a16:creationId xmlns:a16="http://schemas.microsoft.com/office/drawing/2014/main" id="{24B09EA4-D38C-1F6C-9135-2D69C1D6C9AC}"/>
              </a:ext>
            </a:extLst>
          </p:cNvPr>
          <p:cNvSpPr txBox="1">
            <a:spLocks/>
          </p:cNvSpPr>
          <p:nvPr/>
        </p:nvSpPr>
        <p:spPr>
          <a:xfrm>
            <a:off x="3628723" y="1792126"/>
            <a:ext cx="5229362" cy="84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ytone One"/>
              <a:buNone/>
              <a:defRPr sz="5000" b="0" i="0" u="none" strike="noStrike" cap="none">
                <a:solidFill>
                  <a:schemeClr val="dk1"/>
                </a:solidFill>
                <a:latin typeface="Paytone One"/>
                <a:ea typeface="Paytone One"/>
                <a:cs typeface="Paytone One"/>
                <a:sym typeface="Paytone One"/>
              </a:defRPr>
            </a:lvl1pPr>
            <a:lvl2pPr marR="0" lvl="1" algn="ctr" rtl="0">
              <a:lnSpc>
                <a:spcPct val="100000"/>
              </a:lnSpc>
              <a:spcBef>
                <a:spcPts val="0"/>
              </a:spcBef>
              <a:spcAft>
                <a:spcPts val="0"/>
              </a:spcAft>
              <a:buClr>
                <a:schemeClr val="dk1"/>
              </a:buClr>
              <a:buSzPts val="3600"/>
              <a:buFont typeface="Paytone One"/>
              <a:buNone/>
              <a:defRPr sz="3600" b="0" i="0" u="none" strike="noStrike" cap="none">
                <a:solidFill>
                  <a:schemeClr val="dk1"/>
                </a:solidFill>
                <a:latin typeface="Paytone One"/>
                <a:ea typeface="Paytone One"/>
                <a:cs typeface="Paytone One"/>
                <a:sym typeface="Paytone One"/>
              </a:defRPr>
            </a:lvl2pPr>
            <a:lvl3pPr marR="0" lvl="2" algn="ctr" rtl="0">
              <a:lnSpc>
                <a:spcPct val="100000"/>
              </a:lnSpc>
              <a:spcBef>
                <a:spcPts val="0"/>
              </a:spcBef>
              <a:spcAft>
                <a:spcPts val="0"/>
              </a:spcAft>
              <a:buClr>
                <a:schemeClr val="dk1"/>
              </a:buClr>
              <a:buSzPts val="3600"/>
              <a:buFont typeface="Paytone One"/>
              <a:buNone/>
              <a:defRPr sz="3600" b="0" i="0" u="none" strike="noStrike" cap="none">
                <a:solidFill>
                  <a:schemeClr val="dk1"/>
                </a:solidFill>
                <a:latin typeface="Paytone One"/>
                <a:ea typeface="Paytone One"/>
                <a:cs typeface="Paytone One"/>
                <a:sym typeface="Paytone One"/>
              </a:defRPr>
            </a:lvl3pPr>
            <a:lvl4pPr marR="0" lvl="3" algn="ctr" rtl="0">
              <a:lnSpc>
                <a:spcPct val="100000"/>
              </a:lnSpc>
              <a:spcBef>
                <a:spcPts val="0"/>
              </a:spcBef>
              <a:spcAft>
                <a:spcPts val="0"/>
              </a:spcAft>
              <a:buClr>
                <a:schemeClr val="dk1"/>
              </a:buClr>
              <a:buSzPts val="3600"/>
              <a:buFont typeface="Paytone One"/>
              <a:buNone/>
              <a:defRPr sz="3600" b="0" i="0" u="none" strike="noStrike" cap="none">
                <a:solidFill>
                  <a:schemeClr val="dk1"/>
                </a:solidFill>
                <a:latin typeface="Paytone One"/>
                <a:ea typeface="Paytone One"/>
                <a:cs typeface="Paytone One"/>
                <a:sym typeface="Paytone One"/>
              </a:defRPr>
            </a:lvl4pPr>
            <a:lvl5pPr marR="0" lvl="4" algn="ctr" rtl="0">
              <a:lnSpc>
                <a:spcPct val="100000"/>
              </a:lnSpc>
              <a:spcBef>
                <a:spcPts val="0"/>
              </a:spcBef>
              <a:spcAft>
                <a:spcPts val="0"/>
              </a:spcAft>
              <a:buClr>
                <a:schemeClr val="dk1"/>
              </a:buClr>
              <a:buSzPts val="3600"/>
              <a:buFont typeface="Paytone One"/>
              <a:buNone/>
              <a:defRPr sz="3600" b="0" i="0" u="none" strike="noStrike" cap="none">
                <a:solidFill>
                  <a:schemeClr val="dk1"/>
                </a:solidFill>
                <a:latin typeface="Paytone One"/>
                <a:ea typeface="Paytone One"/>
                <a:cs typeface="Paytone One"/>
                <a:sym typeface="Paytone One"/>
              </a:defRPr>
            </a:lvl5pPr>
            <a:lvl6pPr marR="0" lvl="5" algn="ctr" rtl="0">
              <a:lnSpc>
                <a:spcPct val="100000"/>
              </a:lnSpc>
              <a:spcBef>
                <a:spcPts val="0"/>
              </a:spcBef>
              <a:spcAft>
                <a:spcPts val="0"/>
              </a:spcAft>
              <a:buClr>
                <a:schemeClr val="dk1"/>
              </a:buClr>
              <a:buSzPts val="3600"/>
              <a:buFont typeface="Paytone One"/>
              <a:buNone/>
              <a:defRPr sz="3600" b="0" i="0" u="none" strike="noStrike" cap="none">
                <a:solidFill>
                  <a:schemeClr val="dk1"/>
                </a:solidFill>
                <a:latin typeface="Paytone One"/>
                <a:ea typeface="Paytone One"/>
                <a:cs typeface="Paytone One"/>
                <a:sym typeface="Paytone One"/>
              </a:defRPr>
            </a:lvl6pPr>
            <a:lvl7pPr marR="0" lvl="6" algn="ctr" rtl="0">
              <a:lnSpc>
                <a:spcPct val="100000"/>
              </a:lnSpc>
              <a:spcBef>
                <a:spcPts val="0"/>
              </a:spcBef>
              <a:spcAft>
                <a:spcPts val="0"/>
              </a:spcAft>
              <a:buClr>
                <a:schemeClr val="dk1"/>
              </a:buClr>
              <a:buSzPts val="3600"/>
              <a:buFont typeface="Paytone One"/>
              <a:buNone/>
              <a:defRPr sz="3600" b="0" i="0" u="none" strike="noStrike" cap="none">
                <a:solidFill>
                  <a:schemeClr val="dk1"/>
                </a:solidFill>
                <a:latin typeface="Paytone One"/>
                <a:ea typeface="Paytone One"/>
                <a:cs typeface="Paytone One"/>
                <a:sym typeface="Paytone One"/>
              </a:defRPr>
            </a:lvl7pPr>
            <a:lvl8pPr marR="0" lvl="7" algn="ctr" rtl="0">
              <a:lnSpc>
                <a:spcPct val="100000"/>
              </a:lnSpc>
              <a:spcBef>
                <a:spcPts val="0"/>
              </a:spcBef>
              <a:spcAft>
                <a:spcPts val="0"/>
              </a:spcAft>
              <a:buClr>
                <a:schemeClr val="dk1"/>
              </a:buClr>
              <a:buSzPts val="3600"/>
              <a:buFont typeface="Paytone One"/>
              <a:buNone/>
              <a:defRPr sz="3600" b="0" i="0" u="none" strike="noStrike" cap="none">
                <a:solidFill>
                  <a:schemeClr val="dk1"/>
                </a:solidFill>
                <a:latin typeface="Paytone One"/>
                <a:ea typeface="Paytone One"/>
                <a:cs typeface="Paytone One"/>
                <a:sym typeface="Paytone One"/>
              </a:defRPr>
            </a:lvl8pPr>
            <a:lvl9pPr marR="0" lvl="8" algn="ctr" rtl="0">
              <a:lnSpc>
                <a:spcPct val="100000"/>
              </a:lnSpc>
              <a:spcBef>
                <a:spcPts val="0"/>
              </a:spcBef>
              <a:spcAft>
                <a:spcPts val="0"/>
              </a:spcAft>
              <a:buClr>
                <a:schemeClr val="dk1"/>
              </a:buClr>
              <a:buSzPts val="3600"/>
              <a:buFont typeface="Paytone One"/>
              <a:buNone/>
              <a:defRPr sz="3600" b="0" i="0" u="none" strike="noStrike" cap="none">
                <a:solidFill>
                  <a:schemeClr val="dk1"/>
                </a:solidFill>
                <a:latin typeface="Paytone One"/>
                <a:ea typeface="Paytone One"/>
                <a:cs typeface="Paytone One"/>
                <a:sym typeface="Paytone One"/>
              </a:defRPr>
            </a:lvl9pPr>
          </a:lstStyle>
          <a:p>
            <a:pPr>
              <a:buClr>
                <a:srgbClr val="035F62"/>
              </a:buClr>
              <a:defRPr/>
            </a:pPr>
            <a:r>
              <a:rPr lang="fr-FR" sz="4800" b="1">
                <a:solidFill>
                  <a:schemeClr val="bg2">
                    <a:lumMod val="25000"/>
                  </a:schemeClr>
                </a:solidFill>
                <a:latin typeface="Times New Roman" panose="02020603050405020304" pitchFamily="18" charset="0"/>
                <a:ea typeface="Times New Roman" panose="02020603050405020304" pitchFamily="18" charset="0"/>
              </a:rPr>
              <a:t>Hệ thống</a:t>
            </a:r>
            <a:r>
              <a:rPr lang="vi-VN" sz="4800" b="1">
                <a:solidFill>
                  <a:schemeClr val="bg2">
                    <a:lumMod val="25000"/>
                  </a:schemeClr>
                </a:solidFill>
                <a:latin typeface="Times New Roman" panose="02020603050405020304" pitchFamily="18" charset="0"/>
                <a:ea typeface="Times New Roman" panose="02020603050405020304" pitchFamily="18" charset="0"/>
              </a:rPr>
              <a:t> luận đề, </a:t>
            </a:r>
            <a:r>
              <a:rPr lang="fr-FR" sz="4800" b="1">
                <a:solidFill>
                  <a:schemeClr val="bg2">
                    <a:lumMod val="25000"/>
                  </a:schemeClr>
                </a:solidFill>
                <a:latin typeface="Times New Roman" panose="02020603050405020304" pitchFamily="18" charset="0"/>
                <a:ea typeface="Times New Roman" panose="02020603050405020304" pitchFamily="18" charset="0"/>
              </a:rPr>
              <a:t>luận điểm, lí lẽ, bằng chứng của văn bản.</a:t>
            </a:r>
            <a:endParaRPr lang="en-US" sz="4800" b="1" kern="0">
              <a:solidFill>
                <a:srgbClr val="035F62"/>
              </a:solidFill>
              <a:latin typeface="Times New Roman" panose="02020603050405020304" pitchFamily="18" charset="0"/>
              <a:cs typeface="Times New Roman" panose="02020603050405020304" pitchFamily="18" charset="0"/>
            </a:endParaRPr>
          </a:p>
        </p:txBody>
      </p:sp>
      <p:sp>
        <p:nvSpPr>
          <p:cNvPr id="11" name="Google Shape;643;p43">
            <a:extLst>
              <a:ext uri="{FF2B5EF4-FFF2-40B4-BE49-F238E27FC236}">
                <a16:creationId xmlns:a16="http://schemas.microsoft.com/office/drawing/2014/main" id="{2F47EFD4-7DA5-4D70-FF0E-BEB5B292CB16}"/>
              </a:ext>
            </a:extLst>
          </p:cNvPr>
          <p:cNvSpPr txBox="1">
            <a:spLocks/>
          </p:cNvSpPr>
          <p:nvPr/>
        </p:nvSpPr>
        <p:spPr>
          <a:xfrm>
            <a:off x="5574187" y="971392"/>
            <a:ext cx="1228800" cy="699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Paytone One"/>
              <a:buNone/>
              <a:defRPr sz="6000" b="0" i="0" u="none" strike="noStrike" cap="none">
                <a:solidFill>
                  <a:schemeClr val="dk2"/>
                </a:solidFill>
                <a:latin typeface="Paytone One"/>
                <a:ea typeface="Paytone One"/>
                <a:cs typeface="Paytone One"/>
                <a:sym typeface="Paytone One"/>
              </a:defRPr>
            </a:lvl1pPr>
            <a:lvl2pPr marR="0" lvl="1"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2pPr>
            <a:lvl3pPr marR="0" lvl="2"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3pPr>
            <a:lvl4pPr marR="0" lvl="3"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4pPr>
            <a:lvl5pPr marR="0" lvl="4"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5pPr>
            <a:lvl6pPr marR="0" lvl="5"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6pPr>
            <a:lvl7pPr marR="0" lvl="6"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7pPr>
            <a:lvl8pPr marR="0" lvl="7"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8pPr>
            <a:lvl9pPr marR="0" lvl="8"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9pPr>
          </a:lstStyle>
          <a:p>
            <a:pPr>
              <a:buClr>
                <a:srgbClr val="05CCD3"/>
              </a:buClr>
              <a:defRPr/>
            </a:pPr>
            <a:r>
              <a:rPr lang="en" b="1" kern="0">
                <a:solidFill>
                  <a:srgbClr val="492D1E"/>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3394402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00072-92CA-F135-55EC-276C7936C3E0}"/>
              </a:ext>
            </a:extLst>
          </p:cNvPr>
          <p:cNvPicPr>
            <a:picLocks noChangeAspect="1"/>
          </p:cNvPicPr>
          <p:nvPr/>
        </p:nvPicPr>
        <p:blipFill>
          <a:blip r:embed="rId2"/>
          <a:stretch>
            <a:fillRect/>
          </a:stretch>
        </p:blipFill>
        <p:spPr>
          <a:xfrm>
            <a:off x="0" y="1673"/>
            <a:ext cx="12192000" cy="6854653"/>
          </a:xfrm>
          <a:prstGeom prst="rect">
            <a:avLst/>
          </a:prstGeom>
        </p:spPr>
      </p:pic>
      <p:sp>
        <p:nvSpPr>
          <p:cNvPr id="4" name="Google Shape;3504;p49">
            <a:extLst>
              <a:ext uri="{FF2B5EF4-FFF2-40B4-BE49-F238E27FC236}">
                <a16:creationId xmlns:a16="http://schemas.microsoft.com/office/drawing/2014/main" id="{3325FF26-BA40-1DF2-78C2-1B1426689FE4}"/>
              </a:ext>
            </a:extLst>
          </p:cNvPr>
          <p:cNvSpPr txBox="1">
            <a:spLocks noGrp="1"/>
          </p:cNvSpPr>
          <p:nvPr/>
        </p:nvSpPr>
        <p:spPr>
          <a:xfrm>
            <a:off x="1535350" y="108118"/>
            <a:ext cx="861459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500"/>
              <a:buFont typeface="Fredoka"/>
              <a:buNone/>
              <a:defRPr sz="3500" b="1" i="0" u="none" strike="noStrike" cap="none">
                <a:solidFill>
                  <a:schemeClr val="lt2"/>
                </a:solidFill>
                <a:latin typeface="Fredoka"/>
                <a:ea typeface="Fredoka"/>
                <a:cs typeface="Fredoka"/>
                <a:sym typeface="Fredoka"/>
              </a:defRPr>
            </a:lvl1pPr>
            <a:lvl2pPr marR="0" lvl="1"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9pPr>
          </a:lstStyle>
          <a:p>
            <a:pPr marL="0" lvl="0" indent="0" algn="ctr" rtl="0">
              <a:lnSpc>
                <a:spcPct val="100000"/>
              </a:lnSpc>
              <a:spcBef>
                <a:spcPts val="0"/>
              </a:spcBef>
              <a:spcAft>
                <a:spcPts val="0"/>
              </a:spcAft>
              <a:buNone/>
            </a:pPr>
            <a:r>
              <a:rPr lang="fr-FR" sz="3200" b="1">
                <a:solidFill>
                  <a:schemeClr val="bg2">
                    <a:lumMod val="25000"/>
                  </a:schemeClr>
                </a:solidFill>
                <a:effectLst/>
                <a:latin typeface="Times New Roman" panose="02020603050405020304" pitchFamily="18" charset="0"/>
                <a:ea typeface="Times New Roman" panose="02020603050405020304" pitchFamily="18" charset="0"/>
              </a:rPr>
              <a:t>1. Hệ thống</a:t>
            </a:r>
            <a:r>
              <a:rPr lang="vi-VN" sz="3200" b="1">
                <a:solidFill>
                  <a:schemeClr val="bg2">
                    <a:lumMod val="25000"/>
                  </a:schemeClr>
                </a:solidFill>
                <a:effectLst/>
                <a:latin typeface="Times New Roman" panose="02020603050405020304" pitchFamily="18" charset="0"/>
                <a:ea typeface="Times New Roman" panose="02020603050405020304" pitchFamily="18" charset="0"/>
              </a:rPr>
              <a:t> luận đề, </a:t>
            </a:r>
            <a:r>
              <a:rPr lang="fr-FR" sz="3200" b="1">
                <a:solidFill>
                  <a:schemeClr val="bg2">
                    <a:lumMod val="25000"/>
                  </a:schemeClr>
                </a:solidFill>
                <a:effectLst/>
                <a:latin typeface="Times New Roman" panose="02020603050405020304" pitchFamily="18" charset="0"/>
                <a:ea typeface="Times New Roman" panose="02020603050405020304" pitchFamily="18" charset="0"/>
              </a:rPr>
              <a:t>luận điểm, lí lẽ, bằng chứng của văn bản.</a:t>
            </a:r>
            <a:endParaRPr sz="660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Google Shape;2045;p65">
            <a:extLst>
              <a:ext uri="{FF2B5EF4-FFF2-40B4-BE49-F238E27FC236}">
                <a16:creationId xmlns:a16="http://schemas.microsoft.com/office/drawing/2014/main" id="{FEF355BA-C20B-0F1C-F0C0-97856134C0DE}"/>
              </a:ext>
            </a:extLst>
          </p:cNvPr>
          <p:cNvSpPr/>
          <p:nvPr/>
        </p:nvSpPr>
        <p:spPr>
          <a:xfrm>
            <a:off x="1535351" y="203506"/>
            <a:ext cx="8614592" cy="988479"/>
          </a:xfrm>
          <a:prstGeom prst="roundRect">
            <a:avLst>
              <a:gd name="adj" fmla="val 9575"/>
            </a:avLst>
          </a:prstGeom>
          <a:noFill/>
          <a:ln w="19050" cap="flat" cmpd="sng">
            <a:solidFill>
              <a:srgbClr val="C65E47">
                <a:lumMod val="50000"/>
              </a:srgb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 name="Google Shape;932;p28">
            <a:extLst>
              <a:ext uri="{FF2B5EF4-FFF2-40B4-BE49-F238E27FC236}">
                <a16:creationId xmlns:a16="http://schemas.microsoft.com/office/drawing/2014/main" id="{5B022408-2008-6B4A-B377-48D5E7E2D5E4}"/>
              </a:ext>
            </a:extLst>
          </p:cNvPr>
          <p:cNvGrpSpPr/>
          <p:nvPr/>
        </p:nvGrpSpPr>
        <p:grpSpPr>
          <a:xfrm>
            <a:off x="1016368" y="1920002"/>
            <a:ext cx="2474400" cy="3461272"/>
            <a:chOff x="713320" y="1827151"/>
            <a:chExt cx="1855800" cy="2595954"/>
          </a:xfrm>
        </p:grpSpPr>
        <p:sp>
          <p:nvSpPr>
            <p:cNvPr id="15" name="Google Shape;933;p28">
              <a:extLst>
                <a:ext uri="{FF2B5EF4-FFF2-40B4-BE49-F238E27FC236}">
                  <a16:creationId xmlns:a16="http://schemas.microsoft.com/office/drawing/2014/main" id="{D0B8F33D-5800-193D-A9BE-351FD7027264}"/>
                </a:ext>
              </a:extLst>
            </p:cNvPr>
            <p:cNvSpPr/>
            <p:nvPr/>
          </p:nvSpPr>
          <p:spPr>
            <a:xfrm>
              <a:off x="1299533" y="1827151"/>
              <a:ext cx="683400" cy="4713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anose="02020603050405020304" pitchFamily="18" charset="0"/>
                <a:cs typeface="Times New Roman" panose="02020603050405020304" pitchFamily="18" charset="0"/>
                <a:sym typeface="Arial"/>
              </a:endParaRPr>
            </a:p>
          </p:txBody>
        </p:sp>
        <p:grpSp>
          <p:nvGrpSpPr>
            <p:cNvPr id="16" name="Google Shape;934;p28">
              <a:extLst>
                <a:ext uri="{FF2B5EF4-FFF2-40B4-BE49-F238E27FC236}">
                  <a16:creationId xmlns:a16="http://schemas.microsoft.com/office/drawing/2014/main" id="{EC2B5EAB-5458-01EB-8650-37A1E0F0282D}"/>
                </a:ext>
              </a:extLst>
            </p:cNvPr>
            <p:cNvGrpSpPr/>
            <p:nvPr/>
          </p:nvGrpSpPr>
          <p:grpSpPr>
            <a:xfrm>
              <a:off x="713320" y="2395179"/>
              <a:ext cx="1855800" cy="2027927"/>
              <a:chOff x="713320" y="2395179"/>
              <a:chExt cx="1855800" cy="2027927"/>
            </a:xfrm>
          </p:grpSpPr>
          <p:sp>
            <p:nvSpPr>
              <p:cNvPr id="17" name="Google Shape;935;p28">
                <a:extLst>
                  <a:ext uri="{FF2B5EF4-FFF2-40B4-BE49-F238E27FC236}">
                    <a16:creationId xmlns:a16="http://schemas.microsoft.com/office/drawing/2014/main" id="{67915B39-D1D3-A9B3-D0E7-8AA33284B5FB}"/>
                  </a:ext>
                </a:extLst>
              </p:cNvPr>
              <p:cNvSpPr txBox="1"/>
              <p:nvPr/>
            </p:nvSpPr>
            <p:spPr>
              <a:xfrm>
                <a:off x="713320" y="3620605"/>
                <a:ext cx="1855800" cy="8025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 cục văn bản</a:t>
                </a:r>
                <a:endParaRPr sz="2800" kern="0">
                  <a:solidFill>
                    <a:srgbClr val="000000"/>
                  </a:solidFill>
                  <a:latin typeface="Times New Roman" panose="02020603050405020304" pitchFamily="18" charset="0"/>
                  <a:ea typeface="Barlow"/>
                  <a:cs typeface="Times New Roman" panose="02020603050405020304" pitchFamily="18" charset="0"/>
                  <a:sym typeface="Barlow"/>
                </a:endParaRPr>
              </a:p>
            </p:txBody>
          </p:sp>
          <p:sp>
            <p:nvSpPr>
              <p:cNvPr id="18" name="Google Shape;936;p28">
                <a:extLst>
                  <a:ext uri="{FF2B5EF4-FFF2-40B4-BE49-F238E27FC236}">
                    <a16:creationId xmlns:a16="http://schemas.microsoft.com/office/drawing/2014/main" id="{B098868C-4EE0-9FAE-A89C-66D8CA643F9A}"/>
                  </a:ext>
                </a:extLst>
              </p:cNvPr>
              <p:cNvSpPr/>
              <p:nvPr/>
            </p:nvSpPr>
            <p:spPr>
              <a:xfrm>
                <a:off x="713320" y="2395179"/>
                <a:ext cx="1855800" cy="409500"/>
              </a:xfrm>
              <a:prstGeom prst="roundRect">
                <a:avLst>
                  <a:gd name="adj" fmla="val 0"/>
                </a:avLst>
              </a:prstGeom>
              <a:solidFill>
                <a:schemeClr val="accent1"/>
              </a:solidFill>
              <a:ln>
                <a:noFill/>
              </a:ln>
            </p:spPr>
            <p:txBody>
              <a:bodyPr spcFirstLastPara="1" wrap="square" lIns="121900" tIns="121900" rIns="121900" bIns="121900" anchor="ctr" anchorCtr="0">
                <a:noAutofit/>
              </a:bodyPr>
              <a:lstStyle/>
              <a:p>
                <a:pPr algn="ctr" defTabSz="1219170">
                  <a:buClr>
                    <a:srgbClr val="000000"/>
                  </a:buClr>
                </a:pPr>
                <a:r>
                  <a:rPr lang="en" sz="2800" b="1" kern="0">
                    <a:solidFill>
                      <a:srgbClr val="FFFFFF"/>
                    </a:solidFill>
                    <a:latin typeface="Times New Roman" panose="02020603050405020304" pitchFamily="18" charset="0"/>
                    <a:ea typeface="Fredoka"/>
                    <a:cs typeface="Times New Roman" panose="02020603050405020304" pitchFamily="18" charset="0"/>
                    <a:sym typeface="Fredoka"/>
                  </a:rPr>
                  <a:t>a</a:t>
                </a:r>
                <a:endParaRPr sz="1867" b="1" kern="0">
                  <a:solidFill>
                    <a:srgbClr val="FFFFFF"/>
                  </a:solidFill>
                  <a:latin typeface="Times New Roman" panose="02020603050405020304" pitchFamily="18" charset="0"/>
                  <a:ea typeface="Fredoka"/>
                  <a:cs typeface="Times New Roman" panose="02020603050405020304" pitchFamily="18" charset="0"/>
                  <a:sym typeface="Fredoka"/>
                </a:endParaRPr>
              </a:p>
            </p:txBody>
          </p:sp>
        </p:grpSp>
      </p:grpSp>
      <p:cxnSp>
        <p:nvCxnSpPr>
          <p:cNvPr id="19" name="Google Shape;937;p28">
            <a:extLst>
              <a:ext uri="{FF2B5EF4-FFF2-40B4-BE49-F238E27FC236}">
                <a16:creationId xmlns:a16="http://schemas.microsoft.com/office/drawing/2014/main" id="{3BB23D96-1B6F-AC21-F5C6-9B25EC23FD53}"/>
              </a:ext>
            </a:extLst>
          </p:cNvPr>
          <p:cNvCxnSpPr>
            <a:stCxn id="17" idx="0"/>
            <a:endCxn id="18" idx="2"/>
          </p:cNvCxnSpPr>
          <p:nvPr/>
        </p:nvCxnSpPr>
        <p:spPr>
          <a:xfrm rot="10800000">
            <a:off x="2253568" y="3223274"/>
            <a:ext cx="0" cy="1088000"/>
          </a:xfrm>
          <a:prstGeom prst="straightConnector1">
            <a:avLst/>
          </a:prstGeom>
          <a:noFill/>
          <a:ln w="19050" cap="flat" cmpd="sng">
            <a:solidFill>
              <a:schemeClr val="accent2"/>
            </a:solidFill>
            <a:prstDash val="solid"/>
            <a:round/>
            <a:headEnd type="none" w="med" len="med"/>
            <a:tailEnd type="none" w="med" len="med"/>
          </a:ln>
        </p:spPr>
      </p:cxnSp>
      <p:cxnSp>
        <p:nvCxnSpPr>
          <p:cNvPr id="20" name="Google Shape;938;p28">
            <a:extLst>
              <a:ext uri="{FF2B5EF4-FFF2-40B4-BE49-F238E27FC236}">
                <a16:creationId xmlns:a16="http://schemas.microsoft.com/office/drawing/2014/main" id="{B6D7E540-F4B5-F635-DDB7-BC95C0D304ED}"/>
              </a:ext>
            </a:extLst>
          </p:cNvPr>
          <p:cNvCxnSpPr>
            <a:stCxn id="26" idx="0"/>
            <a:endCxn id="27" idx="2"/>
          </p:cNvCxnSpPr>
          <p:nvPr/>
        </p:nvCxnSpPr>
        <p:spPr>
          <a:xfrm rot="10800000">
            <a:off x="4858800" y="3223274"/>
            <a:ext cx="0" cy="1088000"/>
          </a:xfrm>
          <a:prstGeom prst="straightConnector1">
            <a:avLst/>
          </a:prstGeom>
          <a:noFill/>
          <a:ln w="19050" cap="flat" cmpd="sng">
            <a:solidFill>
              <a:schemeClr val="accent2"/>
            </a:solidFill>
            <a:prstDash val="solid"/>
            <a:round/>
            <a:headEnd type="none" w="med" len="med"/>
            <a:tailEnd type="none" w="med" len="med"/>
          </a:ln>
        </p:spPr>
      </p:cxnSp>
      <p:cxnSp>
        <p:nvCxnSpPr>
          <p:cNvPr id="21" name="Google Shape;941;p28">
            <a:extLst>
              <a:ext uri="{FF2B5EF4-FFF2-40B4-BE49-F238E27FC236}">
                <a16:creationId xmlns:a16="http://schemas.microsoft.com/office/drawing/2014/main" id="{8E7A558D-EF8A-94FE-7D17-2C4664F4EA0E}"/>
              </a:ext>
            </a:extLst>
          </p:cNvPr>
          <p:cNvCxnSpPr>
            <a:cxnSpLocks/>
            <a:stCxn id="31" idx="0"/>
            <a:endCxn id="32" idx="2"/>
          </p:cNvCxnSpPr>
          <p:nvPr/>
        </p:nvCxnSpPr>
        <p:spPr>
          <a:xfrm rot="10800000">
            <a:off x="7464032" y="3223274"/>
            <a:ext cx="0" cy="1088000"/>
          </a:xfrm>
          <a:prstGeom prst="straightConnector1">
            <a:avLst/>
          </a:prstGeom>
          <a:noFill/>
          <a:ln w="19050" cap="flat" cmpd="sng">
            <a:solidFill>
              <a:schemeClr val="accent2"/>
            </a:solidFill>
            <a:prstDash val="solid"/>
            <a:round/>
            <a:headEnd type="none" w="med" len="med"/>
            <a:tailEnd type="none" w="med" len="med"/>
          </a:ln>
        </p:spPr>
      </p:cxnSp>
      <p:cxnSp>
        <p:nvCxnSpPr>
          <p:cNvPr id="22" name="Google Shape;944;p28">
            <a:extLst>
              <a:ext uri="{FF2B5EF4-FFF2-40B4-BE49-F238E27FC236}">
                <a16:creationId xmlns:a16="http://schemas.microsoft.com/office/drawing/2014/main" id="{FEC6EE7C-5C07-6065-6AEC-8779EDFA5503}"/>
              </a:ext>
            </a:extLst>
          </p:cNvPr>
          <p:cNvCxnSpPr>
            <a:stCxn id="36" idx="0"/>
            <a:endCxn id="37" idx="2"/>
          </p:cNvCxnSpPr>
          <p:nvPr/>
        </p:nvCxnSpPr>
        <p:spPr>
          <a:xfrm rot="10800000">
            <a:off x="10069266" y="3223274"/>
            <a:ext cx="0" cy="1088000"/>
          </a:xfrm>
          <a:prstGeom prst="straightConnector1">
            <a:avLst/>
          </a:prstGeom>
          <a:noFill/>
          <a:ln w="19050" cap="flat" cmpd="sng">
            <a:solidFill>
              <a:schemeClr val="accent2"/>
            </a:solidFill>
            <a:prstDash val="solid"/>
            <a:round/>
            <a:headEnd type="none" w="med" len="med"/>
            <a:tailEnd type="none" w="med" len="med"/>
          </a:ln>
        </p:spPr>
      </p:cxnSp>
      <p:grpSp>
        <p:nvGrpSpPr>
          <p:cNvPr id="23" name="Google Shape;947;p28">
            <a:extLst>
              <a:ext uri="{FF2B5EF4-FFF2-40B4-BE49-F238E27FC236}">
                <a16:creationId xmlns:a16="http://schemas.microsoft.com/office/drawing/2014/main" id="{ED2092CD-D63F-5FB4-7D21-E88DF5E609DE}"/>
              </a:ext>
            </a:extLst>
          </p:cNvPr>
          <p:cNvGrpSpPr/>
          <p:nvPr/>
        </p:nvGrpSpPr>
        <p:grpSpPr>
          <a:xfrm>
            <a:off x="3621600" y="1920002"/>
            <a:ext cx="2474400" cy="3461272"/>
            <a:chOff x="2667244" y="1827151"/>
            <a:chExt cx="1855800" cy="2595954"/>
          </a:xfrm>
        </p:grpSpPr>
        <p:grpSp>
          <p:nvGrpSpPr>
            <p:cNvPr id="24" name="Google Shape;948;p28">
              <a:extLst>
                <a:ext uri="{FF2B5EF4-FFF2-40B4-BE49-F238E27FC236}">
                  <a16:creationId xmlns:a16="http://schemas.microsoft.com/office/drawing/2014/main" id="{9E89EAD8-C128-F6D9-7589-24D689729A74}"/>
                </a:ext>
              </a:extLst>
            </p:cNvPr>
            <p:cNvGrpSpPr/>
            <p:nvPr/>
          </p:nvGrpSpPr>
          <p:grpSpPr>
            <a:xfrm>
              <a:off x="2667244" y="2395179"/>
              <a:ext cx="1855800" cy="2027927"/>
              <a:chOff x="2667244" y="2395179"/>
              <a:chExt cx="1855800" cy="2027927"/>
            </a:xfrm>
          </p:grpSpPr>
          <p:sp>
            <p:nvSpPr>
              <p:cNvPr id="26" name="Google Shape;939;p28">
                <a:extLst>
                  <a:ext uri="{FF2B5EF4-FFF2-40B4-BE49-F238E27FC236}">
                    <a16:creationId xmlns:a16="http://schemas.microsoft.com/office/drawing/2014/main" id="{0CF38D26-7612-A896-DDF3-56C91B5E557A}"/>
                  </a:ext>
                </a:extLst>
              </p:cNvPr>
              <p:cNvSpPr txBox="1"/>
              <p:nvPr/>
            </p:nvSpPr>
            <p:spPr>
              <a:xfrm>
                <a:off x="2667244" y="3620605"/>
                <a:ext cx="1855800" cy="8025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fr-FR"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đề,</a:t>
                </a:r>
                <a:r>
                  <a:rPr lang="fr-FR"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luận điểm, lí lẽ, bằng chứng của văn bản</a:t>
                </a:r>
                <a:r>
                  <a:rPr lang="fr-FR"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sz="2800" kern="0">
                  <a:solidFill>
                    <a:srgbClr val="000000"/>
                  </a:solidFill>
                  <a:latin typeface="Times New Roman" panose="02020603050405020304" pitchFamily="18" charset="0"/>
                  <a:ea typeface="Barlow"/>
                  <a:cs typeface="Times New Roman" panose="02020603050405020304" pitchFamily="18" charset="0"/>
                  <a:sym typeface="Barlow"/>
                </a:endParaRPr>
              </a:p>
            </p:txBody>
          </p:sp>
          <p:sp>
            <p:nvSpPr>
              <p:cNvPr id="27" name="Google Shape;940;p28">
                <a:extLst>
                  <a:ext uri="{FF2B5EF4-FFF2-40B4-BE49-F238E27FC236}">
                    <a16:creationId xmlns:a16="http://schemas.microsoft.com/office/drawing/2014/main" id="{B00A7A3B-77CD-7522-2BAE-A8641F8B5B8B}"/>
                  </a:ext>
                </a:extLst>
              </p:cNvPr>
              <p:cNvSpPr/>
              <p:nvPr/>
            </p:nvSpPr>
            <p:spPr>
              <a:xfrm>
                <a:off x="2667244" y="2395179"/>
                <a:ext cx="1855800" cy="409500"/>
              </a:xfrm>
              <a:prstGeom prst="rect">
                <a:avLst/>
              </a:prstGeom>
              <a:solidFill>
                <a:schemeClr val="accent1"/>
              </a:solidFill>
              <a:ln>
                <a:noFill/>
              </a:ln>
            </p:spPr>
            <p:txBody>
              <a:bodyPr spcFirstLastPara="1" wrap="square" lIns="121900" tIns="121900" rIns="121900" bIns="121900" anchor="ctr" anchorCtr="0">
                <a:noAutofit/>
              </a:bodyPr>
              <a:lstStyle/>
              <a:p>
                <a:pPr algn="ctr" defTabSz="1219170">
                  <a:buClr>
                    <a:srgbClr val="000000"/>
                  </a:buClr>
                </a:pPr>
                <a:r>
                  <a:rPr lang="en" sz="2800" b="1" kern="0">
                    <a:solidFill>
                      <a:srgbClr val="FFFFFF"/>
                    </a:solidFill>
                    <a:latin typeface="Times New Roman" panose="02020603050405020304" pitchFamily="18" charset="0"/>
                    <a:ea typeface="Fredoka"/>
                    <a:cs typeface="Times New Roman" panose="02020603050405020304" pitchFamily="18" charset="0"/>
                    <a:sym typeface="Fredoka"/>
                  </a:rPr>
                  <a:t>b</a:t>
                </a:r>
                <a:endParaRPr sz="1867" b="1" kern="0">
                  <a:solidFill>
                    <a:srgbClr val="FFFFFF"/>
                  </a:solidFill>
                  <a:latin typeface="Times New Roman" panose="02020603050405020304" pitchFamily="18" charset="0"/>
                  <a:ea typeface="Fredoka"/>
                  <a:cs typeface="Times New Roman" panose="02020603050405020304" pitchFamily="18" charset="0"/>
                  <a:sym typeface="Fredoka"/>
                </a:endParaRPr>
              </a:p>
            </p:txBody>
          </p:sp>
        </p:grpSp>
        <p:sp>
          <p:nvSpPr>
            <p:cNvPr id="25" name="Google Shape;949;p28">
              <a:extLst>
                <a:ext uri="{FF2B5EF4-FFF2-40B4-BE49-F238E27FC236}">
                  <a16:creationId xmlns:a16="http://schemas.microsoft.com/office/drawing/2014/main" id="{B336FFCB-ABB5-2724-573F-B463BFD68954}"/>
                </a:ext>
              </a:extLst>
            </p:cNvPr>
            <p:cNvSpPr/>
            <p:nvPr/>
          </p:nvSpPr>
          <p:spPr>
            <a:xfrm>
              <a:off x="3253458" y="1827151"/>
              <a:ext cx="683400" cy="4713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28" name="Google Shape;950;p28">
            <a:extLst>
              <a:ext uri="{FF2B5EF4-FFF2-40B4-BE49-F238E27FC236}">
                <a16:creationId xmlns:a16="http://schemas.microsoft.com/office/drawing/2014/main" id="{599FF0D3-A029-E193-621A-45635E85DACE}"/>
              </a:ext>
            </a:extLst>
          </p:cNvPr>
          <p:cNvGrpSpPr/>
          <p:nvPr/>
        </p:nvGrpSpPr>
        <p:grpSpPr>
          <a:xfrm>
            <a:off x="6226832" y="1920002"/>
            <a:ext cx="2474400" cy="3461272"/>
            <a:chOff x="4621168" y="1827151"/>
            <a:chExt cx="1855800" cy="2595954"/>
          </a:xfrm>
        </p:grpSpPr>
        <p:grpSp>
          <p:nvGrpSpPr>
            <p:cNvPr id="29" name="Google Shape;951;p28">
              <a:extLst>
                <a:ext uri="{FF2B5EF4-FFF2-40B4-BE49-F238E27FC236}">
                  <a16:creationId xmlns:a16="http://schemas.microsoft.com/office/drawing/2014/main" id="{8411FDBD-925E-EFD5-4A9E-E5AE445E6FCE}"/>
                </a:ext>
              </a:extLst>
            </p:cNvPr>
            <p:cNvGrpSpPr/>
            <p:nvPr/>
          </p:nvGrpSpPr>
          <p:grpSpPr>
            <a:xfrm>
              <a:off x="4621168" y="2395179"/>
              <a:ext cx="1855800" cy="2027926"/>
              <a:chOff x="4621168" y="2395179"/>
              <a:chExt cx="1855800" cy="2027926"/>
            </a:xfrm>
          </p:grpSpPr>
          <p:sp>
            <p:nvSpPr>
              <p:cNvPr id="31" name="Google Shape;942;p28">
                <a:extLst>
                  <a:ext uri="{FF2B5EF4-FFF2-40B4-BE49-F238E27FC236}">
                    <a16:creationId xmlns:a16="http://schemas.microsoft.com/office/drawing/2014/main" id="{99C3C649-3FAA-4171-86B2-73374D5B00EE}"/>
                  </a:ext>
                </a:extLst>
              </p:cNvPr>
              <p:cNvSpPr txBox="1"/>
              <p:nvPr/>
            </p:nvSpPr>
            <p:spPr>
              <a:xfrm>
                <a:off x="4621168" y="3620605"/>
                <a:ext cx="1855800" cy="802500"/>
              </a:xfrm>
              <a:prstGeom prst="rect">
                <a:avLst/>
              </a:prstGeom>
              <a:noFill/>
              <a:ln>
                <a:noFill/>
              </a:ln>
            </p:spPr>
            <p:txBody>
              <a:bodyPr spcFirstLastPara="1" wrap="square" lIns="121900" tIns="121900" rIns="121900" bIns="121900" anchor="t" anchorCtr="0">
                <a:noAutofit/>
              </a:bodyPr>
              <a:lstStyle/>
              <a:p>
                <a:pPr algn="ctr">
                  <a:spcAft>
                    <a:spcPts val="80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L</a:t>
                </a:r>
                <a:r>
                  <a:rPr lang="en-US" sz="2800">
                    <a:effectLst/>
                    <a:latin typeface="Times New Roman" panose="02020603050405020304" pitchFamily="18" charset="0"/>
                    <a:ea typeface="Calibri" panose="020F0502020204030204" pitchFamily="34" charset="0"/>
                    <a:cs typeface="Times New Roman" panose="02020603050405020304" pitchFamily="18" charset="0"/>
                  </a:rPr>
                  <a:t>uận đề của VB và cơ sở xác định luận đề</a:t>
                </a:r>
              </a:p>
            </p:txBody>
          </p:sp>
          <p:sp>
            <p:nvSpPr>
              <p:cNvPr id="32" name="Google Shape;943;p28">
                <a:extLst>
                  <a:ext uri="{FF2B5EF4-FFF2-40B4-BE49-F238E27FC236}">
                    <a16:creationId xmlns:a16="http://schemas.microsoft.com/office/drawing/2014/main" id="{F09E0C18-FD22-302B-A2F8-AE838A756D85}"/>
                  </a:ext>
                </a:extLst>
              </p:cNvPr>
              <p:cNvSpPr/>
              <p:nvPr/>
            </p:nvSpPr>
            <p:spPr>
              <a:xfrm>
                <a:off x="4621168" y="2395179"/>
                <a:ext cx="1855800" cy="409500"/>
              </a:xfrm>
              <a:prstGeom prst="rect">
                <a:avLst/>
              </a:prstGeom>
              <a:solidFill>
                <a:schemeClr val="accent1"/>
              </a:solidFill>
              <a:ln>
                <a:noFill/>
              </a:ln>
            </p:spPr>
            <p:txBody>
              <a:bodyPr spcFirstLastPara="1" wrap="square" lIns="121900" tIns="121900" rIns="121900" bIns="121900" anchor="ctr" anchorCtr="0">
                <a:noAutofit/>
              </a:bodyPr>
              <a:lstStyle/>
              <a:p>
                <a:pPr algn="ctr" defTabSz="1219170">
                  <a:buClr>
                    <a:srgbClr val="000000"/>
                  </a:buClr>
                </a:pPr>
                <a:r>
                  <a:rPr lang="en" sz="2800" b="1" kern="0">
                    <a:solidFill>
                      <a:srgbClr val="FFFFFF"/>
                    </a:solidFill>
                    <a:latin typeface="Times New Roman" panose="02020603050405020304" pitchFamily="18" charset="0"/>
                    <a:ea typeface="Fredoka"/>
                    <a:cs typeface="Times New Roman" panose="02020603050405020304" pitchFamily="18" charset="0"/>
                    <a:sym typeface="Fredoka"/>
                  </a:rPr>
                  <a:t>c</a:t>
                </a:r>
                <a:endParaRPr sz="1867" kern="0">
                  <a:solidFill>
                    <a:srgbClr val="FFFFFF"/>
                  </a:solidFill>
                  <a:latin typeface="Times New Roman" panose="02020603050405020304" pitchFamily="18" charset="0"/>
                  <a:ea typeface="Fredoka SemiBold"/>
                  <a:cs typeface="Times New Roman" panose="02020603050405020304" pitchFamily="18" charset="0"/>
                  <a:sym typeface="Fredoka SemiBold"/>
                </a:endParaRPr>
              </a:p>
            </p:txBody>
          </p:sp>
        </p:grpSp>
        <p:sp>
          <p:nvSpPr>
            <p:cNvPr id="30" name="Google Shape;952;p28">
              <a:extLst>
                <a:ext uri="{FF2B5EF4-FFF2-40B4-BE49-F238E27FC236}">
                  <a16:creationId xmlns:a16="http://schemas.microsoft.com/office/drawing/2014/main" id="{065458F1-2CFB-F613-0762-A02AF6B0B969}"/>
                </a:ext>
              </a:extLst>
            </p:cNvPr>
            <p:cNvSpPr/>
            <p:nvPr/>
          </p:nvSpPr>
          <p:spPr>
            <a:xfrm>
              <a:off x="5207368" y="1827151"/>
              <a:ext cx="683400" cy="4713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33" name="Google Shape;953;p28">
            <a:extLst>
              <a:ext uri="{FF2B5EF4-FFF2-40B4-BE49-F238E27FC236}">
                <a16:creationId xmlns:a16="http://schemas.microsoft.com/office/drawing/2014/main" id="{23AC7092-6519-A7D6-A2AB-6DCADFEFF04D}"/>
              </a:ext>
            </a:extLst>
          </p:cNvPr>
          <p:cNvGrpSpPr/>
          <p:nvPr/>
        </p:nvGrpSpPr>
        <p:grpSpPr>
          <a:xfrm>
            <a:off x="8832066" y="1920002"/>
            <a:ext cx="2474400" cy="3461272"/>
            <a:chOff x="6575093" y="1827151"/>
            <a:chExt cx="1855800" cy="2595954"/>
          </a:xfrm>
        </p:grpSpPr>
        <p:grpSp>
          <p:nvGrpSpPr>
            <p:cNvPr id="34" name="Google Shape;954;p28">
              <a:extLst>
                <a:ext uri="{FF2B5EF4-FFF2-40B4-BE49-F238E27FC236}">
                  <a16:creationId xmlns:a16="http://schemas.microsoft.com/office/drawing/2014/main" id="{6BCC0C37-31E9-9EE3-A893-CB7FC905CCFB}"/>
                </a:ext>
              </a:extLst>
            </p:cNvPr>
            <p:cNvGrpSpPr/>
            <p:nvPr/>
          </p:nvGrpSpPr>
          <p:grpSpPr>
            <a:xfrm>
              <a:off x="6575093" y="2395179"/>
              <a:ext cx="1855800" cy="2027927"/>
              <a:chOff x="6575093" y="2395179"/>
              <a:chExt cx="1855800" cy="2027927"/>
            </a:xfrm>
          </p:grpSpPr>
          <p:sp>
            <p:nvSpPr>
              <p:cNvPr id="36" name="Google Shape;945;p28">
                <a:extLst>
                  <a:ext uri="{FF2B5EF4-FFF2-40B4-BE49-F238E27FC236}">
                    <a16:creationId xmlns:a16="http://schemas.microsoft.com/office/drawing/2014/main" id="{55D03760-FA75-B196-3157-8DBF87B18B95}"/>
                  </a:ext>
                </a:extLst>
              </p:cNvPr>
              <p:cNvSpPr txBox="1"/>
              <p:nvPr/>
            </p:nvSpPr>
            <p:spPr>
              <a:xfrm>
                <a:off x="6575093" y="3620605"/>
                <a:ext cx="1855800" cy="8025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vi-VN" sz="2800">
                    <a:effectLst/>
                    <a:latin typeface="Times New Roman" panose="02020603050405020304" pitchFamily="18" charset="0"/>
                    <a:ea typeface="Calibri" panose="020F0502020204030204" pitchFamily="34" charset="0"/>
                    <a:cs typeface="Times New Roman" panose="02020603050405020304" pitchFamily="18" charset="0"/>
                  </a:rPr>
                  <a:t>M</a:t>
                </a:r>
                <a:r>
                  <a:rPr lang="en-US" sz="2800">
                    <a:effectLst/>
                    <a:latin typeface="Times New Roman" panose="02020603050405020304" pitchFamily="18" charset="0"/>
                    <a:ea typeface="Calibri" panose="020F0502020204030204" pitchFamily="34" charset="0"/>
                    <a:cs typeface="Times New Roman" panose="02020603050405020304" pitchFamily="18" charset="0"/>
                  </a:rPr>
                  <a:t>ối liên hệ giữa luận đề, luận điểm, lí lẽ và bằng chứng của VB </a:t>
                </a:r>
                <a:endParaRPr sz="2800" kern="0">
                  <a:solidFill>
                    <a:srgbClr val="000000"/>
                  </a:solidFill>
                  <a:latin typeface="Times New Roman" panose="02020603050405020304" pitchFamily="18" charset="0"/>
                  <a:ea typeface="Barlow"/>
                  <a:cs typeface="Times New Roman" panose="02020603050405020304" pitchFamily="18" charset="0"/>
                  <a:sym typeface="Barlow"/>
                </a:endParaRPr>
              </a:p>
            </p:txBody>
          </p:sp>
          <p:sp>
            <p:nvSpPr>
              <p:cNvPr id="37" name="Google Shape;946;p28">
                <a:extLst>
                  <a:ext uri="{FF2B5EF4-FFF2-40B4-BE49-F238E27FC236}">
                    <a16:creationId xmlns:a16="http://schemas.microsoft.com/office/drawing/2014/main" id="{12910F8D-F4F5-B516-268F-34B4962C6192}"/>
                  </a:ext>
                </a:extLst>
              </p:cNvPr>
              <p:cNvSpPr/>
              <p:nvPr/>
            </p:nvSpPr>
            <p:spPr>
              <a:xfrm>
                <a:off x="6575093" y="2395179"/>
                <a:ext cx="1855800" cy="409500"/>
              </a:xfrm>
              <a:prstGeom prst="rect">
                <a:avLst/>
              </a:prstGeom>
              <a:solidFill>
                <a:schemeClr val="accent1"/>
              </a:solidFill>
              <a:ln>
                <a:noFill/>
              </a:ln>
            </p:spPr>
            <p:txBody>
              <a:bodyPr spcFirstLastPara="1" wrap="square" lIns="121900" tIns="121900" rIns="121900" bIns="121900" anchor="ctr" anchorCtr="0">
                <a:noAutofit/>
              </a:bodyPr>
              <a:lstStyle/>
              <a:p>
                <a:pPr algn="ctr" defTabSz="1219170">
                  <a:buClr>
                    <a:srgbClr val="000000"/>
                  </a:buClr>
                </a:pPr>
                <a:r>
                  <a:rPr lang="en" sz="2800" b="1" kern="0">
                    <a:solidFill>
                      <a:srgbClr val="FFFFFF"/>
                    </a:solidFill>
                    <a:latin typeface="Times New Roman" panose="02020603050405020304" pitchFamily="18" charset="0"/>
                    <a:ea typeface="Fredoka"/>
                    <a:cs typeface="Times New Roman" panose="02020603050405020304" pitchFamily="18" charset="0"/>
                    <a:sym typeface="Fredoka"/>
                  </a:rPr>
                  <a:t>d</a:t>
                </a:r>
                <a:endParaRPr sz="1867" b="1" kern="0">
                  <a:solidFill>
                    <a:srgbClr val="FFFFFF"/>
                  </a:solidFill>
                  <a:latin typeface="Times New Roman" panose="02020603050405020304" pitchFamily="18" charset="0"/>
                  <a:ea typeface="Fredoka"/>
                  <a:cs typeface="Times New Roman" panose="02020603050405020304" pitchFamily="18" charset="0"/>
                  <a:sym typeface="Fredoka"/>
                </a:endParaRPr>
              </a:p>
            </p:txBody>
          </p:sp>
        </p:grpSp>
        <p:sp>
          <p:nvSpPr>
            <p:cNvPr id="35" name="Google Shape;955;p28">
              <a:extLst>
                <a:ext uri="{FF2B5EF4-FFF2-40B4-BE49-F238E27FC236}">
                  <a16:creationId xmlns:a16="http://schemas.microsoft.com/office/drawing/2014/main" id="{B62CA659-14C2-D401-3CC5-EA05F0BEC333}"/>
                </a:ext>
              </a:extLst>
            </p:cNvPr>
            <p:cNvSpPr/>
            <p:nvPr/>
          </p:nvSpPr>
          <p:spPr>
            <a:xfrm>
              <a:off x="7161293" y="1827151"/>
              <a:ext cx="683400" cy="4713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Times New Roman" panose="02020603050405020304" pitchFamily="18" charset="0"/>
                <a:cs typeface="Times New Roman" panose="02020603050405020304" pitchFamily="18" charset="0"/>
                <a:sym typeface="Arial"/>
              </a:endParaRPr>
            </a:p>
          </p:txBody>
        </p:sp>
      </p:grpSp>
      <p:cxnSp>
        <p:nvCxnSpPr>
          <p:cNvPr id="38" name="Google Shape;956;p28">
            <a:extLst>
              <a:ext uri="{FF2B5EF4-FFF2-40B4-BE49-F238E27FC236}">
                <a16:creationId xmlns:a16="http://schemas.microsoft.com/office/drawing/2014/main" id="{CD38FEEA-E045-AA7E-9B21-C9E99AA05A13}"/>
              </a:ext>
            </a:extLst>
          </p:cNvPr>
          <p:cNvCxnSpPr>
            <a:stCxn id="15" idx="3"/>
            <a:endCxn id="25" idx="1"/>
          </p:cNvCxnSpPr>
          <p:nvPr/>
        </p:nvCxnSpPr>
        <p:spPr>
          <a:xfrm>
            <a:off x="2709186" y="2234202"/>
            <a:ext cx="1694000" cy="0"/>
          </a:xfrm>
          <a:prstGeom prst="straightConnector1">
            <a:avLst/>
          </a:prstGeom>
          <a:noFill/>
          <a:ln w="19050" cap="flat" cmpd="sng">
            <a:solidFill>
              <a:schemeClr val="accent2"/>
            </a:solidFill>
            <a:prstDash val="solid"/>
            <a:round/>
            <a:headEnd type="none" w="med" len="med"/>
            <a:tailEnd type="none" w="med" len="med"/>
          </a:ln>
        </p:spPr>
      </p:cxnSp>
      <p:cxnSp>
        <p:nvCxnSpPr>
          <p:cNvPr id="39" name="Google Shape;957;p28">
            <a:extLst>
              <a:ext uri="{FF2B5EF4-FFF2-40B4-BE49-F238E27FC236}">
                <a16:creationId xmlns:a16="http://schemas.microsoft.com/office/drawing/2014/main" id="{DAE21054-0AF1-8BD3-AA5F-AE3F265CC1F8}"/>
              </a:ext>
            </a:extLst>
          </p:cNvPr>
          <p:cNvCxnSpPr>
            <a:stCxn id="25" idx="3"/>
            <a:endCxn id="30" idx="1"/>
          </p:cNvCxnSpPr>
          <p:nvPr/>
        </p:nvCxnSpPr>
        <p:spPr>
          <a:xfrm>
            <a:off x="5314419" y="2234202"/>
            <a:ext cx="1694000" cy="0"/>
          </a:xfrm>
          <a:prstGeom prst="straightConnector1">
            <a:avLst/>
          </a:prstGeom>
          <a:noFill/>
          <a:ln w="19050" cap="flat" cmpd="sng">
            <a:solidFill>
              <a:schemeClr val="accent2"/>
            </a:solidFill>
            <a:prstDash val="solid"/>
            <a:round/>
            <a:headEnd type="none" w="med" len="med"/>
            <a:tailEnd type="none" w="med" len="med"/>
          </a:ln>
        </p:spPr>
      </p:cxnSp>
      <p:cxnSp>
        <p:nvCxnSpPr>
          <p:cNvPr id="40" name="Google Shape;958;p28">
            <a:extLst>
              <a:ext uri="{FF2B5EF4-FFF2-40B4-BE49-F238E27FC236}">
                <a16:creationId xmlns:a16="http://schemas.microsoft.com/office/drawing/2014/main" id="{1AAB7704-8810-C06D-E49C-D19FA5B43637}"/>
              </a:ext>
            </a:extLst>
          </p:cNvPr>
          <p:cNvCxnSpPr>
            <a:stCxn id="30" idx="3"/>
            <a:endCxn id="35" idx="1"/>
          </p:cNvCxnSpPr>
          <p:nvPr/>
        </p:nvCxnSpPr>
        <p:spPr>
          <a:xfrm>
            <a:off x="7919632" y="2234202"/>
            <a:ext cx="1694000" cy="0"/>
          </a:xfrm>
          <a:prstGeom prst="straightConnector1">
            <a:avLst/>
          </a:prstGeom>
          <a:noFill/>
          <a:ln w="19050" cap="flat" cmpd="sng">
            <a:solidFill>
              <a:schemeClr val="accent2"/>
            </a:solidFill>
            <a:prstDash val="solid"/>
            <a:round/>
            <a:headEnd type="none" w="med" len="med"/>
            <a:tailEnd type="none" w="med" len="med"/>
          </a:ln>
        </p:spPr>
      </p:cxnSp>
      <p:grpSp>
        <p:nvGrpSpPr>
          <p:cNvPr id="41" name="Google Shape;959;p28">
            <a:extLst>
              <a:ext uri="{FF2B5EF4-FFF2-40B4-BE49-F238E27FC236}">
                <a16:creationId xmlns:a16="http://schemas.microsoft.com/office/drawing/2014/main" id="{EFEE6C02-1EE2-D924-13E6-10F404AD2DA4}"/>
              </a:ext>
            </a:extLst>
          </p:cNvPr>
          <p:cNvGrpSpPr/>
          <p:nvPr/>
        </p:nvGrpSpPr>
        <p:grpSpPr>
          <a:xfrm>
            <a:off x="9880301" y="2045256"/>
            <a:ext cx="375988" cy="377892"/>
            <a:chOff x="-41270450" y="1973375"/>
            <a:chExt cx="315850" cy="317450"/>
          </a:xfrm>
        </p:grpSpPr>
        <p:sp>
          <p:nvSpPr>
            <p:cNvPr id="42" name="Google Shape;960;p28">
              <a:extLst>
                <a:ext uri="{FF2B5EF4-FFF2-40B4-BE49-F238E27FC236}">
                  <a16:creationId xmlns:a16="http://schemas.microsoft.com/office/drawing/2014/main" id="{AD59186D-16CE-C11C-D336-EC80EECE56BD}"/>
                </a:ext>
              </a:extLst>
            </p:cNvPr>
            <p:cNvSpPr/>
            <p:nvPr/>
          </p:nvSpPr>
          <p:spPr>
            <a:xfrm>
              <a:off x="-41270450" y="1973375"/>
              <a:ext cx="315850" cy="317450"/>
            </a:xfrm>
            <a:custGeom>
              <a:avLst/>
              <a:gdLst/>
              <a:ahLst/>
              <a:cxnLst/>
              <a:rect l="l" t="t" r="r" b="b"/>
              <a:pathLst>
                <a:path w="12634" h="12698" extrusionOk="0">
                  <a:moveTo>
                    <a:pt x="11814" y="820"/>
                  </a:moveTo>
                  <a:lnTo>
                    <a:pt x="11814" y="11847"/>
                  </a:lnTo>
                  <a:lnTo>
                    <a:pt x="788" y="11847"/>
                  </a:lnTo>
                  <a:lnTo>
                    <a:pt x="788" y="820"/>
                  </a:lnTo>
                  <a:close/>
                  <a:moveTo>
                    <a:pt x="378" y="1"/>
                  </a:moveTo>
                  <a:cubicBezTo>
                    <a:pt x="158" y="1"/>
                    <a:pt x="0" y="190"/>
                    <a:pt x="0" y="410"/>
                  </a:cubicBezTo>
                  <a:lnTo>
                    <a:pt x="0" y="12288"/>
                  </a:lnTo>
                  <a:cubicBezTo>
                    <a:pt x="0" y="12508"/>
                    <a:pt x="189" y="12697"/>
                    <a:pt x="378" y="12697"/>
                  </a:cubicBezTo>
                  <a:lnTo>
                    <a:pt x="12224" y="12697"/>
                  </a:lnTo>
                  <a:cubicBezTo>
                    <a:pt x="12476" y="12697"/>
                    <a:pt x="12634" y="12508"/>
                    <a:pt x="12634" y="12288"/>
                  </a:cubicBezTo>
                  <a:lnTo>
                    <a:pt x="12634" y="410"/>
                  </a:lnTo>
                  <a:cubicBezTo>
                    <a:pt x="12634" y="158"/>
                    <a:pt x="12476" y="1"/>
                    <a:pt x="1222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961;p28">
              <a:extLst>
                <a:ext uri="{FF2B5EF4-FFF2-40B4-BE49-F238E27FC236}">
                  <a16:creationId xmlns:a16="http://schemas.microsoft.com/office/drawing/2014/main" id="{240E6564-A924-ED49-D425-D4BC365D5B2A}"/>
                </a:ext>
              </a:extLst>
            </p:cNvPr>
            <p:cNvSpPr/>
            <p:nvPr/>
          </p:nvSpPr>
          <p:spPr>
            <a:xfrm>
              <a:off x="-41230300" y="2015125"/>
              <a:ext cx="235525" cy="192200"/>
            </a:xfrm>
            <a:custGeom>
              <a:avLst/>
              <a:gdLst/>
              <a:ahLst/>
              <a:cxnLst/>
              <a:rect l="l" t="t" r="r" b="b"/>
              <a:pathLst>
                <a:path w="9421" h="7688" extrusionOk="0">
                  <a:moveTo>
                    <a:pt x="8539" y="788"/>
                  </a:moveTo>
                  <a:lnTo>
                    <a:pt x="8539" y="6869"/>
                  </a:lnTo>
                  <a:lnTo>
                    <a:pt x="820" y="6869"/>
                  </a:lnTo>
                  <a:lnTo>
                    <a:pt x="820" y="788"/>
                  </a:lnTo>
                  <a:close/>
                  <a:moveTo>
                    <a:pt x="442" y="1"/>
                  </a:moveTo>
                  <a:cubicBezTo>
                    <a:pt x="190" y="1"/>
                    <a:pt x="1" y="221"/>
                    <a:pt x="1" y="410"/>
                  </a:cubicBezTo>
                  <a:lnTo>
                    <a:pt x="1" y="7310"/>
                  </a:lnTo>
                  <a:cubicBezTo>
                    <a:pt x="1" y="7404"/>
                    <a:pt x="32" y="7499"/>
                    <a:pt x="127" y="7562"/>
                  </a:cubicBezTo>
                  <a:cubicBezTo>
                    <a:pt x="190" y="7656"/>
                    <a:pt x="316" y="7688"/>
                    <a:pt x="442" y="7688"/>
                  </a:cubicBezTo>
                  <a:lnTo>
                    <a:pt x="8980" y="7688"/>
                  </a:lnTo>
                  <a:cubicBezTo>
                    <a:pt x="9232" y="7688"/>
                    <a:pt x="9421" y="7499"/>
                    <a:pt x="9421" y="7310"/>
                  </a:cubicBezTo>
                  <a:lnTo>
                    <a:pt x="9421" y="410"/>
                  </a:lnTo>
                  <a:cubicBezTo>
                    <a:pt x="9421" y="158"/>
                    <a:pt x="9232" y="1"/>
                    <a:pt x="898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962;p28">
              <a:extLst>
                <a:ext uri="{FF2B5EF4-FFF2-40B4-BE49-F238E27FC236}">
                  <a16:creationId xmlns:a16="http://schemas.microsoft.com/office/drawing/2014/main" id="{7FB688E7-494B-9881-CA17-91C08EA4D574}"/>
                </a:ext>
              </a:extLst>
            </p:cNvPr>
            <p:cNvSpPr/>
            <p:nvPr/>
          </p:nvSpPr>
          <p:spPr>
            <a:xfrm>
              <a:off x="-41139725" y="2061750"/>
              <a:ext cx="83525" cy="103675"/>
            </a:xfrm>
            <a:custGeom>
              <a:avLst/>
              <a:gdLst/>
              <a:ahLst/>
              <a:cxnLst/>
              <a:rect l="l" t="t" r="r" b="b"/>
              <a:pathLst>
                <a:path w="3341" h="4147" extrusionOk="0">
                  <a:moveTo>
                    <a:pt x="789" y="1223"/>
                  </a:moveTo>
                  <a:lnTo>
                    <a:pt x="2112" y="2074"/>
                  </a:lnTo>
                  <a:lnTo>
                    <a:pt x="789" y="2987"/>
                  </a:lnTo>
                  <a:lnTo>
                    <a:pt x="789" y="1223"/>
                  </a:lnTo>
                  <a:close/>
                  <a:moveTo>
                    <a:pt x="389" y="0"/>
                  </a:moveTo>
                  <a:cubicBezTo>
                    <a:pt x="182" y="0"/>
                    <a:pt x="1" y="185"/>
                    <a:pt x="1" y="435"/>
                  </a:cubicBezTo>
                  <a:lnTo>
                    <a:pt x="1" y="3743"/>
                  </a:lnTo>
                  <a:cubicBezTo>
                    <a:pt x="1" y="3981"/>
                    <a:pt x="198" y="4147"/>
                    <a:pt x="416" y="4147"/>
                  </a:cubicBezTo>
                  <a:cubicBezTo>
                    <a:pt x="487" y="4147"/>
                    <a:pt x="561" y="4129"/>
                    <a:pt x="631" y="4090"/>
                  </a:cubicBezTo>
                  <a:lnTo>
                    <a:pt x="3120" y="2452"/>
                  </a:lnTo>
                  <a:cubicBezTo>
                    <a:pt x="3340" y="2294"/>
                    <a:pt x="3340" y="1916"/>
                    <a:pt x="3120" y="1727"/>
                  </a:cubicBezTo>
                  <a:lnTo>
                    <a:pt x="631" y="89"/>
                  </a:lnTo>
                  <a:cubicBezTo>
                    <a:pt x="552" y="28"/>
                    <a:pt x="469" y="0"/>
                    <a:pt x="38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963;p28">
              <a:extLst>
                <a:ext uri="{FF2B5EF4-FFF2-40B4-BE49-F238E27FC236}">
                  <a16:creationId xmlns:a16="http://schemas.microsoft.com/office/drawing/2014/main" id="{DACBDDBD-CF5D-C8AF-0449-311F15BF986E}"/>
                </a:ext>
              </a:extLst>
            </p:cNvPr>
            <p:cNvSpPr/>
            <p:nvPr/>
          </p:nvSpPr>
          <p:spPr>
            <a:xfrm>
              <a:off x="-41230300" y="2227000"/>
              <a:ext cx="235525" cy="21300"/>
            </a:xfrm>
            <a:custGeom>
              <a:avLst/>
              <a:gdLst/>
              <a:ahLst/>
              <a:cxnLst/>
              <a:rect l="l" t="t" r="r" b="b"/>
              <a:pathLst>
                <a:path w="9421" h="852" extrusionOk="0">
                  <a:moveTo>
                    <a:pt x="442" y="0"/>
                  </a:moveTo>
                  <a:cubicBezTo>
                    <a:pt x="190" y="0"/>
                    <a:pt x="1" y="189"/>
                    <a:pt x="1" y="441"/>
                  </a:cubicBezTo>
                  <a:cubicBezTo>
                    <a:pt x="1" y="662"/>
                    <a:pt x="190" y="851"/>
                    <a:pt x="442" y="851"/>
                  </a:cubicBezTo>
                  <a:lnTo>
                    <a:pt x="8980" y="851"/>
                  </a:lnTo>
                  <a:cubicBezTo>
                    <a:pt x="9232" y="851"/>
                    <a:pt x="9421" y="662"/>
                    <a:pt x="9421" y="441"/>
                  </a:cubicBezTo>
                  <a:cubicBezTo>
                    <a:pt x="9421" y="189"/>
                    <a:pt x="9232" y="0"/>
                    <a:pt x="89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6" name="Google Shape;964;p28">
            <a:extLst>
              <a:ext uri="{FF2B5EF4-FFF2-40B4-BE49-F238E27FC236}">
                <a16:creationId xmlns:a16="http://schemas.microsoft.com/office/drawing/2014/main" id="{744E46CB-0E3C-9692-030F-FF469E59B281}"/>
              </a:ext>
            </a:extLst>
          </p:cNvPr>
          <p:cNvSpPr/>
          <p:nvPr/>
        </p:nvSpPr>
        <p:spPr>
          <a:xfrm>
            <a:off x="2062811" y="2045628"/>
            <a:ext cx="379737" cy="377148"/>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965;p28">
            <a:extLst>
              <a:ext uri="{FF2B5EF4-FFF2-40B4-BE49-F238E27FC236}">
                <a16:creationId xmlns:a16="http://schemas.microsoft.com/office/drawing/2014/main" id="{0FEFB92F-35F0-C5ED-50A3-99876DF85128}"/>
              </a:ext>
            </a:extLst>
          </p:cNvPr>
          <p:cNvSpPr/>
          <p:nvPr/>
        </p:nvSpPr>
        <p:spPr>
          <a:xfrm>
            <a:off x="7275076" y="2062145"/>
            <a:ext cx="377892" cy="344115"/>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966;p28">
            <a:extLst>
              <a:ext uri="{FF2B5EF4-FFF2-40B4-BE49-F238E27FC236}">
                <a16:creationId xmlns:a16="http://schemas.microsoft.com/office/drawing/2014/main" id="{FFF8451C-AEA4-BF90-9F46-E62704678E1F}"/>
              </a:ext>
            </a:extLst>
          </p:cNvPr>
          <p:cNvSpPr/>
          <p:nvPr/>
        </p:nvSpPr>
        <p:spPr>
          <a:xfrm>
            <a:off x="4667507" y="2045272"/>
            <a:ext cx="382565" cy="377863"/>
          </a:xfrm>
          <a:custGeom>
            <a:avLst/>
            <a:gdLst/>
            <a:ahLst/>
            <a:cxnLst/>
            <a:rect l="l" t="t" r="r" b="b"/>
            <a:pathLst>
              <a:path w="12855" h="12697" extrusionOk="0">
                <a:moveTo>
                  <a:pt x="8035" y="1032"/>
                </a:moveTo>
                <a:lnTo>
                  <a:pt x="11847" y="4844"/>
                </a:lnTo>
                <a:lnTo>
                  <a:pt x="7468" y="9223"/>
                </a:lnTo>
                <a:lnTo>
                  <a:pt x="3655" y="5380"/>
                </a:lnTo>
                <a:lnTo>
                  <a:pt x="8035" y="1032"/>
                </a:lnTo>
                <a:close/>
                <a:moveTo>
                  <a:pt x="3057" y="5978"/>
                </a:moveTo>
                <a:lnTo>
                  <a:pt x="6869" y="9790"/>
                </a:lnTo>
                <a:lnTo>
                  <a:pt x="4916" y="11775"/>
                </a:lnTo>
                <a:cubicBezTo>
                  <a:pt x="4837" y="11854"/>
                  <a:pt x="4727" y="11893"/>
                  <a:pt x="4616" y="11893"/>
                </a:cubicBezTo>
                <a:cubicBezTo>
                  <a:pt x="4506" y="11893"/>
                  <a:pt x="4396" y="11854"/>
                  <a:pt x="4317" y="11775"/>
                </a:cubicBezTo>
                <a:lnTo>
                  <a:pt x="1104" y="8530"/>
                </a:lnTo>
                <a:cubicBezTo>
                  <a:pt x="946" y="8372"/>
                  <a:pt x="946" y="8120"/>
                  <a:pt x="1104" y="7963"/>
                </a:cubicBezTo>
                <a:lnTo>
                  <a:pt x="3057" y="5978"/>
                </a:lnTo>
                <a:close/>
                <a:moveTo>
                  <a:pt x="7987" y="0"/>
                </a:moveTo>
                <a:cubicBezTo>
                  <a:pt x="7877" y="0"/>
                  <a:pt x="7767" y="39"/>
                  <a:pt x="7688" y="118"/>
                </a:cubicBezTo>
                <a:lnTo>
                  <a:pt x="442" y="7364"/>
                </a:lnTo>
                <a:cubicBezTo>
                  <a:pt x="1" y="7837"/>
                  <a:pt x="1" y="8625"/>
                  <a:pt x="442" y="9129"/>
                </a:cubicBezTo>
                <a:lnTo>
                  <a:pt x="3687" y="12342"/>
                </a:lnTo>
                <a:cubicBezTo>
                  <a:pt x="3923" y="12578"/>
                  <a:pt x="4238" y="12697"/>
                  <a:pt x="4557" y="12697"/>
                </a:cubicBezTo>
                <a:cubicBezTo>
                  <a:pt x="4876" y="12697"/>
                  <a:pt x="5199" y="12578"/>
                  <a:pt x="5451" y="12342"/>
                </a:cubicBezTo>
                <a:lnTo>
                  <a:pt x="12697" y="5096"/>
                </a:lnTo>
                <a:cubicBezTo>
                  <a:pt x="12855" y="4970"/>
                  <a:pt x="12855" y="4686"/>
                  <a:pt x="12697" y="4529"/>
                </a:cubicBezTo>
                <a:lnTo>
                  <a:pt x="8287" y="118"/>
                </a:lnTo>
                <a:cubicBezTo>
                  <a:pt x="8208" y="39"/>
                  <a:pt x="8098" y="0"/>
                  <a:pt x="798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3479594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arn(inVertical)">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inVertical)">
                                      <p:cBhvr>
                                        <p:cTn id="18" dur="500"/>
                                        <p:tgtEl>
                                          <p:spTgt spid="38"/>
                                        </p:tgtEl>
                                      </p:cBhvr>
                                    </p:animEffect>
                                  </p:childTnLst>
                                </p:cTn>
                              </p:par>
                              <p:par>
                                <p:cTn id="19" presetID="16" presetClass="entr" presetSubtype="21"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par>
                                <p:cTn id="22" presetID="16" presetClass="entr" presetSubtype="21"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arn(inVertical)">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arn(inVertical)">
                                      <p:cBhvr>
                                        <p:cTn id="32" dur="500"/>
                                        <p:tgtEl>
                                          <p:spTgt spid="39"/>
                                        </p:tgtEl>
                                      </p:cBhvr>
                                    </p:animEffect>
                                  </p:childTnLst>
                                </p:cTn>
                              </p:par>
                              <p:par>
                                <p:cTn id="33" presetID="16" presetClass="entr" presetSubtype="21"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par>
                                <p:cTn id="36" presetID="16" presetClass="entr" presetSubtype="21"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arn(inVertical)">
                                      <p:cBhvr>
                                        <p:cTn id="38" dur="500"/>
                                        <p:tgtEl>
                                          <p:spTgt spid="2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barn(inVertical)">
                                      <p:cBhvr>
                                        <p:cTn id="41" dur="5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barn(inVertical)">
                                      <p:cBhvr>
                                        <p:cTn id="46" dur="500"/>
                                        <p:tgtEl>
                                          <p:spTgt spid="40"/>
                                        </p:tgtEl>
                                      </p:cBhvr>
                                    </p:animEffect>
                                  </p:childTnLst>
                                </p:cTn>
                              </p:par>
                              <p:par>
                                <p:cTn id="47" presetID="16" presetClass="entr" presetSubtype="21"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par>
                                <p:cTn id="50" presetID="16" presetClass="entr" presetSubtype="21"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arn(inVertical)">
                                      <p:cBhvr>
                                        <p:cTn id="52" dur="500"/>
                                        <p:tgtEl>
                                          <p:spTgt spid="33"/>
                                        </p:tgtEl>
                                      </p:cBhvr>
                                    </p:animEffect>
                                  </p:childTnLst>
                                </p:cTn>
                              </p:par>
                              <p:par>
                                <p:cTn id="53" presetID="16" presetClass="entr" presetSubtype="21"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barn(inVertical)">
                                      <p:cBhvr>
                                        <p:cTn id="5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504;p49">
            <a:extLst>
              <a:ext uri="{FF2B5EF4-FFF2-40B4-BE49-F238E27FC236}">
                <a16:creationId xmlns:a16="http://schemas.microsoft.com/office/drawing/2014/main" id="{3325FF26-BA40-1DF2-78C2-1B1426689FE4}"/>
              </a:ext>
            </a:extLst>
          </p:cNvPr>
          <p:cNvSpPr txBox="1">
            <a:spLocks noGrp="1"/>
          </p:cNvSpPr>
          <p:nvPr/>
        </p:nvSpPr>
        <p:spPr>
          <a:xfrm>
            <a:off x="1535351" y="244063"/>
            <a:ext cx="861459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500"/>
              <a:buFont typeface="Fredoka"/>
              <a:buNone/>
              <a:defRPr sz="3500" b="1" i="0" u="none" strike="noStrike" cap="none">
                <a:solidFill>
                  <a:schemeClr val="lt2"/>
                </a:solidFill>
                <a:latin typeface="Fredoka"/>
                <a:ea typeface="Fredoka"/>
                <a:cs typeface="Fredoka"/>
                <a:sym typeface="Fredoka"/>
              </a:defRPr>
            </a:lvl1pPr>
            <a:lvl2pPr marR="0" lvl="1"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9pPr>
          </a:lstStyle>
          <a:p>
            <a:pPr marL="0" lvl="0" indent="0" algn="ctr" rtl="0">
              <a:lnSpc>
                <a:spcPct val="100000"/>
              </a:lnSpc>
              <a:spcBef>
                <a:spcPts val="0"/>
              </a:spcBef>
              <a:spcAft>
                <a:spcPts val="0"/>
              </a:spcAft>
              <a:buNone/>
            </a:pPr>
            <a:r>
              <a:rPr lang="fr-FR" sz="4000" b="1">
                <a:solidFill>
                  <a:schemeClr val="bg2">
                    <a:lumMod val="25000"/>
                  </a:schemeClr>
                </a:solidFill>
                <a:effectLst/>
                <a:latin typeface="Times New Roman" panose="02020603050405020304" pitchFamily="18" charset="0"/>
                <a:ea typeface="Times New Roman" panose="02020603050405020304" pitchFamily="18" charset="0"/>
              </a:rPr>
              <a:t>a. Bố cục văn bản</a:t>
            </a:r>
            <a:endParaRPr lang="fr-FR" sz="800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Google Shape;2045;p65">
            <a:extLst>
              <a:ext uri="{FF2B5EF4-FFF2-40B4-BE49-F238E27FC236}">
                <a16:creationId xmlns:a16="http://schemas.microsoft.com/office/drawing/2014/main" id="{FEF355BA-C20B-0F1C-F0C0-97856134C0DE}"/>
              </a:ext>
            </a:extLst>
          </p:cNvPr>
          <p:cNvSpPr/>
          <p:nvPr/>
        </p:nvSpPr>
        <p:spPr>
          <a:xfrm>
            <a:off x="1535351" y="203506"/>
            <a:ext cx="8614592" cy="988479"/>
          </a:xfrm>
          <a:prstGeom prst="roundRect">
            <a:avLst>
              <a:gd name="adj" fmla="val 9575"/>
            </a:avLst>
          </a:prstGeom>
          <a:noFill/>
          <a:ln w="19050" cap="flat" cmpd="sng">
            <a:solidFill>
              <a:srgbClr val="C65E47">
                <a:lumMod val="50000"/>
              </a:srgb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图片 16">
            <a:extLst>
              <a:ext uri="{FF2B5EF4-FFF2-40B4-BE49-F238E27FC236}">
                <a16:creationId xmlns:a16="http://schemas.microsoft.com/office/drawing/2014/main" id="{0EDDBFF7-4656-1ABC-0B75-8204672B4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858" y="2117665"/>
            <a:ext cx="5423597" cy="346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3">
            <a:extLst>
              <a:ext uri="{FF2B5EF4-FFF2-40B4-BE49-F238E27FC236}">
                <a16:creationId xmlns:a16="http://schemas.microsoft.com/office/drawing/2014/main" id="{82CCD4DE-1C48-2D13-AC8C-E673495DB9DD}"/>
              </a:ext>
            </a:extLst>
          </p:cNvPr>
          <p:cNvSpPr txBox="1"/>
          <p:nvPr/>
        </p:nvSpPr>
        <p:spPr>
          <a:xfrm>
            <a:off x="6652751" y="2859581"/>
            <a:ext cx="3291349" cy="181588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buFont typeface="Arial"/>
              <a:buNone/>
            </a:pPr>
            <a:r>
              <a:rPr lang="en-US" sz="2800" i="1">
                <a:latin typeface="Times New Roman" panose="02020603050405020304" pitchFamily="18" charset="0"/>
                <a:cs typeface="Times New Roman" panose="02020603050405020304" pitchFamily="18" charset="0"/>
              </a:rPr>
              <a:t>Hs</a:t>
            </a:r>
            <a:r>
              <a:rPr lang="vi-VN" sz="2800" i="1">
                <a:latin typeface="Times New Roman" panose="02020603050405020304" pitchFamily="18" charset="0"/>
                <a:cs typeface="Times New Roman" panose="02020603050405020304" pitchFamily="18" charset="0"/>
              </a:rPr>
              <a:t> hoàn thành PHT số 1 để tìm bố cục và xác định luận điểm (nhóm đôi)</a:t>
            </a:r>
            <a:endParaRPr lang="en-US" sz="4000">
              <a:solidFill>
                <a:srgbClr val="600E26">
                  <a:lumMod val="50000"/>
                </a:srgbClr>
              </a:solidFill>
              <a:latin typeface="Times New Roman" panose="02020603050405020304" pitchFamily="18" charset="0"/>
              <a:cs typeface="Times New Roman" panose="02020603050405020304" pitchFamily="18" charset="0"/>
              <a:sym typeface="Arial"/>
            </a:endParaRPr>
          </a:p>
        </p:txBody>
      </p:sp>
      <p:pic>
        <p:nvPicPr>
          <p:cNvPr id="7" name="Picture 6" descr="A person and a child playing in the park&#10;&#10;Description automatically generated">
            <a:extLst>
              <a:ext uri="{FF2B5EF4-FFF2-40B4-BE49-F238E27FC236}">
                <a16:creationId xmlns:a16="http://schemas.microsoft.com/office/drawing/2014/main" id="{50EDFE18-5403-488F-948C-F7804A1E440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3590" b="50000"/>
          <a:stretch/>
        </p:blipFill>
        <p:spPr>
          <a:xfrm>
            <a:off x="954165" y="3143397"/>
            <a:ext cx="4416693" cy="3914762"/>
          </a:xfrm>
          <a:prstGeom prst="rect">
            <a:avLst/>
          </a:prstGeom>
        </p:spPr>
      </p:pic>
    </p:spTree>
    <p:extLst>
      <p:ext uri="{BB962C8B-B14F-4D97-AF65-F5344CB8AC3E}">
        <p14:creationId xmlns:p14="http://schemas.microsoft.com/office/powerpoint/2010/main" val="374739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504;p49">
            <a:extLst>
              <a:ext uri="{FF2B5EF4-FFF2-40B4-BE49-F238E27FC236}">
                <a16:creationId xmlns:a16="http://schemas.microsoft.com/office/drawing/2014/main" id="{3325FF26-BA40-1DF2-78C2-1B1426689FE4}"/>
              </a:ext>
            </a:extLst>
          </p:cNvPr>
          <p:cNvSpPr txBox="1">
            <a:spLocks noGrp="1"/>
          </p:cNvSpPr>
          <p:nvPr/>
        </p:nvSpPr>
        <p:spPr>
          <a:xfrm>
            <a:off x="1535351" y="408406"/>
            <a:ext cx="861459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500"/>
              <a:buFont typeface="Fredoka"/>
              <a:buNone/>
              <a:defRPr sz="3500" b="1" i="0" u="none" strike="noStrike" cap="none">
                <a:solidFill>
                  <a:schemeClr val="lt2"/>
                </a:solidFill>
                <a:latin typeface="Fredoka"/>
                <a:ea typeface="Fredoka"/>
                <a:cs typeface="Fredoka"/>
                <a:sym typeface="Fredoka"/>
              </a:defRPr>
            </a:lvl1pPr>
            <a:lvl2pPr marR="0" lvl="1"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9pPr>
          </a:lstStyle>
          <a:p>
            <a:pPr marL="0" lvl="0" indent="0" algn="ctr" rtl="0">
              <a:lnSpc>
                <a:spcPct val="100000"/>
              </a:lnSpc>
              <a:spcBef>
                <a:spcPts val="0"/>
              </a:spcBef>
              <a:spcAft>
                <a:spcPts val="0"/>
              </a:spcAft>
              <a:buNone/>
            </a:pPr>
            <a:r>
              <a:rPr lang="fr-FR" sz="3600" b="1">
                <a:solidFill>
                  <a:schemeClr val="bg2">
                    <a:lumMod val="25000"/>
                  </a:schemeClr>
                </a:solidFill>
                <a:effectLst/>
                <a:latin typeface="Times New Roman" panose="02020603050405020304" pitchFamily="18" charset="0"/>
                <a:ea typeface="Times New Roman" panose="02020603050405020304" pitchFamily="18" charset="0"/>
              </a:rPr>
              <a:t>a. Bố cục văn bản</a:t>
            </a:r>
            <a:endParaRPr lang="fr-FR" sz="720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Google Shape;2045;p65">
            <a:extLst>
              <a:ext uri="{FF2B5EF4-FFF2-40B4-BE49-F238E27FC236}">
                <a16:creationId xmlns:a16="http://schemas.microsoft.com/office/drawing/2014/main" id="{FEF355BA-C20B-0F1C-F0C0-97856134C0DE}"/>
              </a:ext>
            </a:extLst>
          </p:cNvPr>
          <p:cNvSpPr/>
          <p:nvPr/>
        </p:nvSpPr>
        <p:spPr>
          <a:xfrm>
            <a:off x="1535351" y="203506"/>
            <a:ext cx="8614592" cy="988479"/>
          </a:xfrm>
          <a:prstGeom prst="roundRect">
            <a:avLst>
              <a:gd name="adj" fmla="val 9575"/>
            </a:avLst>
          </a:prstGeom>
          <a:noFill/>
          <a:ln w="19050" cap="flat" cmpd="sng">
            <a:solidFill>
              <a:srgbClr val="C65E47">
                <a:lumMod val="50000"/>
              </a:srgb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 name="Group 1">
            <a:extLst>
              <a:ext uri="{FF2B5EF4-FFF2-40B4-BE49-F238E27FC236}">
                <a16:creationId xmlns:a16="http://schemas.microsoft.com/office/drawing/2014/main" id="{D207C8A9-BB58-50C5-183C-59F8E9CF3B10}"/>
              </a:ext>
            </a:extLst>
          </p:cNvPr>
          <p:cNvGrpSpPr>
            <a:grpSpLocks/>
          </p:cNvGrpSpPr>
          <p:nvPr/>
        </p:nvGrpSpPr>
        <p:grpSpPr bwMode="auto">
          <a:xfrm>
            <a:off x="699639" y="1786546"/>
            <a:ext cx="10792721" cy="4206039"/>
            <a:chOff x="1410" y="2835"/>
            <a:chExt cx="9630" cy="4230"/>
          </a:xfrm>
        </p:grpSpPr>
        <p:sp>
          <p:nvSpPr>
            <p:cNvPr id="6" name="AutoShape 21">
              <a:extLst>
                <a:ext uri="{FF2B5EF4-FFF2-40B4-BE49-F238E27FC236}">
                  <a16:creationId xmlns:a16="http://schemas.microsoft.com/office/drawing/2014/main" id="{56E579D2-7E29-1A6E-FBBC-94852D1D50F8}"/>
                </a:ext>
              </a:extLst>
            </p:cNvPr>
            <p:cNvSpPr>
              <a:spLocks noChangeArrowheads="1"/>
            </p:cNvSpPr>
            <p:nvPr/>
          </p:nvSpPr>
          <p:spPr bwMode="auto">
            <a:xfrm>
              <a:off x="1410" y="3525"/>
              <a:ext cx="750" cy="2715"/>
            </a:xfrm>
            <a:prstGeom prst="roundRect">
              <a:avLst>
                <a:gd name="adj" fmla="val 16667"/>
              </a:avLst>
            </a:prstGeom>
            <a:solidFill>
              <a:srgbClr val="C5E0B3"/>
            </a:solidFill>
            <a:ln w="28575">
              <a:solidFill>
                <a:srgbClr val="538135"/>
              </a:solidFill>
              <a:round/>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800"/>
                </a:spcAft>
                <a:buClr>
                  <a:srgbClr val="000000"/>
                </a:buClr>
                <a:buSzTx/>
                <a:buFont typeface="Arial"/>
                <a:buNone/>
                <a:tabLst/>
                <a:defRPr/>
              </a:pPr>
              <a:r>
                <a:rPr kumimoji="0" lang="vi-VN" sz="2400" b="1" i="0" u="none" strike="noStrike" kern="0" cap="none" spc="0" normalizeH="0" baseline="0" noProof="0">
                  <a:ln>
                    <a:noFill/>
                  </a:ln>
                  <a:solidFill>
                    <a:schemeClr val="bg2">
                      <a:lumMod val="2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Bố cục  </a:t>
              </a:r>
              <a:endParaRPr kumimoji="0" lang="en-US" sz="2400" b="0" i="0" u="none" strike="noStrike" kern="0" cap="none" spc="0" normalizeH="0" baseline="0" noProof="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7" name="AutoShape 22">
              <a:extLst>
                <a:ext uri="{FF2B5EF4-FFF2-40B4-BE49-F238E27FC236}">
                  <a16:creationId xmlns:a16="http://schemas.microsoft.com/office/drawing/2014/main" id="{97230F07-5D7E-8A41-B527-EB75F5A679EB}"/>
                </a:ext>
              </a:extLst>
            </p:cNvPr>
            <p:cNvSpPr>
              <a:spLocks noChangeArrowheads="1"/>
            </p:cNvSpPr>
            <p:nvPr/>
          </p:nvSpPr>
          <p:spPr bwMode="auto">
            <a:xfrm>
              <a:off x="2760" y="2835"/>
              <a:ext cx="2730" cy="1095"/>
            </a:xfrm>
            <a:prstGeom prst="roundRect">
              <a:avLst>
                <a:gd name="adj" fmla="val 16667"/>
              </a:avLst>
            </a:prstGeom>
            <a:solidFill>
              <a:srgbClr val="FFFFFF"/>
            </a:solidFill>
            <a:ln w="28575">
              <a:solidFill>
                <a:srgbClr val="538135"/>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600"/>
                </a:spcBef>
                <a:spcAft>
                  <a:spcPts val="600"/>
                </a:spcAft>
                <a:buClr>
                  <a:srgbClr val="000000"/>
                </a:buClr>
                <a:buSzTx/>
                <a:buFont typeface="Arial"/>
                <a:buNone/>
                <a:tabLst/>
                <a:defRPr/>
              </a:pPr>
              <a:r>
                <a:rPr kumimoji="0" lang="vi-VN" sz="1600" b="0" i="0" u="none" strike="noStrike" kern="0" cap="none" spc="0" normalizeH="0" baseline="0" noProof="0">
                  <a:ln>
                    <a:noFill/>
                  </a:ln>
                  <a:solidFill>
                    <a:schemeClr val="bg2">
                      <a:lumMod val="2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Từ .................................</a:t>
              </a:r>
              <a:r>
                <a:rPr kumimoji="0" lang="en-US" sz="1600" b="0" i="0" u="none" strike="noStrike" kern="0" cap="none" spc="0" normalizeH="0" baseline="0" noProof="0">
                  <a:ln>
                    <a:noFill/>
                  </a:ln>
                  <a:solidFill>
                    <a:schemeClr val="bg2">
                      <a:lumMod val="2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t>
              </a:r>
              <a:r>
                <a:rPr kumimoji="0" lang="vi-VN" sz="1600" b="0" i="0" u="none" strike="noStrike" kern="0" cap="none" spc="0" normalizeH="0" baseline="0" noProof="0">
                  <a:ln>
                    <a:noFill/>
                  </a:ln>
                  <a:solidFill>
                    <a:schemeClr val="bg2">
                      <a:lumMod val="2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endParaRPr kumimoji="0" lang="en-US" sz="1600" b="0" i="0" u="none" strike="noStrike" kern="0" cap="none" spc="0" normalizeH="0" baseline="0" noProof="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defTabSz="914400" eaLnBrk="1" fontAlgn="auto" latinLnBrk="0" hangingPunct="1">
                <a:lnSpc>
                  <a:spcPct val="100000"/>
                </a:lnSpc>
                <a:spcBef>
                  <a:spcPts val="600"/>
                </a:spcBef>
                <a:spcAft>
                  <a:spcPts val="600"/>
                </a:spcAft>
                <a:buClr>
                  <a:srgbClr val="000000"/>
                </a:buClr>
                <a:buSzTx/>
                <a:buFont typeface="Arial"/>
                <a:buNone/>
                <a:tabLst/>
                <a:defRPr/>
              </a:pPr>
              <a:r>
                <a:rPr kumimoji="0" lang="vi-VN" sz="1600" b="0" i="0" u="none" strike="noStrike" kern="0" cap="none" spc="0" normalizeH="0" baseline="0" noProof="0">
                  <a:ln>
                    <a:noFill/>
                  </a:ln>
                  <a:solidFill>
                    <a:schemeClr val="bg2">
                      <a:lumMod val="2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Đến ................................</a:t>
              </a:r>
              <a:r>
                <a:rPr kumimoji="0" lang="en-US" sz="1600" b="0" i="0" u="none" strike="noStrike" kern="0" cap="none" spc="0" normalizeH="0" baseline="0" noProof="0">
                  <a:ln>
                    <a:noFill/>
                  </a:ln>
                  <a:solidFill>
                    <a:schemeClr val="bg2">
                      <a:lumMod val="2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t>
              </a:r>
              <a:r>
                <a:rPr kumimoji="0" lang="vi-VN" sz="1600" b="0" i="0" u="none" strike="noStrike" kern="0" cap="none" spc="0" normalizeH="0" baseline="0" noProof="0">
                  <a:ln>
                    <a:noFill/>
                  </a:ln>
                  <a:solidFill>
                    <a:schemeClr val="bg2">
                      <a:lumMod val="2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endParaRPr kumimoji="0" lang="en-US" sz="1600" b="0" i="0" u="none" strike="noStrike" kern="0" cap="none" spc="0" normalizeH="0" baseline="0" noProof="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8" name="AutoShape 23">
              <a:extLst>
                <a:ext uri="{FF2B5EF4-FFF2-40B4-BE49-F238E27FC236}">
                  <a16:creationId xmlns:a16="http://schemas.microsoft.com/office/drawing/2014/main" id="{BA0FBA2E-9786-FB67-2C4F-05B226CF482C}"/>
                </a:ext>
              </a:extLst>
            </p:cNvPr>
            <p:cNvSpPr>
              <a:spLocks noChangeArrowheads="1"/>
            </p:cNvSpPr>
            <p:nvPr/>
          </p:nvSpPr>
          <p:spPr bwMode="auto">
            <a:xfrm>
              <a:off x="2760" y="5970"/>
              <a:ext cx="2850" cy="1095"/>
            </a:xfrm>
            <a:prstGeom prst="roundRect">
              <a:avLst>
                <a:gd name="adj" fmla="val 16667"/>
              </a:avLst>
            </a:prstGeom>
            <a:solidFill>
              <a:srgbClr val="FFFFFF"/>
            </a:solidFill>
            <a:ln w="28575">
              <a:solidFill>
                <a:srgbClr val="538135"/>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600"/>
                </a:spcBef>
                <a:spcAft>
                  <a:spcPts val="600"/>
                </a:spcAft>
                <a:buClr>
                  <a:srgbClr val="000000"/>
                </a:buClr>
                <a:buSzTx/>
                <a:buFont typeface="Arial"/>
                <a:buNone/>
                <a:tabLst/>
                <a:defRPr/>
              </a:pPr>
              <a:r>
                <a:rPr kumimoji="0" lang="vi-VN" sz="1600" b="0" i="0" u="none" strike="noStrike" kern="0" cap="none" spc="0" normalizeH="0" baseline="0" noProof="0">
                  <a:ln>
                    <a:noFill/>
                  </a:ln>
                  <a:solidFill>
                    <a:schemeClr val="bg2">
                      <a:lumMod val="2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Từ ..................................</a:t>
              </a:r>
              <a:r>
                <a:rPr kumimoji="0" lang="en-US" sz="1600" b="0" i="0" u="none" strike="noStrike" kern="0" cap="none" spc="0" normalizeH="0" baseline="0" noProof="0">
                  <a:ln>
                    <a:noFill/>
                  </a:ln>
                  <a:solidFill>
                    <a:schemeClr val="bg2">
                      <a:lumMod val="2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t>
              </a:r>
              <a:r>
                <a:rPr kumimoji="0" lang="vi-VN" sz="1600" b="0" i="0" u="none" strike="noStrike" kern="0" cap="none" spc="0" normalizeH="0" baseline="0" noProof="0">
                  <a:ln>
                    <a:noFill/>
                  </a:ln>
                  <a:solidFill>
                    <a:schemeClr val="bg2">
                      <a:lumMod val="2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endParaRPr kumimoji="0" lang="en-US" sz="1600" b="0" i="0" u="none" strike="noStrike" kern="0" cap="none" spc="0" normalizeH="0" baseline="0" noProof="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defTabSz="914400" eaLnBrk="1" fontAlgn="auto" latinLnBrk="0" hangingPunct="1">
                <a:lnSpc>
                  <a:spcPct val="100000"/>
                </a:lnSpc>
                <a:spcBef>
                  <a:spcPts val="600"/>
                </a:spcBef>
                <a:spcAft>
                  <a:spcPts val="600"/>
                </a:spcAft>
                <a:buClr>
                  <a:srgbClr val="000000"/>
                </a:buClr>
                <a:buSzTx/>
                <a:buFont typeface="Arial"/>
                <a:buNone/>
                <a:tabLst/>
                <a:defRPr/>
              </a:pPr>
              <a:r>
                <a:rPr kumimoji="0" lang="vi-VN" sz="1600" b="0" i="0" u="none" strike="noStrike" kern="0" cap="none" spc="0" normalizeH="0" baseline="0" noProof="0">
                  <a:ln>
                    <a:noFill/>
                  </a:ln>
                  <a:solidFill>
                    <a:schemeClr val="bg2">
                      <a:lumMod val="2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Đến ...............................</a:t>
              </a:r>
              <a:r>
                <a:rPr kumimoji="0" lang="en-US" sz="1600" b="0" i="0" u="none" strike="noStrike" kern="0" cap="none" spc="0" normalizeH="0" baseline="0" noProof="0">
                  <a:ln>
                    <a:noFill/>
                  </a:ln>
                  <a:solidFill>
                    <a:schemeClr val="bg2">
                      <a:lumMod val="2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t>
              </a:r>
              <a:r>
                <a:rPr kumimoji="0" lang="vi-VN" sz="1600" b="0" i="0" u="none" strike="noStrike" kern="0" cap="none" spc="0" normalizeH="0" baseline="0" noProof="0">
                  <a:ln>
                    <a:noFill/>
                  </a:ln>
                  <a:solidFill>
                    <a:schemeClr val="bg2">
                      <a:lumMod val="2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endParaRPr kumimoji="0" lang="en-US" sz="1600" b="0" i="0" u="none" strike="noStrike" kern="0" cap="none" spc="0" normalizeH="0" baseline="0" noProof="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defTabSz="914400" eaLnBrk="1" fontAlgn="auto" latinLnBrk="0" hangingPunct="1">
                <a:lnSpc>
                  <a:spcPct val="100000"/>
                </a:lnSpc>
                <a:spcBef>
                  <a:spcPts val="1200"/>
                </a:spcBef>
                <a:spcAft>
                  <a:spcPts val="800"/>
                </a:spcAft>
                <a:buClr>
                  <a:srgbClr val="000000"/>
                </a:buClr>
                <a:buSzTx/>
                <a:buFont typeface="Arial"/>
                <a:buNone/>
                <a:tabLst/>
                <a:defRPr/>
              </a:pPr>
              <a:r>
                <a:rPr kumimoji="0" lang="vi-VN" sz="1600" b="0" i="0" u="none" strike="noStrike" kern="0" cap="none" spc="0" normalizeH="0" baseline="0" noProof="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endParaRPr kumimoji="0" lang="en-US" sz="1600" b="0" i="0" u="none" strike="noStrike" kern="0" cap="none" spc="0" normalizeH="0" baseline="0" noProof="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9" name="AutoShape 24">
              <a:extLst>
                <a:ext uri="{FF2B5EF4-FFF2-40B4-BE49-F238E27FC236}">
                  <a16:creationId xmlns:a16="http://schemas.microsoft.com/office/drawing/2014/main" id="{C0B5B115-DFEB-5E41-9E90-E394C7829D0D}"/>
                </a:ext>
              </a:extLst>
            </p:cNvPr>
            <p:cNvSpPr>
              <a:spLocks noChangeArrowheads="1"/>
            </p:cNvSpPr>
            <p:nvPr/>
          </p:nvSpPr>
          <p:spPr bwMode="auto">
            <a:xfrm>
              <a:off x="2760" y="4395"/>
              <a:ext cx="2850" cy="1095"/>
            </a:xfrm>
            <a:prstGeom prst="roundRect">
              <a:avLst>
                <a:gd name="adj" fmla="val 16667"/>
              </a:avLst>
            </a:prstGeom>
            <a:solidFill>
              <a:srgbClr val="FFFFFF"/>
            </a:solidFill>
            <a:ln w="28575">
              <a:solidFill>
                <a:srgbClr val="538135"/>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600"/>
                </a:spcBef>
                <a:spcAft>
                  <a:spcPts val="600"/>
                </a:spcAft>
                <a:buClr>
                  <a:srgbClr val="000000"/>
                </a:buClr>
                <a:buSzTx/>
                <a:buFont typeface="Arial"/>
                <a:buNone/>
                <a:tabLst/>
                <a:defRPr/>
              </a:pPr>
              <a:r>
                <a:rPr kumimoji="0" lang="vi-VN" sz="1600" b="0" i="0" u="none" strike="noStrike" kern="0" cap="none" spc="0" normalizeH="0" baseline="0" noProof="0">
                  <a:ln>
                    <a:noFill/>
                  </a:ln>
                  <a:solidFill>
                    <a:schemeClr val="bg2">
                      <a:lumMod val="2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Từ ..................................</a:t>
              </a:r>
              <a:r>
                <a:rPr kumimoji="0" lang="en-US" sz="1600" b="0" i="0" u="none" strike="noStrike" kern="0" cap="none" spc="0" normalizeH="0" baseline="0" noProof="0">
                  <a:ln>
                    <a:noFill/>
                  </a:ln>
                  <a:solidFill>
                    <a:schemeClr val="bg2">
                      <a:lumMod val="2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t>
              </a:r>
              <a:r>
                <a:rPr kumimoji="0" lang="vi-VN" sz="1600" b="0" i="0" u="none" strike="noStrike" kern="0" cap="none" spc="0" normalizeH="0" baseline="0" noProof="0">
                  <a:ln>
                    <a:noFill/>
                  </a:ln>
                  <a:solidFill>
                    <a:schemeClr val="bg2">
                      <a:lumMod val="2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endParaRPr kumimoji="0" lang="en-US" sz="1600" b="0" i="0" u="none" strike="noStrike" kern="0" cap="none" spc="0" normalizeH="0" baseline="0" noProof="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defTabSz="914400" eaLnBrk="1" fontAlgn="auto" latinLnBrk="0" hangingPunct="1">
                <a:lnSpc>
                  <a:spcPct val="100000"/>
                </a:lnSpc>
                <a:spcBef>
                  <a:spcPts val="600"/>
                </a:spcBef>
                <a:spcAft>
                  <a:spcPts val="600"/>
                </a:spcAft>
                <a:buClr>
                  <a:srgbClr val="000000"/>
                </a:buClr>
                <a:buSzTx/>
                <a:buFont typeface="Arial"/>
                <a:buNone/>
                <a:tabLst/>
                <a:defRPr/>
              </a:pPr>
              <a:r>
                <a:rPr kumimoji="0" lang="vi-VN" sz="1600" b="0" i="0" u="none" strike="noStrike" kern="0" cap="none" spc="0" normalizeH="0" baseline="0" noProof="0">
                  <a:ln>
                    <a:noFill/>
                  </a:ln>
                  <a:solidFill>
                    <a:schemeClr val="bg2">
                      <a:lumMod val="2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Đến ................................. </a:t>
              </a:r>
              <a:r>
                <a:rPr kumimoji="0" lang="en-US" sz="1600" b="0" i="0" u="none" strike="noStrike" kern="0" cap="none" spc="0" normalizeH="0" baseline="0" noProof="0">
                  <a:ln>
                    <a:noFill/>
                  </a:ln>
                  <a:solidFill>
                    <a:schemeClr val="bg2">
                      <a:lumMod val="2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a:t>
              </a:r>
              <a:r>
                <a:rPr kumimoji="0" lang="vi-VN" sz="1600" b="0" i="0" u="none" strike="noStrike" kern="0" cap="none" spc="0" normalizeH="0" baseline="0" noProof="0">
                  <a:ln>
                    <a:noFill/>
                  </a:ln>
                  <a:solidFill>
                    <a:schemeClr val="bg2">
                      <a:lumMod val="2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endParaRPr kumimoji="0" lang="en-US" sz="1600" b="0" i="0" u="none" strike="noStrike" kern="0" cap="none" spc="0" normalizeH="0" baseline="0" noProof="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defTabSz="914400" eaLnBrk="1" fontAlgn="auto" latinLnBrk="0" hangingPunct="1">
                <a:lnSpc>
                  <a:spcPct val="100000"/>
                </a:lnSpc>
                <a:spcBef>
                  <a:spcPts val="0"/>
                </a:spcBef>
                <a:spcAft>
                  <a:spcPts val="800"/>
                </a:spcAft>
                <a:buClr>
                  <a:srgbClr val="000000"/>
                </a:buClr>
                <a:buSzTx/>
                <a:buFont typeface="Arial"/>
                <a:buNone/>
                <a:tabLst/>
                <a:defRPr/>
              </a:pPr>
              <a:r>
                <a:rPr kumimoji="0" lang="vi-VN" sz="1600" b="0" i="0" u="none" strike="noStrike" kern="0" cap="none" spc="0" normalizeH="0" baseline="0" noProof="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endParaRPr kumimoji="0" lang="en-US" sz="1600" b="0" i="0" u="none" strike="noStrike" kern="0" cap="none" spc="0" normalizeH="0" baseline="0" noProof="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0" name="AutoShape 25">
              <a:extLst>
                <a:ext uri="{FF2B5EF4-FFF2-40B4-BE49-F238E27FC236}">
                  <a16:creationId xmlns:a16="http://schemas.microsoft.com/office/drawing/2014/main" id="{79DE2D78-350E-C1E5-3257-FC1CF2A82456}"/>
                </a:ext>
              </a:extLst>
            </p:cNvPr>
            <p:cNvSpPr>
              <a:spLocks noChangeArrowheads="1"/>
            </p:cNvSpPr>
            <p:nvPr/>
          </p:nvSpPr>
          <p:spPr bwMode="auto">
            <a:xfrm>
              <a:off x="6645" y="2835"/>
              <a:ext cx="2730" cy="1095"/>
            </a:xfrm>
            <a:prstGeom prst="roundRect">
              <a:avLst>
                <a:gd name="adj" fmla="val 16667"/>
              </a:avLst>
            </a:prstGeom>
            <a:solidFill>
              <a:srgbClr val="FFFFFF"/>
            </a:solidFill>
            <a:ln w="28575" algn="ctr">
              <a:solidFill>
                <a:srgbClr val="53813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600"/>
                </a:spcBef>
                <a:spcAft>
                  <a:spcPts val="600"/>
                </a:spcAft>
                <a:buClr>
                  <a:srgbClr val="000000"/>
                </a:buClr>
                <a:buSzTx/>
                <a:buFont typeface="Arial"/>
                <a:buNone/>
                <a:tabLst/>
                <a:defRPr/>
              </a:pPr>
              <a:r>
                <a:rPr kumimoji="0" lang="vi-VN" sz="1600" b="0" i="0" u="none" strike="noStrike" kern="0" cap="none" spc="0" normalizeH="0" baseline="0" noProof="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t>
              </a:r>
              <a:r>
                <a:rPr kumimoji="0" lang="en-US" sz="1600" b="0" i="0" u="none" strike="noStrike" kern="0" cap="none" spc="0" normalizeH="0" baseline="0" noProof="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t>
              </a:r>
              <a:r>
                <a:rPr kumimoji="0" lang="vi-VN" sz="1600" b="0" i="0" u="none" strike="noStrike" kern="0" cap="none" spc="0" normalizeH="0" baseline="0" noProof="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t>
              </a:r>
              <a:endParaRPr kumimoji="0" lang="en-US" sz="1600" b="0" i="0" u="none" strike="noStrike" kern="0" cap="none" spc="0" normalizeH="0" baseline="0" noProof="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1" name="AutoShape 26">
              <a:extLst>
                <a:ext uri="{FF2B5EF4-FFF2-40B4-BE49-F238E27FC236}">
                  <a16:creationId xmlns:a16="http://schemas.microsoft.com/office/drawing/2014/main" id="{3DD919DC-B8A8-8E41-3AF0-0929D5C1AC0E}"/>
                </a:ext>
              </a:extLst>
            </p:cNvPr>
            <p:cNvSpPr>
              <a:spLocks noChangeArrowheads="1"/>
            </p:cNvSpPr>
            <p:nvPr/>
          </p:nvSpPr>
          <p:spPr bwMode="auto">
            <a:xfrm>
              <a:off x="6645" y="4395"/>
              <a:ext cx="2730" cy="1095"/>
            </a:xfrm>
            <a:prstGeom prst="roundRect">
              <a:avLst>
                <a:gd name="adj" fmla="val 16667"/>
              </a:avLst>
            </a:prstGeom>
            <a:solidFill>
              <a:srgbClr val="FFFFFF"/>
            </a:solidFill>
            <a:ln w="28575" algn="ctr">
              <a:solidFill>
                <a:srgbClr val="53813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600"/>
                </a:spcBef>
                <a:spcAft>
                  <a:spcPts val="600"/>
                </a:spcAft>
                <a:buClr>
                  <a:srgbClr val="000000"/>
                </a:buClr>
                <a:buSzTx/>
                <a:buFont typeface="Arial"/>
                <a:buNone/>
                <a:tabLst/>
                <a:defRPr/>
              </a:pPr>
              <a:r>
                <a:rPr kumimoji="0" lang="vi-VN" sz="1600" b="0" i="0" u="none" strike="noStrike" kern="0" cap="none" spc="0" normalizeH="0" baseline="0" noProof="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t>
              </a:r>
              <a:r>
                <a:rPr kumimoji="0" lang="en-US" sz="1600" b="0" i="0" u="none" strike="noStrike" kern="0" cap="none" spc="0" normalizeH="0" baseline="0" noProof="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t>
              </a:r>
            </a:p>
          </p:txBody>
        </p:sp>
        <p:sp>
          <p:nvSpPr>
            <p:cNvPr id="12" name="AutoShape 27">
              <a:extLst>
                <a:ext uri="{FF2B5EF4-FFF2-40B4-BE49-F238E27FC236}">
                  <a16:creationId xmlns:a16="http://schemas.microsoft.com/office/drawing/2014/main" id="{22DCFCA1-78C1-CBEB-0815-336B8C15CCEA}"/>
                </a:ext>
              </a:extLst>
            </p:cNvPr>
            <p:cNvSpPr>
              <a:spLocks noChangeArrowheads="1"/>
            </p:cNvSpPr>
            <p:nvPr/>
          </p:nvSpPr>
          <p:spPr bwMode="auto">
            <a:xfrm>
              <a:off x="6645" y="5970"/>
              <a:ext cx="2730" cy="1095"/>
            </a:xfrm>
            <a:prstGeom prst="roundRect">
              <a:avLst>
                <a:gd name="adj" fmla="val 16667"/>
              </a:avLst>
            </a:prstGeom>
            <a:solidFill>
              <a:srgbClr val="FFFFFF"/>
            </a:solidFill>
            <a:ln w="28575" algn="ctr">
              <a:solidFill>
                <a:srgbClr val="53813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600"/>
                </a:spcBef>
                <a:spcAft>
                  <a:spcPts val="600"/>
                </a:spcAft>
                <a:buClr>
                  <a:srgbClr val="000000"/>
                </a:buClr>
                <a:buSzTx/>
                <a:buFont typeface="Arial"/>
                <a:buNone/>
                <a:tabLst/>
                <a:defRPr/>
              </a:pPr>
              <a:r>
                <a:rPr kumimoji="0" lang="vi-VN" sz="1600" b="0" i="0" u="none" strike="noStrike" kern="0" cap="none" spc="0" normalizeH="0" baseline="0" noProof="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t>
              </a:r>
              <a:r>
                <a:rPr kumimoji="0" lang="en-US" sz="1600" b="0" i="0" u="none" strike="noStrike" kern="0" cap="none" spc="0" normalizeH="0" baseline="0" noProof="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a:t>
              </a:r>
            </a:p>
          </p:txBody>
        </p:sp>
        <p:sp>
          <p:nvSpPr>
            <p:cNvPr id="13" name="AutoShape 28">
              <a:extLst>
                <a:ext uri="{FF2B5EF4-FFF2-40B4-BE49-F238E27FC236}">
                  <a16:creationId xmlns:a16="http://schemas.microsoft.com/office/drawing/2014/main" id="{DD89384A-85D6-D49B-65B9-35EC683C6712}"/>
                </a:ext>
              </a:extLst>
            </p:cNvPr>
            <p:cNvSpPr>
              <a:spLocks noChangeArrowheads="1"/>
            </p:cNvSpPr>
            <p:nvPr/>
          </p:nvSpPr>
          <p:spPr bwMode="auto">
            <a:xfrm>
              <a:off x="10065" y="3930"/>
              <a:ext cx="975" cy="1740"/>
            </a:xfrm>
            <a:prstGeom prst="roundRect">
              <a:avLst>
                <a:gd name="adj" fmla="val 16667"/>
              </a:avLst>
            </a:prstGeom>
            <a:solidFill>
              <a:srgbClr val="C5E0B3"/>
            </a:solidFill>
            <a:ln w="28575" algn="ctr">
              <a:solidFill>
                <a:srgbClr val="538135"/>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800"/>
                </a:spcAft>
                <a:buClr>
                  <a:srgbClr val="000000"/>
                </a:buClr>
                <a:buSzTx/>
                <a:buFont typeface="Arial"/>
                <a:buNone/>
                <a:tabLst/>
                <a:defRPr/>
              </a:pPr>
              <a:r>
                <a:rPr kumimoji="0" lang="vi-VN" sz="2000" b="1" i="0" u="none" strike="noStrike" kern="0" cap="none" spc="0" normalizeH="0" baseline="0" noProof="0">
                  <a:ln>
                    <a:noFill/>
                  </a:ln>
                  <a:solidFill>
                    <a:schemeClr val="bg2">
                      <a:lumMod val="2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Luận điểm </a:t>
              </a:r>
              <a:endParaRPr kumimoji="0" lang="en-US" sz="2000" b="0" i="0" u="none" strike="noStrike" kern="0" cap="none" spc="0" normalizeH="0" baseline="0" noProof="0">
                <a:ln>
                  <a:noFill/>
                </a:ln>
                <a:solidFill>
                  <a:schemeClr val="bg2">
                    <a:lumMod val="25000"/>
                  </a:schemeClr>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14" name="AutoShape 29">
              <a:extLst>
                <a:ext uri="{FF2B5EF4-FFF2-40B4-BE49-F238E27FC236}">
                  <a16:creationId xmlns:a16="http://schemas.microsoft.com/office/drawing/2014/main" id="{F420D4AD-9E01-DB5A-AFBB-77487336DBB5}"/>
                </a:ext>
              </a:extLst>
            </p:cNvPr>
            <p:cNvCxnSpPr>
              <a:cxnSpLocks noChangeShapeType="1"/>
            </p:cNvCxnSpPr>
            <p:nvPr/>
          </p:nvCxnSpPr>
          <p:spPr bwMode="auto">
            <a:xfrm>
              <a:off x="2160" y="4935"/>
              <a:ext cx="6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5" name="AutoShape 30">
              <a:extLst>
                <a:ext uri="{FF2B5EF4-FFF2-40B4-BE49-F238E27FC236}">
                  <a16:creationId xmlns:a16="http://schemas.microsoft.com/office/drawing/2014/main" id="{DE6A00DC-A352-7493-E99A-2A283EC8831C}"/>
                </a:ext>
              </a:extLst>
            </p:cNvPr>
            <p:cNvCxnSpPr>
              <a:cxnSpLocks noChangeShapeType="1"/>
            </p:cNvCxnSpPr>
            <p:nvPr/>
          </p:nvCxnSpPr>
          <p:spPr bwMode="auto">
            <a:xfrm flipV="1">
              <a:off x="2160" y="3240"/>
              <a:ext cx="600" cy="169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 name="AutoShape 31">
              <a:extLst>
                <a:ext uri="{FF2B5EF4-FFF2-40B4-BE49-F238E27FC236}">
                  <a16:creationId xmlns:a16="http://schemas.microsoft.com/office/drawing/2014/main" id="{3F9FBD21-7F35-22E9-8367-2013292F6A6D}"/>
                </a:ext>
              </a:extLst>
            </p:cNvPr>
            <p:cNvCxnSpPr>
              <a:cxnSpLocks noChangeShapeType="1"/>
            </p:cNvCxnSpPr>
            <p:nvPr/>
          </p:nvCxnSpPr>
          <p:spPr bwMode="auto">
            <a:xfrm>
              <a:off x="2160" y="4935"/>
              <a:ext cx="600" cy="162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 name="AutoShape 32">
              <a:extLst>
                <a:ext uri="{FF2B5EF4-FFF2-40B4-BE49-F238E27FC236}">
                  <a16:creationId xmlns:a16="http://schemas.microsoft.com/office/drawing/2014/main" id="{F33F0EB4-E13B-4AD2-8255-0BAE817EDAF4}"/>
                </a:ext>
              </a:extLst>
            </p:cNvPr>
            <p:cNvCxnSpPr>
              <a:cxnSpLocks noChangeShapeType="1"/>
            </p:cNvCxnSpPr>
            <p:nvPr/>
          </p:nvCxnSpPr>
          <p:spPr bwMode="auto">
            <a:xfrm>
              <a:off x="5490" y="3360"/>
              <a:ext cx="115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8" name="AutoShape 33">
              <a:extLst>
                <a:ext uri="{FF2B5EF4-FFF2-40B4-BE49-F238E27FC236}">
                  <a16:creationId xmlns:a16="http://schemas.microsoft.com/office/drawing/2014/main" id="{5E7547C9-3A01-CB39-F55B-6A61FD1B47E9}"/>
                </a:ext>
              </a:extLst>
            </p:cNvPr>
            <p:cNvCxnSpPr>
              <a:cxnSpLocks noChangeShapeType="1"/>
            </p:cNvCxnSpPr>
            <p:nvPr/>
          </p:nvCxnSpPr>
          <p:spPr bwMode="auto">
            <a:xfrm>
              <a:off x="5610" y="4935"/>
              <a:ext cx="1035" cy="1"/>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9" name="AutoShape 34">
              <a:extLst>
                <a:ext uri="{FF2B5EF4-FFF2-40B4-BE49-F238E27FC236}">
                  <a16:creationId xmlns:a16="http://schemas.microsoft.com/office/drawing/2014/main" id="{7D7C47D2-426B-7F31-3AB3-61FD52A6E803}"/>
                </a:ext>
              </a:extLst>
            </p:cNvPr>
            <p:cNvCxnSpPr>
              <a:cxnSpLocks noChangeShapeType="1"/>
            </p:cNvCxnSpPr>
            <p:nvPr/>
          </p:nvCxnSpPr>
          <p:spPr bwMode="auto">
            <a:xfrm>
              <a:off x="5610" y="6555"/>
              <a:ext cx="103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 name="AutoShape 35">
              <a:extLst>
                <a:ext uri="{FF2B5EF4-FFF2-40B4-BE49-F238E27FC236}">
                  <a16:creationId xmlns:a16="http://schemas.microsoft.com/office/drawing/2014/main" id="{FB574192-4541-1DD9-EB51-D8D59920E974}"/>
                </a:ext>
              </a:extLst>
            </p:cNvPr>
            <p:cNvCxnSpPr>
              <a:cxnSpLocks noChangeShapeType="1"/>
            </p:cNvCxnSpPr>
            <p:nvPr/>
          </p:nvCxnSpPr>
          <p:spPr bwMode="auto">
            <a:xfrm flipH="1">
              <a:off x="9375" y="4830"/>
              <a:ext cx="69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 name="AutoShape 36">
              <a:extLst>
                <a:ext uri="{FF2B5EF4-FFF2-40B4-BE49-F238E27FC236}">
                  <a16:creationId xmlns:a16="http://schemas.microsoft.com/office/drawing/2014/main" id="{A1874C3B-78FE-82AE-F843-CD32DC9526BE}"/>
                </a:ext>
              </a:extLst>
            </p:cNvPr>
            <p:cNvCxnSpPr>
              <a:cxnSpLocks noChangeShapeType="1"/>
            </p:cNvCxnSpPr>
            <p:nvPr/>
          </p:nvCxnSpPr>
          <p:spPr bwMode="auto">
            <a:xfrm flipH="1" flipV="1">
              <a:off x="9375" y="3360"/>
              <a:ext cx="690" cy="147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 name="AutoShape 37">
              <a:extLst>
                <a:ext uri="{FF2B5EF4-FFF2-40B4-BE49-F238E27FC236}">
                  <a16:creationId xmlns:a16="http://schemas.microsoft.com/office/drawing/2014/main" id="{22418B25-56A9-8525-584C-168F8F68187D}"/>
                </a:ext>
              </a:extLst>
            </p:cNvPr>
            <p:cNvCxnSpPr>
              <a:cxnSpLocks noChangeShapeType="1"/>
            </p:cNvCxnSpPr>
            <p:nvPr/>
          </p:nvCxnSpPr>
          <p:spPr bwMode="auto">
            <a:xfrm flipH="1">
              <a:off x="9375" y="4830"/>
              <a:ext cx="690" cy="17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8799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504;p49">
            <a:extLst>
              <a:ext uri="{FF2B5EF4-FFF2-40B4-BE49-F238E27FC236}">
                <a16:creationId xmlns:a16="http://schemas.microsoft.com/office/drawing/2014/main" id="{3325FF26-BA40-1DF2-78C2-1B1426689FE4}"/>
              </a:ext>
            </a:extLst>
          </p:cNvPr>
          <p:cNvSpPr txBox="1">
            <a:spLocks noGrp="1"/>
          </p:cNvSpPr>
          <p:nvPr/>
        </p:nvSpPr>
        <p:spPr>
          <a:xfrm>
            <a:off x="1511077" y="355248"/>
            <a:ext cx="861459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500"/>
              <a:buFont typeface="Fredoka"/>
              <a:buNone/>
              <a:defRPr sz="3500" b="1" i="0" u="none" strike="noStrike" cap="none">
                <a:solidFill>
                  <a:schemeClr val="lt2"/>
                </a:solidFill>
                <a:latin typeface="Fredoka"/>
                <a:ea typeface="Fredoka"/>
                <a:cs typeface="Fredoka"/>
                <a:sym typeface="Fredoka"/>
              </a:defRPr>
            </a:lvl1pPr>
            <a:lvl2pPr marR="0" lvl="1"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9pPr>
          </a:lstStyle>
          <a:p>
            <a:pPr lvl="0">
              <a:lnSpc>
                <a:spcPct val="100000"/>
              </a:lnSpc>
            </a:pPr>
            <a:r>
              <a:rPr lang="fr-FR" sz="3600">
                <a:solidFill>
                  <a:schemeClr val="bg2">
                    <a:lumMod val="25000"/>
                  </a:schemeClr>
                </a:solidFill>
                <a:latin typeface="Times New Roman" panose="02020603050405020304" pitchFamily="18" charset="0"/>
                <a:ea typeface="Times New Roman" panose="02020603050405020304" pitchFamily="18" charset="0"/>
              </a:rPr>
              <a:t>a. Bố cục văn bản</a:t>
            </a:r>
            <a:endParaRPr lang="fr-FR" sz="720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Google Shape;2045;p65">
            <a:extLst>
              <a:ext uri="{FF2B5EF4-FFF2-40B4-BE49-F238E27FC236}">
                <a16:creationId xmlns:a16="http://schemas.microsoft.com/office/drawing/2014/main" id="{FEF355BA-C20B-0F1C-F0C0-97856134C0DE}"/>
              </a:ext>
            </a:extLst>
          </p:cNvPr>
          <p:cNvSpPr/>
          <p:nvPr/>
        </p:nvSpPr>
        <p:spPr>
          <a:xfrm>
            <a:off x="1535351" y="203506"/>
            <a:ext cx="8614592" cy="988479"/>
          </a:xfrm>
          <a:prstGeom prst="roundRect">
            <a:avLst>
              <a:gd name="adj" fmla="val 9575"/>
            </a:avLst>
          </a:prstGeom>
          <a:noFill/>
          <a:ln w="19050" cap="flat" cmpd="sng">
            <a:solidFill>
              <a:srgbClr val="C65E47">
                <a:lumMod val="50000"/>
              </a:srgb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0" name="Google Shape;1160;p36">
            <a:extLst>
              <a:ext uri="{FF2B5EF4-FFF2-40B4-BE49-F238E27FC236}">
                <a16:creationId xmlns:a16="http://schemas.microsoft.com/office/drawing/2014/main" id="{0F9C533A-844C-0FBF-2180-9961532AAFAC}"/>
              </a:ext>
            </a:extLst>
          </p:cNvPr>
          <p:cNvGrpSpPr/>
          <p:nvPr/>
        </p:nvGrpSpPr>
        <p:grpSpPr>
          <a:xfrm>
            <a:off x="4404600" y="1349076"/>
            <a:ext cx="3382800" cy="1369000"/>
            <a:chOff x="3306925" y="1394300"/>
            <a:chExt cx="2537100" cy="1026750"/>
          </a:xfrm>
        </p:grpSpPr>
        <p:sp>
          <p:nvSpPr>
            <p:cNvPr id="41" name="Google Shape;1161;p36">
              <a:extLst>
                <a:ext uri="{FF2B5EF4-FFF2-40B4-BE49-F238E27FC236}">
                  <a16:creationId xmlns:a16="http://schemas.microsoft.com/office/drawing/2014/main" id="{3A1B15DD-8313-1658-906A-7E0F6949617D}"/>
                </a:ext>
              </a:extLst>
            </p:cNvPr>
            <p:cNvSpPr/>
            <p:nvPr/>
          </p:nvSpPr>
          <p:spPr>
            <a:xfrm>
              <a:off x="4214870" y="1394300"/>
              <a:ext cx="714300" cy="4926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Times New Roman" panose="02020603050405020304" pitchFamily="18" charset="0"/>
                <a:cs typeface="Times New Roman" panose="02020603050405020304" pitchFamily="18" charset="0"/>
                <a:sym typeface="Arial"/>
              </a:endParaRPr>
            </a:p>
          </p:txBody>
        </p:sp>
        <p:sp>
          <p:nvSpPr>
            <p:cNvPr id="42" name="Google Shape;1162;p36">
              <a:extLst>
                <a:ext uri="{FF2B5EF4-FFF2-40B4-BE49-F238E27FC236}">
                  <a16:creationId xmlns:a16="http://schemas.microsoft.com/office/drawing/2014/main" id="{B3802D01-28E7-7182-3D08-64DAE93381F3}"/>
                </a:ext>
              </a:extLst>
            </p:cNvPr>
            <p:cNvSpPr txBox="1"/>
            <p:nvPr/>
          </p:nvSpPr>
          <p:spPr>
            <a:xfrm>
              <a:off x="3306925" y="1993250"/>
              <a:ext cx="2537100" cy="427800"/>
            </a:xfrm>
            <a:prstGeom prst="rect">
              <a:avLst/>
            </a:prstGeom>
            <a:solidFill>
              <a:schemeClr val="accent1"/>
            </a:solidFill>
            <a:ln>
              <a:noFill/>
            </a:ln>
          </p:spPr>
          <p:txBody>
            <a:bodyPr spcFirstLastPara="1" wrap="square" lIns="121900" tIns="121900" rIns="121900" bIns="121900" anchor="ctr" anchorCtr="0">
              <a:noAutofit/>
            </a:bodyPr>
            <a:lstStyle/>
            <a:p>
              <a:pPr algn="ctr" defTabSz="1219170">
                <a:buClr>
                  <a:srgbClr val="000000"/>
                </a:buClr>
                <a:buSzPts val="1100"/>
              </a:pPr>
              <a:r>
                <a:rPr lang="en" sz="3200" b="1" i="1" kern="0">
                  <a:solidFill>
                    <a:schemeClr val="bg2">
                      <a:lumMod val="25000"/>
                    </a:schemeClr>
                  </a:solidFill>
                  <a:latin typeface="Times New Roman" panose="02020603050405020304" pitchFamily="18" charset="0"/>
                  <a:ea typeface="Fredoka"/>
                  <a:cs typeface="Times New Roman" panose="02020603050405020304" pitchFamily="18" charset="0"/>
                  <a:sym typeface="Fredoka"/>
                </a:rPr>
                <a:t>Bố cục văn bản</a:t>
              </a:r>
              <a:endParaRPr sz="3200" b="1" i="1" kern="0">
                <a:solidFill>
                  <a:schemeClr val="bg2">
                    <a:lumMod val="25000"/>
                  </a:schemeClr>
                </a:solidFill>
                <a:latin typeface="Times New Roman" panose="02020603050405020304" pitchFamily="18" charset="0"/>
                <a:ea typeface="Fredoka"/>
                <a:cs typeface="Times New Roman" panose="02020603050405020304" pitchFamily="18" charset="0"/>
                <a:sym typeface="Fredoka"/>
              </a:endParaRPr>
            </a:p>
          </p:txBody>
        </p:sp>
      </p:grpSp>
      <p:sp>
        <p:nvSpPr>
          <p:cNvPr id="44" name="Google Shape;1165;p36">
            <a:extLst>
              <a:ext uri="{FF2B5EF4-FFF2-40B4-BE49-F238E27FC236}">
                <a16:creationId xmlns:a16="http://schemas.microsoft.com/office/drawing/2014/main" id="{AAAB832C-5921-E640-4D85-5F9ED089B689}"/>
              </a:ext>
            </a:extLst>
          </p:cNvPr>
          <p:cNvSpPr txBox="1"/>
          <p:nvPr/>
        </p:nvSpPr>
        <p:spPr>
          <a:xfrm>
            <a:off x="749808" y="3998378"/>
            <a:ext cx="2468879" cy="1380491"/>
          </a:xfrm>
          <a:prstGeom prst="rect">
            <a:avLst/>
          </a:prstGeom>
          <a:solidFill>
            <a:schemeClr val="accent1"/>
          </a:solidFill>
          <a:ln>
            <a:noFill/>
          </a:ln>
        </p:spPr>
        <p:txBody>
          <a:bodyPr spcFirstLastPara="1" wrap="square" lIns="121900" tIns="121900" rIns="121900" bIns="121900" anchor="ctr" anchorCtr="0">
            <a:noAutofit/>
          </a:bodyPr>
          <a:lstStyle/>
          <a:p>
            <a:pPr algn="ctr" defTabSz="1219170">
              <a:buClr>
                <a:srgbClr val="000000"/>
              </a:buClr>
            </a:pPr>
            <a:r>
              <a:rPr lang="en-US" sz="2400">
                <a:effectLst/>
                <a:latin typeface="Times New Roman" panose="02020603050405020304" pitchFamily="18" charset="0"/>
                <a:ea typeface="SimSun" panose="02010600030101010101" pitchFamily="2" charset="-122"/>
                <a:cs typeface="Times New Roman" panose="02020603050405020304" pitchFamily="18" charset="0"/>
              </a:rPr>
              <a:t>(từ: </a:t>
            </a:r>
            <a:r>
              <a:rPr lang="en-US" sz="2400" i="1">
                <a:effectLst/>
                <a:latin typeface="Times New Roman" panose="02020603050405020304" pitchFamily="18" charset="0"/>
                <a:ea typeface="SimSun" panose="02010600030101010101" pitchFamily="2" charset="-122"/>
                <a:cs typeface="Times New Roman" panose="02020603050405020304" pitchFamily="18" charset="0"/>
              </a:rPr>
              <a:t>Với các thi nhân … để có một sự khẳng định</a:t>
            </a:r>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sz="2400" b="1" kern="0">
              <a:solidFill>
                <a:srgbClr val="FFFFFF"/>
              </a:solidFill>
              <a:latin typeface="Times New Roman" panose="02020603050405020304" pitchFamily="18" charset="0"/>
              <a:ea typeface="Fredoka"/>
              <a:cs typeface="Times New Roman" panose="02020603050405020304" pitchFamily="18" charset="0"/>
              <a:sym typeface="Fredoka"/>
            </a:endParaRPr>
          </a:p>
        </p:txBody>
      </p:sp>
      <p:sp>
        <p:nvSpPr>
          <p:cNvPr id="45" name="Google Shape;1166;p36">
            <a:extLst>
              <a:ext uri="{FF2B5EF4-FFF2-40B4-BE49-F238E27FC236}">
                <a16:creationId xmlns:a16="http://schemas.microsoft.com/office/drawing/2014/main" id="{4AA9501A-6347-DE32-D75E-9314CBED0AB2}"/>
              </a:ext>
            </a:extLst>
          </p:cNvPr>
          <p:cNvSpPr txBox="1"/>
          <p:nvPr/>
        </p:nvSpPr>
        <p:spPr>
          <a:xfrm>
            <a:off x="694943" y="5254826"/>
            <a:ext cx="3236976" cy="1078800"/>
          </a:xfrm>
          <a:prstGeom prst="rect">
            <a:avLst/>
          </a:prstGeom>
          <a:noFill/>
          <a:ln>
            <a:noFill/>
          </a:ln>
        </p:spPr>
        <p:txBody>
          <a:bodyPr spcFirstLastPara="1" wrap="square" lIns="121900" tIns="121900" rIns="121900" bIns="121900" anchor="t" anchorCtr="0">
            <a:noAutofit/>
          </a:bodyPr>
          <a:lstStyle/>
          <a:p>
            <a:pPr algn="just">
              <a:spcAft>
                <a:spcPts val="800"/>
              </a:spcAft>
            </a:pPr>
            <a:r>
              <a:rPr lang="en-US" sz="2400" b="1">
                <a:effectLst/>
                <a:latin typeface="Times New Roman" panose="02020603050405020304" pitchFamily="18" charset="0"/>
                <a:ea typeface="SimSun" panose="02010600030101010101" pitchFamily="2" charset="-122"/>
                <a:cs typeface="Times New Roman" panose="02020603050405020304" pitchFamily="18" charset="0"/>
              </a:rPr>
              <a:t>luận điểm 1</a:t>
            </a:r>
            <a:r>
              <a:rPr lang="en-US" sz="2400">
                <a:effectLst/>
                <a:latin typeface="Times New Roman" panose="02020603050405020304" pitchFamily="18" charset="0"/>
                <a:ea typeface="SimSun" panose="02010600030101010101" pitchFamily="2" charset="-122"/>
                <a:cs typeface="Times New Roman" panose="02020603050405020304" pitchFamily="18" charset="0"/>
              </a:rPr>
              <a:t>: cảm nhận tinh tế về những tín hiệu giao mùa.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6" name="Google Shape;1167;p36">
            <a:extLst>
              <a:ext uri="{FF2B5EF4-FFF2-40B4-BE49-F238E27FC236}">
                <a16:creationId xmlns:a16="http://schemas.microsoft.com/office/drawing/2014/main" id="{10040F5C-2B31-870E-00A5-E954567BC8F3}"/>
              </a:ext>
            </a:extLst>
          </p:cNvPr>
          <p:cNvSpPr/>
          <p:nvPr/>
        </p:nvSpPr>
        <p:spPr>
          <a:xfrm>
            <a:off x="1338634" y="3199776"/>
            <a:ext cx="1180000" cy="6568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r>
              <a:rPr lang="en-US" sz="2400" b="1" kern="0">
                <a:solidFill>
                  <a:srgbClr val="FFFFFF"/>
                </a:solidFill>
                <a:latin typeface="Times New Roman" panose="02020603050405020304" pitchFamily="18" charset="0"/>
                <a:ea typeface="Fredoka"/>
                <a:cs typeface="Times New Roman" panose="02020603050405020304" pitchFamily="18" charset="0"/>
                <a:sym typeface="Fredoka"/>
              </a:rPr>
              <a:t>P</a:t>
            </a:r>
            <a:r>
              <a:rPr lang="en" sz="2400" b="1" kern="0">
                <a:solidFill>
                  <a:srgbClr val="FFFFFF"/>
                </a:solidFill>
                <a:latin typeface="Times New Roman" panose="02020603050405020304" pitchFamily="18" charset="0"/>
                <a:ea typeface="Fredoka"/>
                <a:cs typeface="Times New Roman" panose="02020603050405020304" pitchFamily="18" charset="0"/>
                <a:sym typeface="Fredoka"/>
              </a:rPr>
              <a:t>hần 1</a:t>
            </a:r>
            <a:endParaRPr sz="2400" b="1" kern="0">
              <a:solidFill>
                <a:srgbClr val="FFFFFF"/>
              </a:solidFill>
              <a:latin typeface="Times New Roman" panose="02020603050405020304" pitchFamily="18" charset="0"/>
              <a:ea typeface="Fredoka"/>
              <a:cs typeface="Times New Roman" panose="02020603050405020304" pitchFamily="18" charset="0"/>
              <a:sym typeface="Fredoka"/>
            </a:endParaRPr>
          </a:p>
        </p:txBody>
      </p:sp>
      <p:sp>
        <p:nvSpPr>
          <p:cNvPr id="48" name="Google Shape;1169;p36">
            <a:extLst>
              <a:ext uri="{FF2B5EF4-FFF2-40B4-BE49-F238E27FC236}">
                <a16:creationId xmlns:a16="http://schemas.microsoft.com/office/drawing/2014/main" id="{2BA70B9B-0A5B-6DD7-DEC0-5671DEA83B57}"/>
              </a:ext>
            </a:extLst>
          </p:cNvPr>
          <p:cNvSpPr txBox="1"/>
          <p:nvPr/>
        </p:nvSpPr>
        <p:spPr>
          <a:xfrm>
            <a:off x="4773168" y="3998378"/>
            <a:ext cx="2615183" cy="1380491"/>
          </a:xfrm>
          <a:prstGeom prst="rect">
            <a:avLst/>
          </a:prstGeom>
          <a:solidFill>
            <a:schemeClr val="accent1"/>
          </a:solidFill>
          <a:ln>
            <a:noFill/>
          </a:ln>
        </p:spPr>
        <p:txBody>
          <a:bodyPr spcFirstLastPara="1" wrap="square" lIns="121900" tIns="121900" rIns="121900" bIns="121900" anchor="ctr" anchorCtr="0">
            <a:noAutofit/>
          </a:bodyPr>
          <a:lstStyle/>
          <a:p>
            <a:pPr algn="ctr" defTabSz="1219170">
              <a:buClr>
                <a:srgbClr val="000000"/>
              </a:buClr>
            </a:pPr>
            <a:r>
              <a:rPr lang="en-US" sz="2400">
                <a:effectLst/>
                <a:latin typeface="Times New Roman" panose="02020603050405020304" pitchFamily="18" charset="0"/>
                <a:ea typeface="SimSun" panose="02010600030101010101" pitchFamily="2" charset="-122"/>
                <a:cs typeface="Times New Roman" panose="02020603050405020304" pitchFamily="18" charset="0"/>
              </a:rPr>
              <a:t>từ: </a:t>
            </a:r>
            <a:r>
              <a:rPr lang="en-US" sz="2400" i="1">
                <a:effectLst/>
                <a:latin typeface="Times New Roman" panose="02020603050405020304" pitchFamily="18" charset="0"/>
                <a:ea typeface="SimSun" panose="02010600030101010101" pitchFamily="2" charset="-122"/>
                <a:cs typeface="Times New Roman" panose="02020603050405020304" pitchFamily="18" charset="0"/>
              </a:rPr>
              <a:t>Bây giờ nhà thơ mới xem xét … bầu trời thu trọn vẹn</a:t>
            </a:r>
            <a:endParaRPr sz="2400" b="1" kern="0">
              <a:solidFill>
                <a:srgbClr val="FFFFFF"/>
              </a:solidFill>
              <a:latin typeface="Times New Roman" panose="02020603050405020304" pitchFamily="18" charset="0"/>
              <a:ea typeface="Fredoka"/>
              <a:cs typeface="Times New Roman" panose="02020603050405020304" pitchFamily="18" charset="0"/>
              <a:sym typeface="Fredoka"/>
            </a:endParaRPr>
          </a:p>
        </p:txBody>
      </p:sp>
      <p:sp>
        <p:nvSpPr>
          <p:cNvPr id="49" name="Google Shape;1170;p36">
            <a:extLst>
              <a:ext uri="{FF2B5EF4-FFF2-40B4-BE49-F238E27FC236}">
                <a16:creationId xmlns:a16="http://schemas.microsoft.com/office/drawing/2014/main" id="{D4C231EB-C32C-34F7-C89F-1C6AA7E207D8}"/>
              </a:ext>
            </a:extLst>
          </p:cNvPr>
          <p:cNvSpPr txBox="1"/>
          <p:nvPr/>
        </p:nvSpPr>
        <p:spPr>
          <a:xfrm>
            <a:off x="4694055" y="5290943"/>
            <a:ext cx="2848926" cy="1078800"/>
          </a:xfrm>
          <a:prstGeom prst="rect">
            <a:avLst/>
          </a:prstGeom>
          <a:noFill/>
          <a:ln>
            <a:noFill/>
          </a:ln>
        </p:spPr>
        <p:txBody>
          <a:bodyPr spcFirstLastPara="1" wrap="square" lIns="121900" tIns="121900" rIns="121900" bIns="121900" anchor="t" anchorCtr="0">
            <a:noAutofit/>
          </a:bodyPr>
          <a:lstStyle/>
          <a:p>
            <a:pPr algn="just">
              <a:spcAft>
                <a:spcPts val="800"/>
              </a:spcAft>
            </a:pPr>
            <a:r>
              <a:rPr lang="en-US" sz="2400" b="1">
                <a:effectLst/>
                <a:latin typeface="Times New Roman" panose="02020603050405020304" pitchFamily="18" charset="0"/>
                <a:ea typeface="SimSun" panose="02010600030101010101" pitchFamily="2" charset="-122"/>
                <a:cs typeface="Times New Roman" panose="02020603050405020304" pitchFamily="18" charset="0"/>
              </a:rPr>
              <a:t>luận điểm 2</a:t>
            </a:r>
            <a:r>
              <a:rPr lang="en-US" sz="2400">
                <a:effectLst/>
                <a:latin typeface="Times New Roman" panose="02020603050405020304" pitchFamily="18" charset="0"/>
                <a:ea typeface="SimSun" panose="02010600030101010101" pitchFamily="2" charset="-122"/>
                <a:cs typeface="Times New Roman" panose="02020603050405020304" pitchFamily="18" charset="0"/>
              </a:rPr>
              <a:t>: bức tranh thiên nhiên lúc giao mùa.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0" name="Google Shape;1171;p36">
            <a:extLst>
              <a:ext uri="{FF2B5EF4-FFF2-40B4-BE49-F238E27FC236}">
                <a16:creationId xmlns:a16="http://schemas.microsoft.com/office/drawing/2014/main" id="{B4E337CF-027B-F5B2-D945-47933FAFEE9A}"/>
              </a:ext>
            </a:extLst>
          </p:cNvPr>
          <p:cNvSpPr/>
          <p:nvPr/>
        </p:nvSpPr>
        <p:spPr>
          <a:xfrm>
            <a:off x="5501241" y="3199776"/>
            <a:ext cx="1180000" cy="6568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r>
              <a:rPr lang="en-US" sz="2400" b="1" kern="0">
                <a:solidFill>
                  <a:srgbClr val="FFFFFF"/>
                </a:solidFill>
                <a:latin typeface="Times New Roman" panose="02020603050405020304" pitchFamily="18" charset="0"/>
                <a:ea typeface="Fredoka"/>
                <a:cs typeface="Times New Roman" panose="02020603050405020304" pitchFamily="18" charset="0"/>
                <a:sym typeface="Fredoka"/>
              </a:rPr>
              <a:t>P</a:t>
            </a:r>
            <a:r>
              <a:rPr lang="en" sz="2400" b="1" kern="0">
                <a:solidFill>
                  <a:srgbClr val="FFFFFF"/>
                </a:solidFill>
                <a:latin typeface="Times New Roman" panose="02020603050405020304" pitchFamily="18" charset="0"/>
                <a:ea typeface="Fredoka"/>
                <a:cs typeface="Times New Roman" panose="02020603050405020304" pitchFamily="18" charset="0"/>
                <a:sym typeface="Fredoka"/>
              </a:rPr>
              <a:t>hần 2</a:t>
            </a:r>
            <a:endParaRPr sz="2400" b="1" kern="0">
              <a:solidFill>
                <a:srgbClr val="FFFFFF"/>
              </a:solidFill>
              <a:latin typeface="Times New Roman" panose="02020603050405020304" pitchFamily="18" charset="0"/>
              <a:ea typeface="Fredoka"/>
              <a:cs typeface="Times New Roman" panose="02020603050405020304" pitchFamily="18" charset="0"/>
              <a:sym typeface="Fredoka"/>
            </a:endParaRPr>
          </a:p>
        </p:txBody>
      </p:sp>
      <p:sp>
        <p:nvSpPr>
          <p:cNvPr id="60" name="Google Shape;1181;p36">
            <a:extLst>
              <a:ext uri="{FF2B5EF4-FFF2-40B4-BE49-F238E27FC236}">
                <a16:creationId xmlns:a16="http://schemas.microsoft.com/office/drawing/2014/main" id="{583B7789-D9A4-88C4-9F6E-138541A3A143}"/>
              </a:ext>
            </a:extLst>
          </p:cNvPr>
          <p:cNvSpPr txBox="1"/>
          <p:nvPr/>
        </p:nvSpPr>
        <p:spPr>
          <a:xfrm>
            <a:off x="8999997" y="3998378"/>
            <a:ext cx="2236374" cy="1380491"/>
          </a:xfrm>
          <a:prstGeom prst="rect">
            <a:avLst/>
          </a:prstGeom>
          <a:solidFill>
            <a:schemeClr val="accent1"/>
          </a:solidFill>
          <a:ln>
            <a:noFill/>
          </a:ln>
        </p:spPr>
        <p:txBody>
          <a:bodyPr spcFirstLastPara="1" wrap="square" lIns="121900" tIns="121900" rIns="121900" bIns="121900" anchor="ctr" anchorCtr="0">
            <a:noAutofit/>
          </a:bodyPr>
          <a:lstStyle/>
          <a:p>
            <a:pPr algn="ctr" defTabSz="1219170">
              <a:buClr>
                <a:srgbClr val="000000"/>
              </a:buClr>
            </a:pPr>
            <a:r>
              <a:rPr lang="en-US" sz="2400">
                <a:effectLst/>
                <a:latin typeface="Times New Roman" panose="02020603050405020304" pitchFamily="18" charset="0"/>
                <a:ea typeface="SimSun" panose="02010600030101010101" pitchFamily="2" charset="-122"/>
                <a:cs typeface="Times New Roman" panose="02020603050405020304" pitchFamily="18" charset="0"/>
              </a:rPr>
              <a:t>từ: </a:t>
            </a:r>
            <a:r>
              <a:rPr lang="en-US" sz="2400" i="1">
                <a:effectLst/>
                <a:latin typeface="Times New Roman" panose="02020603050405020304" pitchFamily="18" charset="0"/>
                <a:ea typeface="SimSun" panose="02010600030101010101" pitchFamily="2" charset="-122"/>
                <a:cs typeface="Times New Roman" panose="02020603050405020304" pitchFamily="18" charset="0"/>
              </a:rPr>
              <a:t>Hai khổ thơ trên … tự hào, kiêu hãnh</a:t>
            </a:r>
            <a:endParaRPr sz="2400" b="1" kern="0">
              <a:solidFill>
                <a:srgbClr val="FFFFFF"/>
              </a:solidFill>
              <a:latin typeface="Times New Roman" panose="02020603050405020304" pitchFamily="18" charset="0"/>
              <a:ea typeface="Fredoka"/>
              <a:cs typeface="Times New Roman" panose="02020603050405020304" pitchFamily="18" charset="0"/>
              <a:sym typeface="Fredoka"/>
            </a:endParaRPr>
          </a:p>
        </p:txBody>
      </p:sp>
      <p:sp>
        <p:nvSpPr>
          <p:cNvPr id="61" name="Google Shape;1182;p36">
            <a:extLst>
              <a:ext uri="{FF2B5EF4-FFF2-40B4-BE49-F238E27FC236}">
                <a16:creationId xmlns:a16="http://schemas.microsoft.com/office/drawing/2014/main" id="{C2F4D7C2-6BF1-B425-2581-C293B0F1935B}"/>
              </a:ext>
            </a:extLst>
          </p:cNvPr>
          <p:cNvSpPr txBox="1"/>
          <p:nvPr/>
        </p:nvSpPr>
        <p:spPr>
          <a:xfrm>
            <a:off x="8926741" y="5335947"/>
            <a:ext cx="2931150" cy="1078800"/>
          </a:xfrm>
          <a:prstGeom prst="rect">
            <a:avLst/>
          </a:prstGeom>
          <a:noFill/>
          <a:ln>
            <a:noFill/>
          </a:ln>
        </p:spPr>
        <p:txBody>
          <a:bodyPr spcFirstLastPara="1" wrap="square" lIns="121900" tIns="121900" rIns="121900" bIns="121900" anchor="t" anchorCtr="0">
            <a:noAutofit/>
          </a:bodyPr>
          <a:lstStyle/>
          <a:p>
            <a:pPr algn="just" defTabSz="1219170">
              <a:buClr>
                <a:srgbClr val="000000"/>
              </a:buClr>
            </a:pPr>
            <a:r>
              <a:rPr lang="en-US" sz="2400" b="1">
                <a:effectLst/>
                <a:latin typeface="Times New Roman" panose="02020603050405020304" pitchFamily="18" charset="0"/>
                <a:ea typeface="SimSun" panose="02010600030101010101" pitchFamily="2" charset="-122"/>
                <a:cs typeface="Times New Roman" panose="02020603050405020304" pitchFamily="18" charset="0"/>
              </a:rPr>
              <a:t>luận điểm 3</a:t>
            </a:r>
            <a:r>
              <a:rPr lang="en-US" sz="2400">
                <a:effectLst/>
                <a:latin typeface="Times New Roman" panose="02020603050405020304" pitchFamily="18" charset="0"/>
                <a:ea typeface="SimSun" panose="02010600030101010101" pitchFamily="2" charset="-122"/>
                <a:cs typeface="Times New Roman" panose="02020603050405020304" pitchFamily="18" charset="0"/>
              </a:rPr>
              <a:t>: những suy tư chiêm nghiệm của tác giả.</a:t>
            </a:r>
            <a:endParaRPr sz="2400" kern="0">
              <a:solidFill>
                <a:srgbClr val="000000"/>
              </a:solidFill>
              <a:latin typeface="Times New Roman" panose="02020603050405020304" pitchFamily="18" charset="0"/>
              <a:ea typeface="Barlow"/>
              <a:cs typeface="Times New Roman" panose="02020603050405020304" pitchFamily="18" charset="0"/>
              <a:sym typeface="Barlow"/>
            </a:endParaRPr>
          </a:p>
        </p:txBody>
      </p:sp>
      <p:sp>
        <p:nvSpPr>
          <p:cNvPr id="62" name="Google Shape;1183;p36">
            <a:extLst>
              <a:ext uri="{FF2B5EF4-FFF2-40B4-BE49-F238E27FC236}">
                <a16:creationId xmlns:a16="http://schemas.microsoft.com/office/drawing/2014/main" id="{8F83C5D2-5CE9-5A31-79CE-BABB94DBC2D2}"/>
              </a:ext>
            </a:extLst>
          </p:cNvPr>
          <p:cNvSpPr/>
          <p:nvPr/>
        </p:nvSpPr>
        <p:spPr>
          <a:xfrm>
            <a:off x="9663867" y="3199776"/>
            <a:ext cx="1180000" cy="6568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r>
              <a:rPr lang="en-US" sz="2400" b="1" kern="0">
                <a:solidFill>
                  <a:srgbClr val="FFFFFF"/>
                </a:solidFill>
                <a:latin typeface="Times New Roman" panose="02020603050405020304" pitchFamily="18" charset="0"/>
                <a:ea typeface="Fredoka"/>
                <a:cs typeface="Times New Roman" panose="02020603050405020304" pitchFamily="18" charset="0"/>
                <a:sym typeface="Fredoka"/>
              </a:rPr>
              <a:t>P</a:t>
            </a:r>
            <a:r>
              <a:rPr lang="en" sz="2400" b="1" kern="0">
                <a:solidFill>
                  <a:srgbClr val="FFFFFF"/>
                </a:solidFill>
                <a:latin typeface="Times New Roman" panose="02020603050405020304" pitchFamily="18" charset="0"/>
                <a:ea typeface="Fredoka"/>
                <a:cs typeface="Times New Roman" panose="02020603050405020304" pitchFamily="18" charset="0"/>
                <a:sym typeface="Fredoka"/>
              </a:rPr>
              <a:t>hần 3</a:t>
            </a:r>
            <a:endParaRPr sz="2400" b="1" kern="0">
              <a:solidFill>
                <a:srgbClr val="FFFFFF"/>
              </a:solidFill>
              <a:latin typeface="Times New Roman" panose="02020603050405020304" pitchFamily="18" charset="0"/>
              <a:ea typeface="Fredoka"/>
              <a:cs typeface="Times New Roman" panose="02020603050405020304" pitchFamily="18" charset="0"/>
              <a:sym typeface="Fredoka"/>
            </a:endParaRPr>
          </a:p>
        </p:txBody>
      </p:sp>
      <p:cxnSp>
        <p:nvCxnSpPr>
          <p:cNvPr id="63" name="Google Shape;1184;p36">
            <a:extLst>
              <a:ext uri="{FF2B5EF4-FFF2-40B4-BE49-F238E27FC236}">
                <a16:creationId xmlns:a16="http://schemas.microsoft.com/office/drawing/2014/main" id="{D180DE69-264E-72FD-7AD4-C1A9DC34086B}"/>
              </a:ext>
            </a:extLst>
          </p:cNvPr>
          <p:cNvCxnSpPr>
            <a:cxnSpLocks/>
            <a:stCxn id="46" idx="3"/>
          </p:cNvCxnSpPr>
          <p:nvPr/>
        </p:nvCxnSpPr>
        <p:spPr>
          <a:xfrm>
            <a:off x="2518635" y="3528176"/>
            <a:ext cx="2081304" cy="0"/>
          </a:xfrm>
          <a:prstGeom prst="straightConnector1">
            <a:avLst/>
          </a:prstGeom>
          <a:noFill/>
          <a:ln w="19050" cap="flat" cmpd="sng">
            <a:solidFill>
              <a:schemeClr val="accent2"/>
            </a:solidFill>
            <a:prstDash val="solid"/>
            <a:round/>
            <a:headEnd type="none" w="med" len="med"/>
            <a:tailEnd type="none" w="med" len="med"/>
          </a:ln>
        </p:spPr>
      </p:cxnSp>
      <p:cxnSp>
        <p:nvCxnSpPr>
          <p:cNvPr id="64" name="Google Shape;1185;p36">
            <a:extLst>
              <a:ext uri="{FF2B5EF4-FFF2-40B4-BE49-F238E27FC236}">
                <a16:creationId xmlns:a16="http://schemas.microsoft.com/office/drawing/2014/main" id="{E6233E68-10E0-1370-7722-4E1FEE40DCC2}"/>
              </a:ext>
            </a:extLst>
          </p:cNvPr>
          <p:cNvCxnSpPr>
            <a:cxnSpLocks/>
            <a:endCxn id="50" idx="1"/>
          </p:cNvCxnSpPr>
          <p:nvPr/>
        </p:nvCxnSpPr>
        <p:spPr>
          <a:xfrm>
            <a:off x="4599939" y="3528176"/>
            <a:ext cx="901200" cy="0"/>
          </a:xfrm>
          <a:prstGeom prst="straightConnector1">
            <a:avLst/>
          </a:prstGeom>
          <a:noFill/>
          <a:ln w="19050" cap="flat" cmpd="sng">
            <a:solidFill>
              <a:schemeClr val="accent2"/>
            </a:solidFill>
            <a:prstDash val="solid"/>
            <a:round/>
            <a:headEnd type="none" w="med" len="med"/>
            <a:tailEnd type="none" w="med" len="med"/>
          </a:ln>
        </p:spPr>
      </p:cxnSp>
      <p:cxnSp>
        <p:nvCxnSpPr>
          <p:cNvPr id="65" name="Google Shape;1186;p36">
            <a:extLst>
              <a:ext uri="{FF2B5EF4-FFF2-40B4-BE49-F238E27FC236}">
                <a16:creationId xmlns:a16="http://schemas.microsoft.com/office/drawing/2014/main" id="{C4C3692D-7743-3BEA-E83B-1B363D9908F8}"/>
              </a:ext>
            </a:extLst>
          </p:cNvPr>
          <p:cNvCxnSpPr>
            <a:cxnSpLocks/>
            <a:stCxn id="50" idx="3"/>
          </p:cNvCxnSpPr>
          <p:nvPr/>
        </p:nvCxnSpPr>
        <p:spPr>
          <a:xfrm>
            <a:off x="6681242" y="3528176"/>
            <a:ext cx="2081282" cy="0"/>
          </a:xfrm>
          <a:prstGeom prst="straightConnector1">
            <a:avLst/>
          </a:prstGeom>
          <a:noFill/>
          <a:ln w="19050" cap="flat" cmpd="sng">
            <a:solidFill>
              <a:schemeClr val="accent2"/>
            </a:solidFill>
            <a:prstDash val="solid"/>
            <a:round/>
            <a:headEnd type="none" w="med" len="med"/>
            <a:tailEnd type="none" w="med" len="med"/>
          </a:ln>
        </p:spPr>
      </p:cxnSp>
      <p:cxnSp>
        <p:nvCxnSpPr>
          <p:cNvPr id="66" name="Google Shape;1187;p36">
            <a:extLst>
              <a:ext uri="{FF2B5EF4-FFF2-40B4-BE49-F238E27FC236}">
                <a16:creationId xmlns:a16="http://schemas.microsoft.com/office/drawing/2014/main" id="{A0D16857-B2FC-2130-7DE1-F521C7C0F906}"/>
              </a:ext>
            </a:extLst>
          </p:cNvPr>
          <p:cNvCxnSpPr>
            <a:cxnSpLocks/>
            <a:endCxn id="62" idx="1"/>
          </p:cNvCxnSpPr>
          <p:nvPr/>
        </p:nvCxnSpPr>
        <p:spPr>
          <a:xfrm>
            <a:off x="8762524" y="3528176"/>
            <a:ext cx="901200" cy="0"/>
          </a:xfrm>
          <a:prstGeom prst="straightConnector1">
            <a:avLst/>
          </a:prstGeom>
          <a:noFill/>
          <a:ln w="19050" cap="flat" cmpd="sng">
            <a:solidFill>
              <a:schemeClr val="accent2"/>
            </a:solidFill>
            <a:prstDash val="solid"/>
            <a:round/>
            <a:headEnd type="none" w="med" len="med"/>
            <a:tailEnd type="none" w="med" len="med"/>
          </a:ln>
        </p:spPr>
      </p:cxnSp>
      <p:cxnSp>
        <p:nvCxnSpPr>
          <p:cNvPr id="67" name="Google Shape;1188;p36">
            <a:extLst>
              <a:ext uri="{FF2B5EF4-FFF2-40B4-BE49-F238E27FC236}">
                <a16:creationId xmlns:a16="http://schemas.microsoft.com/office/drawing/2014/main" id="{D927BE92-36ED-1E9D-53D4-152BFF71632F}"/>
              </a:ext>
            </a:extLst>
          </p:cNvPr>
          <p:cNvCxnSpPr>
            <a:stCxn id="41" idx="1"/>
            <a:endCxn id="46" idx="0"/>
          </p:cNvCxnSpPr>
          <p:nvPr/>
        </p:nvCxnSpPr>
        <p:spPr>
          <a:xfrm flipH="1">
            <a:off x="1928794" y="1677476"/>
            <a:ext cx="3686400" cy="1522400"/>
          </a:xfrm>
          <a:prstGeom prst="bentConnector2">
            <a:avLst/>
          </a:prstGeom>
          <a:noFill/>
          <a:ln w="19050" cap="flat" cmpd="sng">
            <a:solidFill>
              <a:schemeClr val="accent2"/>
            </a:solidFill>
            <a:prstDash val="solid"/>
            <a:round/>
            <a:headEnd type="none" w="med" len="med"/>
            <a:tailEnd type="none" w="med" len="med"/>
          </a:ln>
        </p:spPr>
      </p:cxnSp>
      <p:cxnSp>
        <p:nvCxnSpPr>
          <p:cNvPr id="68" name="Google Shape;1189;p36">
            <a:extLst>
              <a:ext uri="{FF2B5EF4-FFF2-40B4-BE49-F238E27FC236}">
                <a16:creationId xmlns:a16="http://schemas.microsoft.com/office/drawing/2014/main" id="{8FD7992F-3EF9-456F-BBFB-7F34400E70B6}"/>
              </a:ext>
            </a:extLst>
          </p:cNvPr>
          <p:cNvCxnSpPr>
            <a:stCxn id="41" idx="3"/>
            <a:endCxn id="62" idx="0"/>
          </p:cNvCxnSpPr>
          <p:nvPr/>
        </p:nvCxnSpPr>
        <p:spPr>
          <a:xfrm>
            <a:off x="6567594" y="1677476"/>
            <a:ext cx="3686400" cy="1522400"/>
          </a:xfrm>
          <a:prstGeom prst="bentConnector2">
            <a:avLst/>
          </a:prstGeom>
          <a:noFill/>
          <a:ln w="19050" cap="flat" cmpd="sng">
            <a:solidFill>
              <a:schemeClr val="accent2"/>
            </a:solidFill>
            <a:prstDash val="solid"/>
            <a:round/>
            <a:headEnd type="none" w="med" len="med"/>
            <a:tailEnd type="none" w="med" len="med"/>
          </a:ln>
        </p:spPr>
      </p:cxnSp>
      <p:grpSp>
        <p:nvGrpSpPr>
          <p:cNvPr id="69" name="Google Shape;1190;p36">
            <a:extLst>
              <a:ext uri="{FF2B5EF4-FFF2-40B4-BE49-F238E27FC236}">
                <a16:creationId xmlns:a16="http://schemas.microsoft.com/office/drawing/2014/main" id="{DBFF12A4-74B4-6349-F4C0-4819D8282EA5}"/>
              </a:ext>
            </a:extLst>
          </p:cNvPr>
          <p:cNvGrpSpPr/>
          <p:nvPr/>
        </p:nvGrpSpPr>
        <p:grpSpPr>
          <a:xfrm>
            <a:off x="5891988" y="1486656"/>
            <a:ext cx="395475" cy="389772"/>
            <a:chOff x="-64774725" y="1916550"/>
            <a:chExt cx="319000" cy="314400"/>
          </a:xfrm>
        </p:grpSpPr>
        <p:sp>
          <p:nvSpPr>
            <p:cNvPr id="70" name="Google Shape;1191;p36">
              <a:extLst>
                <a:ext uri="{FF2B5EF4-FFF2-40B4-BE49-F238E27FC236}">
                  <a16:creationId xmlns:a16="http://schemas.microsoft.com/office/drawing/2014/main" id="{8BAFCB36-0F85-664B-D7A7-B83B1979802C}"/>
                </a:ext>
              </a:extLst>
            </p:cNvPr>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Times New Roman" panose="02020603050405020304" pitchFamily="18" charset="0"/>
                <a:cs typeface="Times New Roman" panose="02020603050405020304" pitchFamily="18" charset="0"/>
                <a:sym typeface="Arial"/>
              </a:endParaRPr>
            </a:p>
          </p:txBody>
        </p:sp>
        <p:sp>
          <p:nvSpPr>
            <p:cNvPr id="71" name="Google Shape;1192;p36">
              <a:extLst>
                <a:ext uri="{FF2B5EF4-FFF2-40B4-BE49-F238E27FC236}">
                  <a16:creationId xmlns:a16="http://schemas.microsoft.com/office/drawing/2014/main" id="{AC34B782-81AE-2822-BB97-39FEFF225693}"/>
                </a:ext>
              </a:extLst>
            </p:cNvPr>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2400" kern="0">
                <a:solidFill>
                  <a:srgbClr val="000000"/>
                </a:solidFill>
                <a:latin typeface="Times New Roman" panose="020206030504050203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4231392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16" presetClass="entr" presetSubtype="21"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barn(inVertical)">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barn(inVertical)">
                                      <p:cBhvr>
                                        <p:cTn id="15" dur="500"/>
                                        <p:tgtEl>
                                          <p:spTgt spid="6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arn(inVertical)">
                                      <p:cBhvr>
                                        <p:cTn id="18" dur="500"/>
                                        <p:tgtEl>
                                          <p:spTgt spid="46"/>
                                        </p:tgtEl>
                                      </p:cBhvr>
                                    </p:animEffect>
                                  </p:childTnLst>
                                </p:cTn>
                              </p:par>
                              <p:par>
                                <p:cTn id="19" presetID="16" presetClass="entr" presetSubtype="21"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barn(inVertical)">
                                      <p:cBhvr>
                                        <p:cTn id="21" dur="500"/>
                                        <p:tgtEl>
                                          <p:spTgt spid="63"/>
                                        </p:tgtEl>
                                      </p:cBhvr>
                                    </p:animEffect>
                                  </p:childTnLst>
                                </p:cTn>
                              </p:par>
                              <p:par>
                                <p:cTn id="22" presetID="16" presetClass="entr" presetSubtype="21" fill="hold"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barn(inVertical)">
                                      <p:cBhvr>
                                        <p:cTn id="24" dur="500"/>
                                        <p:tgtEl>
                                          <p:spTgt spid="6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barn(inVertical)">
                                      <p:cBhvr>
                                        <p:cTn id="27" dur="500"/>
                                        <p:tgtEl>
                                          <p:spTgt spid="50"/>
                                        </p:tgtEl>
                                      </p:cBhvr>
                                    </p:animEffect>
                                  </p:childTnLst>
                                </p:cTn>
                              </p:par>
                              <p:par>
                                <p:cTn id="28" presetID="16" presetClass="entr" presetSubtype="21" fill="hold"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barn(inVertical)">
                                      <p:cBhvr>
                                        <p:cTn id="30" dur="500"/>
                                        <p:tgtEl>
                                          <p:spTgt spid="65"/>
                                        </p:tgtEl>
                                      </p:cBhvr>
                                    </p:animEffect>
                                  </p:childTnLst>
                                </p:cTn>
                              </p:par>
                              <p:par>
                                <p:cTn id="31" presetID="16" presetClass="entr" presetSubtype="21"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barn(inVertical)">
                                      <p:cBhvr>
                                        <p:cTn id="33" dur="500"/>
                                        <p:tgtEl>
                                          <p:spTgt spid="6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barn(inVertical)">
                                      <p:cBhvr>
                                        <p:cTn id="36" dur="500"/>
                                        <p:tgtEl>
                                          <p:spTgt spid="62"/>
                                        </p:tgtEl>
                                      </p:cBhvr>
                                    </p:animEffect>
                                  </p:childTnLst>
                                </p:cTn>
                              </p:par>
                              <p:par>
                                <p:cTn id="37" presetID="16" presetClass="entr" presetSubtype="21"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barn(inVertical)">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500" fill="hold"/>
                                        <p:tgtEl>
                                          <p:spTgt spid="44"/>
                                        </p:tgtEl>
                                        <p:attrNameLst>
                                          <p:attrName>ppt_x</p:attrName>
                                        </p:attrNameLst>
                                      </p:cBhvr>
                                      <p:tavLst>
                                        <p:tav tm="0">
                                          <p:val>
                                            <p:strVal val="#ppt_x"/>
                                          </p:val>
                                        </p:tav>
                                        <p:tav tm="100000">
                                          <p:val>
                                            <p:strVal val="#ppt_x"/>
                                          </p:val>
                                        </p:tav>
                                      </p:tavLst>
                                    </p:anim>
                                    <p:anim calcmode="lin" valueType="num">
                                      <p:cBhvr additive="base">
                                        <p:cTn id="4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500" fill="hold"/>
                                        <p:tgtEl>
                                          <p:spTgt spid="45"/>
                                        </p:tgtEl>
                                        <p:attrNameLst>
                                          <p:attrName>ppt_x</p:attrName>
                                        </p:attrNameLst>
                                      </p:cBhvr>
                                      <p:tavLst>
                                        <p:tav tm="0">
                                          <p:val>
                                            <p:strVal val="#ppt_x"/>
                                          </p:val>
                                        </p:tav>
                                        <p:tav tm="100000">
                                          <p:val>
                                            <p:strVal val="#ppt_x"/>
                                          </p:val>
                                        </p:tav>
                                      </p:tavLst>
                                    </p:anim>
                                    <p:anim calcmode="lin" valueType="num">
                                      <p:cBhvr additive="base">
                                        <p:cTn id="5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500" fill="hold"/>
                                        <p:tgtEl>
                                          <p:spTgt spid="48"/>
                                        </p:tgtEl>
                                        <p:attrNameLst>
                                          <p:attrName>ppt_x</p:attrName>
                                        </p:attrNameLst>
                                      </p:cBhvr>
                                      <p:tavLst>
                                        <p:tav tm="0">
                                          <p:val>
                                            <p:strVal val="#ppt_x"/>
                                          </p:val>
                                        </p:tav>
                                        <p:tav tm="100000">
                                          <p:val>
                                            <p:strVal val="#ppt_x"/>
                                          </p:val>
                                        </p:tav>
                                      </p:tavLst>
                                    </p:anim>
                                    <p:anim calcmode="lin" valueType="num">
                                      <p:cBhvr additive="base">
                                        <p:cTn id="5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ppt_x"/>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60"/>
                                        </p:tgtEl>
                                        <p:attrNameLst>
                                          <p:attrName>style.visibility</p:attrName>
                                        </p:attrNameLst>
                                      </p:cBhvr>
                                      <p:to>
                                        <p:strVal val="visible"/>
                                      </p:to>
                                    </p:set>
                                    <p:anim calcmode="lin" valueType="num">
                                      <p:cBhvr additive="base">
                                        <p:cTn id="68" dur="500" fill="hold"/>
                                        <p:tgtEl>
                                          <p:spTgt spid="60"/>
                                        </p:tgtEl>
                                        <p:attrNameLst>
                                          <p:attrName>ppt_x</p:attrName>
                                        </p:attrNameLst>
                                      </p:cBhvr>
                                      <p:tavLst>
                                        <p:tav tm="0">
                                          <p:val>
                                            <p:strVal val="#ppt_x"/>
                                          </p:val>
                                        </p:tav>
                                        <p:tav tm="100000">
                                          <p:val>
                                            <p:strVal val="#ppt_x"/>
                                          </p:val>
                                        </p:tav>
                                      </p:tavLst>
                                    </p:anim>
                                    <p:anim calcmode="lin" valueType="num">
                                      <p:cBhvr additive="base">
                                        <p:cTn id="69"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61"/>
                                        </p:tgtEl>
                                        <p:attrNameLst>
                                          <p:attrName>style.visibility</p:attrName>
                                        </p:attrNameLst>
                                      </p:cBhvr>
                                      <p:to>
                                        <p:strVal val="visible"/>
                                      </p:to>
                                    </p:set>
                                    <p:anim calcmode="lin" valueType="num">
                                      <p:cBhvr additive="base">
                                        <p:cTn id="74" dur="500" fill="hold"/>
                                        <p:tgtEl>
                                          <p:spTgt spid="61"/>
                                        </p:tgtEl>
                                        <p:attrNameLst>
                                          <p:attrName>ppt_x</p:attrName>
                                        </p:attrNameLst>
                                      </p:cBhvr>
                                      <p:tavLst>
                                        <p:tav tm="0">
                                          <p:val>
                                            <p:strVal val="#ppt_x"/>
                                          </p:val>
                                        </p:tav>
                                        <p:tav tm="100000">
                                          <p:val>
                                            <p:strVal val="#ppt_x"/>
                                          </p:val>
                                        </p:tav>
                                      </p:tavLst>
                                    </p:anim>
                                    <p:anim calcmode="lin" valueType="num">
                                      <p:cBhvr additive="base">
                                        <p:cTn id="75"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animBg="1"/>
      <p:bldP spid="48" grpId="0" animBg="1"/>
      <p:bldP spid="49" grpId="0"/>
      <p:bldP spid="50" grpId="0" animBg="1"/>
      <p:bldP spid="60" grpId="0" animBg="1"/>
      <p:bldP spid="61" grpId="0"/>
      <p:bldP spid="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504;p49">
            <a:extLst>
              <a:ext uri="{FF2B5EF4-FFF2-40B4-BE49-F238E27FC236}">
                <a16:creationId xmlns:a16="http://schemas.microsoft.com/office/drawing/2014/main" id="{3325FF26-BA40-1DF2-78C2-1B1426689FE4}"/>
              </a:ext>
            </a:extLst>
          </p:cNvPr>
          <p:cNvSpPr txBox="1">
            <a:spLocks noGrp="1"/>
          </p:cNvSpPr>
          <p:nvPr/>
        </p:nvSpPr>
        <p:spPr>
          <a:xfrm>
            <a:off x="1535351" y="359579"/>
            <a:ext cx="861459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500"/>
              <a:buFont typeface="Fredoka"/>
              <a:buNone/>
              <a:defRPr sz="3500" b="1" i="0" u="none" strike="noStrike" cap="none">
                <a:solidFill>
                  <a:schemeClr val="lt2"/>
                </a:solidFill>
                <a:latin typeface="Fredoka"/>
                <a:ea typeface="Fredoka"/>
                <a:cs typeface="Fredoka"/>
                <a:sym typeface="Fredoka"/>
              </a:defRPr>
            </a:lvl1pPr>
            <a:lvl2pPr marR="0" lvl="1"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9pPr>
          </a:lstStyle>
          <a:p>
            <a:pPr marL="0" lvl="0" indent="0" algn="ctr" rtl="0">
              <a:lnSpc>
                <a:spcPct val="100000"/>
              </a:lnSpc>
              <a:spcBef>
                <a:spcPts val="0"/>
              </a:spcBef>
              <a:spcAft>
                <a:spcPts val="0"/>
              </a:spcAft>
              <a:buNone/>
            </a:pPr>
            <a:r>
              <a:rPr lang="fr-FR" sz="2800">
                <a:solidFill>
                  <a:schemeClr val="accent3">
                    <a:lumMod val="50000"/>
                  </a:schemeClr>
                </a:solidFill>
                <a:effectLst/>
                <a:latin typeface="Times New Roman" panose="02020603050405020304" pitchFamily="18" charset="0"/>
                <a:ea typeface="Times New Roman" panose="02020603050405020304" pitchFamily="18" charset="0"/>
              </a:rPr>
              <a:t>b. Luận</a:t>
            </a:r>
            <a:r>
              <a:rPr lang="vi-VN" sz="2800">
                <a:solidFill>
                  <a:schemeClr val="accent3">
                    <a:lumMod val="50000"/>
                  </a:schemeClr>
                </a:solidFill>
                <a:effectLst/>
                <a:latin typeface="Times New Roman" panose="02020603050405020304" pitchFamily="18" charset="0"/>
                <a:ea typeface="Times New Roman" panose="02020603050405020304" pitchFamily="18" charset="0"/>
              </a:rPr>
              <a:t> đề,</a:t>
            </a:r>
            <a:r>
              <a:rPr lang="fr-FR" sz="2800">
                <a:solidFill>
                  <a:schemeClr val="accent3">
                    <a:lumMod val="50000"/>
                  </a:schemeClr>
                </a:solidFill>
                <a:effectLst/>
                <a:latin typeface="Times New Roman" panose="02020603050405020304" pitchFamily="18" charset="0"/>
                <a:ea typeface="Times New Roman" panose="02020603050405020304" pitchFamily="18" charset="0"/>
              </a:rPr>
              <a:t> luận điểm, lí lẽ, bằng chứng của văn bản</a:t>
            </a:r>
            <a:r>
              <a:rPr lang="fr-FR" sz="2800">
                <a:solidFill>
                  <a:schemeClr val="accent3">
                    <a:lumMod val="50000"/>
                  </a:schemeClr>
                </a:solidFill>
                <a:effectLst/>
                <a:latin typeface="Times New Roman" panose="02020603050405020304" pitchFamily="18" charset="0"/>
                <a:ea typeface="Calibri" panose="020F0502020204030204" pitchFamily="34" charset="0"/>
              </a:rPr>
              <a:t> </a:t>
            </a:r>
            <a:endParaRPr lang="fr-FR" sz="880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5" name="Google Shape;2045;p65">
            <a:extLst>
              <a:ext uri="{FF2B5EF4-FFF2-40B4-BE49-F238E27FC236}">
                <a16:creationId xmlns:a16="http://schemas.microsoft.com/office/drawing/2014/main" id="{FEF355BA-C20B-0F1C-F0C0-97856134C0DE}"/>
              </a:ext>
            </a:extLst>
          </p:cNvPr>
          <p:cNvSpPr/>
          <p:nvPr/>
        </p:nvSpPr>
        <p:spPr>
          <a:xfrm>
            <a:off x="1535351" y="203506"/>
            <a:ext cx="8614592" cy="988479"/>
          </a:xfrm>
          <a:prstGeom prst="roundRect">
            <a:avLst>
              <a:gd name="adj" fmla="val 9575"/>
            </a:avLst>
          </a:prstGeom>
          <a:noFill/>
          <a:ln w="19050" cap="flat" cmpd="sng">
            <a:solidFill>
              <a:srgbClr val="C65E47">
                <a:lumMod val="50000"/>
              </a:srgb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 name="Google Shape;4181;p46">
            <a:extLst>
              <a:ext uri="{FF2B5EF4-FFF2-40B4-BE49-F238E27FC236}">
                <a16:creationId xmlns:a16="http://schemas.microsoft.com/office/drawing/2014/main" id="{CDD52B3C-4EA6-8539-F045-2E88757FB102}"/>
              </a:ext>
            </a:extLst>
          </p:cNvPr>
          <p:cNvGrpSpPr/>
          <p:nvPr/>
        </p:nvGrpSpPr>
        <p:grpSpPr>
          <a:xfrm>
            <a:off x="10345555" y="3307003"/>
            <a:ext cx="307025" cy="307025"/>
            <a:chOff x="462375" y="3055200"/>
            <a:chExt cx="307025" cy="307025"/>
          </a:xfrm>
        </p:grpSpPr>
        <p:sp>
          <p:nvSpPr>
            <p:cNvPr id="6" name="Google Shape;4182;p46">
              <a:extLst>
                <a:ext uri="{FF2B5EF4-FFF2-40B4-BE49-F238E27FC236}">
                  <a16:creationId xmlns:a16="http://schemas.microsoft.com/office/drawing/2014/main" id="{06B64632-8FDF-5B1E-4ACF-3DE066698B19}"/>
                </a:ext>
              </a:extLst>
            </p:cNvPr>
            <p:cNvSpPr/>
            <p:nvPr/>
          </p:nvSpPr>
          <p:spPr>
            <a:xfrm>
              <a:off x="562800" y="3055200"/>
              <a:ext cx="74775" cy="153525"/>
            </a:xfrm>
            <a:custGeom>
              <a:avLst/>
              <a:gdLst/>
              <a:ahLst/>
              <a:cxnLst/>
              <a:rect l="l" t="t" r="r" b="b"/>
              <a:pathLst>
                <a:path w="2991" h="6141" extrusionOk="0">
                  <a:moveTo>
                    <a:pt x="2123" y="6141"/>
                  </a:moveTo>
                  <a:cubicBezTo>
                    <a:pt x="2123" y="6141"/>
                    <a:pt x="1" y="2854"/>
                    <a:pt x="1028" y="1"/>
                  </a:cubicBezTo>
                  <a:cubicBezTo>
                    <a:pt x="2991" y="2329"/>
                    <a:pt x="2123" y="6141"/>
                    <a:pt x="2123" y="6141"/>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7" name="Google Shape;4183;p46">
              <a:extLst>
                <a:ext uri="{FF2B5EF4-FFF2-40B4-BE49-F238E27FC236}">
                  <a16:creationId xmlns:a16="http://schemas.microsoft.com/office/drawing/2014/main" id="{FA3AF7B8-4C30-5B0E-EAB5-3218914DF7FF}"/>
                </a:ext>
              </a:extLst>
            </p:cNvPr>
            <p:cNvSpPr/>
            <p:nvPr/>
          </p:nvSpPr>
          <p:spPr>
            <a:xfrm>
              <a:off x="615875" y="3080900"/>
              <a:ext cx="89050" cy="127825"/>
            </a:xfrm>
            <a:custGeom>
              <a:avLst/>
              <a:gdLst/>
              <a:ahLst/>
              <a:cxnLst/>
              <a:rect l="l" t="t" r="r" b="b"/>
              <a:pathLst>
                <a:path w="3562" h="5113" extrusionOk="0">
                  <a:moveTo>
                    <a:pt x="0" y="5113"/>
                  </a:moveTo>
                  <a:cubicBezTo>
                    <a:pt x="0" y="5113"/>
                    <a:pt x="822" y="1278"/>
                    <a:pt x="3561" y="0"/>
                  </a:cubicBezTo>
                  <a:cubicBezTo>
                    <a:pt x="3310" y="3013"/>
                    <a:pt x="0" y="5113"/>
                    <a:pt x="0" y="5113"/>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8" name="Google Shape;4184;p46">
              <a:extLst>
                <a:ext uri="{FF2B5EF4-FFF2-40B4-BE49-F238E27FC236}">
                  <a16:creationId xmlns:a16="http://schemas.microsoft.com/office/drawing/2014/main" id="{0F5EEA05-7C6A-27E3-3FD2-CE364B17DE1D}"/>
                </a:ext>
              </a:extLst>
            </p:cNvPr>
            <p:cNvSpPr/>
            <p:nvPr/>
          </p:nvSpPr>
          <p:spPr>
            <a:xfrm>
              <a:off x="615875" y="3155650"/>
              <a:ext cx="153525" cy="74775"/>
            </a:xfrm>
            <a:custGeom>
              <a:avLst/>
              <a:gdLst/>
              <a:ahLst/>
              <a:cxnLst/>
              <a:rect l="l" t="t" r="r" b="b"/>
              <a:pathLst>
                <a:path w="6141" h="2991" extrusionOk="0">
                  <a:moveTo>
                    <a:pt x="0" y="2123"/>
                  </a:moveTo>
                  <a:cubicBezTo>
                    <a:pt x="0" y="2123"/>
                    <a:pt x="3287" y="0"/>
                    <a:pt x="6140" y="1027"/>
                  </a:cubicBezTo>
                  <a:cubicBezTo>
                    <a:pt x="3812" y="2990"/>
                    <a:pt x="0" y="2123"/>
                    <a:pt x="0" y="2123"/>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9" name="Google Shape;4185;p46">
              <a:extLst>
                <a:ext uri="{FF2B5EF4-FFF2-40B4-BE49-F238E27FC236}">
                  <a16:creationId xmlns:a16="http://schemas.microsoft.com/office/drawing/2014/main" id="{D13CF668-DF68-D85C-6A45-54EC2537968E}"/>
                </a:ext>
              </a:extLst>
            </p:cNvPr>
            <p:cNvSpPr/>
            <p:nvPr/>
          </p:nvSpPr>
          <p:spPr>
            <a:xfrm>
              <a:off x="615875" y="3208700"/>
              <a:ext cx="127850" cy="89625"/>
            </a:xfrm>
            <a:custGeom>
              <a:avLst/>
              <a:gdLst/>
              <a:ahLst/>
              <a:cxnLst/>
              <a:rect l="l" t="t" r="r" b="b"/>
              <a:pathLst>
                <a:path w="5114" h="3585" extrusionOk="0">
                  <a:moveTo>
                    <a:pt x="0" y="1"/>
                  </a:moveTo>
                  <a:cubicBezTo>
                    <a:pt x="0" y="1"/>
                    <a:pt x="3812" y="823"/>
                    <a:pt x="5113" y="3585"/>
                  </a:cubicBezTo>
                  <a:cubicBezTo>
                    <a:pt x="2077" y="3311"/>
                    <a:pt x="0" y="1"/>
                    <a:pt x="0" y="1"/>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10" name="Google Shape;4186;p46">
              <a:extLst>
                <a:ext uri="{FF2B5EF4-FFF2-40B4-BE49-F238E27FC236}">
                  <a16:creationId xmlns:a16="http://schemas.microsoft.com/office/drawing/2014/main" id="{41AA1B84-96F9-D9B2-F46E-E9D80BFF946E}"/>
                </a:ext>
              </a:extLst>
            </p:cNvPr>
            <p:cNvSpPr/>
            <p:nvPr/>
          </p:nvSpPr>
          <p:spPr>
            <a:xfrm>
              <a:off x="594175" y="3208700"/>
              <a:ext cx="74800" cy="153525"/>
            </a:xfrm>
            <a:custGeom>
              <a:avLst/>
              <a:gdLst/>
              <a:ahLst/>
              <a:cxnLst/>
              <a:rect l="l" t="t" r="r" b="b"/>
              <a:pathLst>
                <a:path w="2992" h="6141" extrusionOk="0">
                  <a:moveTo>
                    <a:pt x="868" y="1"/>
                  </a:moveTo>
                  <a:cubicBezTo>
                    <a:pt x="868" y="1"/>
                    <a:pt x="1" y="3813"/>
                    <a:pt x="1941" y="6141"/>
                  </a:cubicBezTo>
                  <a:cubicBezTo>
                    <a:pt x="2991" y="3288"/>
                    <a:pt x="868" y="1"/>
                    <a:pt x="868" y="1"/>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11" name="Google Shape;4187;p46">
              <a:extLst>
                <a:ext uri="{FF2B5EF4-FFF2-40B4-BE49-F238E27FC236}">
                  <a16:creationId xmlns:a16="http://schemas.microsoft.com/office/drawing/2014/main" id="{C65E7A39-DF1A-0793-D146-F0FF3151801B}"/>
                </a:ext>
              </a:extLst>
            </p:cNvPr>
            <p:cNvSpPr/>
            <p:nvPr/>
          </p:nvSpPr>
          <p:spPr>
            <a:xfrm>
              <a:off x="526275" y="3208700"/>
              <a:ext cx="89625" cy="127850"/>
            </a:xfrm>
            <a:custGeom>
              <a:avLst/>
              <a:gdLst/>
              <a:ahLst/>
              <a:cxnLst/>
              <a:rect l="l" t="t" r="r" b="b"/>
              <a:pathLst>
                <a:path w="3585" h="5114" extrusionOk="0">
                  <a:moveTo>
                    <a:pt x="3584" y="1"/>
                  </a:moveTo>
                  <a:cubicBezTo>
                    <a:pt x="3584" y="1"/>
                    <a:pt x="275" y="2078"/>
                    <a:pt x="1" y="5114"/>
                  </a:cubicBezTo>
                  <a:cubicBezTo>
                    <a:pt x="2763" y="3836"/>
                    <a:pt x="3584" y="1"/>
                    <a:pt x="3584" y="1"/>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12" name="Google Shape;4188;p46">
              <a:extLst>
                <a:ext uri="{FF2B5EF4-FFF2-40B4-BE49-F238E27FC236}">
                  <a16:creationId xmlns:a16="http://schemas.microsoft.com/office/drawing/2014/main" id="{0F092A0D-C50B-91B8-43E7-3B904820F9C6}"/>
                </a:ext>
              </a:extLst>
            </p:cNvPr>
            <p:cNvSpPr/>
            <p:nvPr/>
          </p:nvSpPr>
          <p:spPr>
            <a:xfrm>
              <a:off x="462375" y="3187025"/>
              <a:ext cx="153525" cy="74775"/>
            </a:xfrm>
            <a:custGeom>
              <a:avLst/>
              <a:gdLst/>
              <a:ahLst/>
              <a:cxnLst/>
              <a:rect l="l" t="t" r="r" b="b"/>
              <a:pathLst>
                <a:path w="6141" h="2991" extrusionOk="0">
                  <a:moveTo>
                    <a:pt x="6140" y="868"/>
                  </a:moveTo>
                  <a:cubicBezTo>
                    <a:pt x="6140" y="868"/>
                    <a:pt x="2329" y="1"/>
                    <a:pt x="0" y="1964"/>
                  </a:cubicBezTo>
                  <a:cubicBezTo>
                    <a:pt x="2854" y="2991"/>
                    <a:pt x="6140" y="868"/>
                    <a:pt x="6140" y="868"/>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13" name="Google Shape;4189;p46">
              <a:extLst>
                <a:ext uri="{FF2B5EF4-FFF2-40B4-BE49-F238E27FC236}">
                  <a16:creationId xmlns:a16="http://schemas.microsoft.com/office/drawing/2014/main" id="{9BA5C4EB-6529-A412-4B36-32338B32BF8E}"/>
                </a:ext>
              </a:extLst>
            </p:cNvPr>
            <p:cNvSpPr/>
            <p:nvPr/>
          </p:nvSpPr>
          <p:spPr>
            <a:xfrm>
              <a:off x="488050" y="3119125"/>
              <a:ext cx="127850" cy="89600"/>
            </a:xfrm>
            <a:custGeom>
              <a:avLst/>
              <a:gdLst/>
              <a:ahLst/>
              <a:cxnLst/>
              <a:rect l="l" t="t" r="r" b="b"/>
              <a:pathLst>
                <a:path w="5114" h="3584" extrusionOk="0">
                  <a:moveTo>
                    <a:pt x="5113" y="3584"/>
                  </a:moveTo>
                  <a:cubicBezTo>
                    <a:pt x="5113" y="3584"/>
                    <a:pt x="3013" y="274"/>
                    <a:pt x="0" y="0"/>
                  </a:cubicBezTo>
                  <a:cubicBezTo>
                    <a:pt x="1279" y="2762"/>
                    <a:pt x="5113" y="3584"/>
                    <a:pt x="5113" y="3584"/>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14" name="Google Shape;4190;p46">
              <a:extLst>
                <a:ext uri="{FF2B5EF4-FFF2-40B4-BE49-F238E27FC236}">
                  <a16:creationId xmlns:a16="http://schemas.microsoft.com/office/drawing/2014/main" id="{721E8591-11BF-5CB6-00EF-1D0220E19994}"/>
                </a:ext>
              </a:extLst>
            </p:cNvPr>
            <p:cNvSpPr/>
            <p:nvPr/>
          </p:nvSpPr>
          <p:spPr>
            <a:xfrm>
              <a:off x="562800" y="3055200"/>
              <a:ext cx="74775" cy="153525"/>
            </a:xfrm>
            <a:custGeom>
              <a:avLst/>
              <a:gdLst/>
              <a:ahLst/>
              <a:cxnLst/>
              <a:rect l="l" t="t" r="r" b="b"/>
              <a:pathLst>
                <a:path w="2991" h="6141" extrusionOk="0">
                  <a:moveTo>
                    <a:pt x="2123" y="6141"/>
                  </a:moveTo>
                  <a:cubicBezTo>
                    <a:pt x="2123" y="6141"/>
                    <a:pt x="1" y="2854"/>
                    <a:pt x="1028" y="1"/>
                  </a:cubicBezTo>
                  <a:cubicBezTo>
                    <a:pt x="2991" y="2329"/>
                    <a:pt x="2123" y="6141"/>
                    <a:pt x="2123" y="6141"/>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15" name="Google Shape;4191;p46">
              <a:extLst>
                <a:ext uri="{FF2B5EF4-FFF2-40B4-BE49-F238E27FC236}">
                  <a16:creationId xmlns:a16="http://schemas.microsoft.com/office/drawing/2014/main" id="{21721B0B-EF24-220C-75BA-622B2B3DC518}"/>
                </a:ext>
              </a:extLst>
            </p:cNvPr>
            <p:cNvSpPr/>
            <p:nvPr/>
          </p:nvSpPr>
          <p:spPr>
            <a:xfrm>
              <a:off x="598750" y="3076900"/>
              <a:ext cx="63950" cy="131825"/>
            </a:xfrm>
            <a:custGeom>
              <a:avLst/>
              <a:gdLst/>
              <a:ahLst/>
              <a:cxnLst/>
              <a:rect l="l" t="t" r="r" b="b"/>
              <a:pathLst>
                <a:path w="2558" h="5273" extrusionOk="0">
                  <a:moveTo>
                    <a:pt x="685" y="5273"/>
                  </a:moveTo>
                  <a:cubicBezTo>
                    <a:pt x="685" y="5273"/>
                    <a:pt x="1" y="1963"/>
                    <a:pt x="1712" y="0"/>
                  </a:cubicBezTo>
                  <a:cubicBezTo>
                    <a:pt x="2557" y="2488"/>
                    <a:pt x="685" y="5273"/>
                    <a:pt x="685" y="5273"/>
                  </a:cubicBezTo>
                  <a:close/>
                </a:path>
              </a:pathLst>
            </a:custGeom>
            <a:solidFill>
              <a:srgbClr val="D98A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16" name="Google Shape;4192;p46">
              <a:extLst>
                <a:ext uri="{FF2B5EF4-FFF2-40B4-BE49-F238E27FC236}">
                  <a16:creationId xmlns:a16="http://schemas.microsoft.com/office/drawing/2014/main" id="{8C9E0D75-E7C4-8E75-16DD-AEDE8B664498}"/>
                </a:ext>
              </a:extLst>
            </p:cNvPr>
            <p:cNvSpPr/>
            <p:nvPr/>
          </p:nvSpPr>
          <p:spPr>
            <a:xfrm>
              <a:off x="615875" y="3080900"/>
              <a:ext cx="89050" cy="127825"/>
            </a:xfrm>
            <a:custGeom>
              <a:avLst/>
              <a:gdLst/>
              <a:ahLst/>
              <a:cxnLst/>
              <a:rect l="l" t="t" r="r" b="b"/>
              <a:pathLst>
                <a:path w="3562" h="5113" extrusionOk="0">
                  <a:moveTo>
                    <a:pt x="0" y="5113"/>
                  </a:moveTo>
                  <a:cubicBezTo>
                    <a:pt x="0" y="5113"/>
                    <a:pt x="822" y="1278"/>
                    <a:pt x="3561" y="0"/>
                  </a:cubicBezTo>
                  <a:cubicBezTo>
                    <a:pt x="3310" y="3013"/>
                    <a:pt x="0" y="5113"/>
                    <a:pt x="0" y="5113"/>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17" name="Google Shape;4193;p46">
              <a:extLst>
                <a:ext uri="{FF2B5EF4-FFF2-40B4-BE49-F238E27FC236}">
                  <a16:creationId xmlns:a16="http://schemas.microsoft.com/office/drawing/2014/main" id="{3E5E670D-0245-245C-905A-067C3EE42541}"/>
                </a:ext>
              </a:extLst>
            </p:cNvPr>
            <p:cNvSpPr/>
            <p:nvPr/>
          </p:nvSpPr>
          <p:spPr>
            <a:xfrm>
              <a:off x="615875" y="3133950"/>
              <a:ext cx="111300" cy="74775"/>
            </a:xfrm>
            <a:custGeom>
              <a:avLst/>
              <a:gdLst/>
              <a:ahLst/>
              <a:cxnLst/>
              <a:rect l="l" t="t" r="r" b="b"/>
              <a:pathLst>
                <a:path w="4452" h="2991" extrusionOk="0">
                  <a:moveTo>
                    <a:pt x="0" y="2991"/>
                  </a:moveTo>
                  <a:cubicBezTo>
                    <a:pt x="0" y="2991"/>
                    <a:pt x="1849" y="183"/>
                    <a:pt x="4451" y="1"/>
                  </a:cubicBezTo>
                  <a:cubicBezTo>
                    <a:pt x="3310" y="2352"/>
                    <a:pt x="0" y="2991"/>
                    <a:pt x="0" y="2991"/>
                  </a:cubicBezTo>
                  <a:close/>
                </a:path>
              </a:pathLst>
            </a:custGeom>
            <a:solidFill>
              <a:srgbClr val="D98A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18" name="Google Shape;4194;p46">
              <a:extLst>
                <a:ext uri="{FF2B5EF4-FFF2-40B4-BE49-F238E27FC236}">
                  <a16:creationId xmlns:a16="http://schemas.microsoft.com/office/drawing/2014/main" id="{598097D5-D1B3-2DED-912F-18548FAED50A}"/>
                </a:ext>
              </a:extLst>
            </p:cNvPr>
            <p:cNvSpPr/>
            <p:nvPr/>
          </p:nvSpPr>
          <p:spPr>
            <a:xfrm>
              <a:off x="615875" y="3155650"/>
              <a:ext cx="153525" cy="74775"/>
            </a:xfrm>
            <a:custGeom>
              <a:avLst/>
              <a:gdLst/>
              <a:ahLst/>
              <a:cxnLst/>
              <a:rect l="l" t="t" r="r" b="b"/>
              <a:pathLst>
                <a:path w="6141" h="2991" extrusionOk="0">
                  <a:moveTo>
                    <a:pt x="0" y="2123"/>
                  </a:moveTo>
                  <a:cubicBezTo>
                    <a:pt x="0" y="2123"/>
                    <a:pt x="3287" y="0"/>
                    <a:pt x="6140" y="1027"/>
                  </a:cubicBezTo>
                  <a:cubicBezTo>
                    <a:pt x="3812" y="2990"/>
                    <a:pt x="0" y="2123"/>
                    <a:pt x="0" y="2123"/>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19" name="Google Shape;4195;p46">
              <a:extLst>
                <a:ext uri="{FF2B5EF4-FFF2-40B4-BE49-F238E27FC236}">
                  <a16:creationId xmlns:a16="http://schemas.microsoft.com/office/drawing/2014/main" id="{F5C49A41-05F1-6CE7-F2B4-E15C7419E23A}"/>
                </a:ext>
              </a:extLst>
            </p:cNvPr>
            <p:cNvSpPr/>
            <p:nvPr/>
          </p:nvSpPr>
          <p:spPr>
            <a:xfrm>
              <a:off x="615875" y="3191600"/>
              <a:ext cx="131275" cy="63925"/>
            </a:xfrm>
            <a:custGeom>
              <a:avLst/>
              <a:gdLst/>
              <a:ahLst/>
              <a:cxnLst/>
              <a:rect l="l" t="t" r="r" b="b"/>
              <a:pathLst>
                <a:path w="5251" h="2557" extrusionOk="0">
                  <a:moveTo>
                    <a:pt x="0" y="685"/>
                  </a:moveTo>
                  <a:cubicBezTo>
                    <a:pt x="0" y="685"/>
                    <a:pt x="3287" y="0"/>
                    <a:pt x="5250" y="1735"/>
                  </a:cubicBezTo>
                  <a:cubicBezTo>
                    <a:pt x="2785" y="2557"/>
                    <a:pt x="0" y="685"/>
                    <a:pt x="0" y="685"/>
                  </a:cubicBezTo>
                  <a:close/>
                </a:path>
              </a:pathLst>
            </a:custGeom>
            <a:solidFill>
              <a:srgbClr val="D98A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20" name="Google Shape;4196;p46">
              <a:extLst>
                <a:ext uri="{FF2B5EF4-FFF2-40B4-BE49-F238E27FC236}">
                  <a16:creationId xmlns:a16="http://schemas.microsoft.com/office/drawing/2014/main" id="{3ADFCF05-6DD0-69D5-775E-54E528FDF472}"/>
                </a:ext>
              </a:extLst>
            </p:cNvPr>
            <p:cNvSpPr/>
            <p:nvPr/>
          </p:nvSpPr>
          <p:spPr>
            <a:xfrm>
              <a:off x="615875" y="3208700"/>
              <a:ext cx="127850" cy="89625"/>
            </a:xfrm>
            <a:custGeom>
              <a:avLst/>
              <a:gdLst/>
              <a:ahLst/>
              <a:cxnLst/>
              <a:rect l="l" t="t" r="r" b="b"/>
              <a:pathLst>
                <a:path w="5114" h="3585" extrusionOk="0">
                  <a:moveTo>
                    <a:pt x="0" y="1"/>
                  </a:moveTo>
                  <a:cubicBezTo>
                    <a:pt x="0" y="1"/>
                    <a:pt x="3812" y="823"/>
                    <a:pt x="5113" y="3585"/>
                  </a:cubicBezTo>
                  <a:cubicBezTo>
                    <a:pt x="2077" y="3311"/>
                    <a:pt x="0" y="1"/>
                    <a:pt x="0" y="1"/>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21" name="Google Shape;4197;p46">
              <a:extLst>
                <a:ext uri="{FF2B5EF4-FFF2-40B4-BE49-F238E27FC236}">
                  <a16:creationId xmlns:a16="http://schemas.microsoft.com/office/drawing/2014/main" id="{57A6B516-8F17-89EC-398F-112957D64F81}"/>
                </a:ext>
              </a:extLst>
            </p:cNvPr>
            <p:cNvSpPr/>
            <p:nvPr/>
          </p:nvSpPr>
          <p:spPr>
            <a:xfrm>
              <a:off x="615875" y="3208700"/>
              <a:ext cx="74775" cy="111300"/>
            </a:xfrm>
            <a:custGeom>
              <a:avLst/>
              <a:gdLst/>
              <a:ahLst/>
              <a:cxnLst/>
              <a:rect l="l" t="t" r="r" b="b"/>
              <a:pathLst>
                <a:path w="2991" h="4452" extrusionOk="0">
                  <a:moveTo>
                    <a:pt x="0" y="1"/>
                  </a:moveTo>
                  <a:cubicBezTo>
                    <a:pt x="0" y="1"/>
                    <a:pt x="2808" y="1850"/>
                    <a:pt x="2990" y="4452"/>
                  </a:cubicBezTo>
                  <a:cubicBezTo>
                    <a:pt x="639" y="3311"/>
                    <a:pt x="0" y="1"/>
                    <a:pt x="0" y="1"/>
                  </a:cubicBezTo>
                  <a:close/>
                </a:path>
              </a:pathLst>
            </a:custGeom>
            <a:solidFill>
              <a:srgbClr val="D98A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22" name="Google Shape;4198;p46">
              <a:extLst>
                <a:ext uri="{FF2B5EF4-FFF2-40B4-BE49-F238E27FC236}">
                  <a16:creationId xmlns:a16="http://schemas.microsoft.com/office/drawing/2014/main" id="{E73AB263-0D36-30AE-AFB3-769299AC6F0D}"/>
                </a:ext>
              </a:extLst>
            </p:cNvPr>
            <p:cNvSpPr/>
            <p:nvPr/>
          </p:nvSpPr>
          <p:spPr>
            <a:xfrm>
              <a:off x="594175" y="3208700"/>
              <a:ext cx="74800" cy="153525"/>
            </a:xfrm>
            <a:custGeom>
              <a:avLst/>
              <a:gdLst/>
              <a:ahLst/>
              <a:cxnLst/>
              <a:rect l="l" t="t" r="r" b="b"/>
              <a:pathLst>
                <a:path w="2992" h="6141" extrusionOk="0">
                  <a:moveTo>
                    <a:pt x="868" y="1"/>
                  </a:moveTo>
                  <a:cubicBezTo>
                    <a:pt x="868" y="1"/>
                    <a:pt x="1" y="3813"/>
                    <a:pt x="1941" y="6141"/>
                  </a:cubicBezTo>
                  <a:cubicBezTo>
                    <a:pt x="2991" y="3288"/>
                    <a:pt x="868" y="1"/>
                    <a:pt x="868" y="1"/>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23" name="Google Shape;4199;p46">
              <a:extLst>
                <a:ext uri="{FF2B5EF4-FFF2-40B4-BE49-F238E27FC236}">
                  <a16:creationId xmlns:a16="http://schemas.microsoft.com/office/drawing/2014/main" id="{F995CA7A-ED09-C069-4CE1-869E935B89F7}"/>
                </a:ext>
              </a:extLst>
            </p:cNvPr>
            <p:cNvSpPr/>
            <p:nvPr/>
          </p:nvSpPr>
          <p:spPr>
            <a:xfrm>
              <a:off x="568500" y="3208700"/>
              <a:ext cx="63950" cy="131850"/>
            </a:xfrm>
            <a:custGeom>
              <a:avLst/>
              <a:gdLst/>
              <a:ahLst/>
              <a:cxnLst/>
              <a:rect l="l" t="t" r="r" b="b"/>
              <a:pathLst>
                <a:path w="2558" h="5274" extrusionOk="0">
                  <a:moveTo>
                    <a:pt x="1895" y="1"/>
                  </a:moveTo>
                  <a:cubicBezTo>
                    <a:pt x="1895" y="1"/>
                    <a:pt x="1" y="2786"/>
                    <a:pt x="845" y="5274"/>
                  </a:cubicBezTo>
                  <a:cubicBezTo>
                    <a:pt x="2557" y="3288"/>
                    <a:pt x="1895" y="1"/>
                    <a:pt x="1895" y="1"/>
                  </a:cubicBezTo>
                  <a:close/>
                </a:path>
              </a:pathLst>
            </a:custGeom>
            <a:solidFill>
              <a:srgbClr val="D98A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24" name="Google Shape;4200;p46">
              <a:extLst>
                <a:ext uri="{FF2B5EF4-FFF2-40B4-BE49-F238E27FC236}">
                  <a16:creationId xmlns:a16="http://schemas.microsoft.com/office/drawing/2014/main" id="{ECF4E843-1C08-12ED-56F2-AAAB776BE525}"/>
                </a:ext>
              </a:extLst>
            </p:cNvPr>
            <p:cNvSpPr/>
            <p:nvPr/>
          </p:nvSpPr>
          <p:spPr>
            <a:xfrm>
              <a:off x="526275" y="3208700"/>
              <a:ext cx="89625" cy="127850"/>
            </a:xfrm>
            <a:custGeom>
              <a:avLst/>
              <a:gdLst/>
              <a:ahLst/>
              <a:cxnLst/>
              <a:rect l="l" t="t" r="r" b="b"/>
              <a:pathLst>
                <a:path w="3585" h="5114" extrusionOk="0">
                  <a:moveTo>
                    <a:pt x="3584" y="1"/>
                  </a:moveTo>
                  <a:cubicBezTo>
                    <a:pt x="3584" y="1"/>
                    <a:pt x="275" y="2078"/>
                    <a:pt x="1" y="5114"/>
                  </a:cubicBezTo>
                  <a:cubicBezTo>
                    <a:pt x="2763" y="3836"/>
                    <a:pt x="3584" y="1"/>
                    <a:pt x="3584" y="1"/>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25" name="Google Shape;4201;p46">
              <a:extLst>
                <a:ext uri="{FF2B5EF4-FFF2-40B4-BE49-F238E27FC236}">
                  <a16:creationId xmlns:a16="http://schemas.microsoft.com/office/drawing/2014/main" id="{3769A986-A7E2-BBF0-EF0B-B01F59E1754C}"/>
                </a:ext>
              </a:extLst>
            </p:cNvPr>
            <p:cNvSpPr/>
            <p:nvPr/>
          </p:nvSpPr>
          <p:spPr>
            <a:xfrm>
              <a:off x="504600" y="3208700"/>
              <a:ext cx="111300" cy="74800"/>
            </a:xfrm>
            <a:custGeom>
              <a:avLst/>
              <a:gdLst/>
              <a:ahLst/>
              <a:cxnLst/>
              <a:rect l="l" t="t" r="r" b="b"/>
              <a:pathLst>
                <a:path w="4452" h="2992" extrusionOk="0">
                  <a:moveTo>
                    <a:pt x="4451" y="1"/>
                  </a:moveTo>
                  <a:cubicBezTo>
                    <a:pt x="4451" y="1"/>
                    <a:pt x="1142" y="640"/>
                    <a:pt x="0" y="2991"/>
                  </a:cubicBezTo>
                  <a:cubicBezTo>
                    <a:pt x="2603" y="2808"/>
                    <a:pt x="4451" y="1"/>
                    <a:pt x="4451" y="1"/>
                  </a:cubicBezTo>
                  <a:close/>
                </a:path>
              </a:pathLst>
            </a:custGeom>
            <a:solidFill>
              <a:srgbClr val="D98A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26" name="Google Shape;4202;p46">
              <a:extLst>
                <a:ext uri="{FF2B5EF4-FFF2-40B4-BE49-F238E27FC236}">
                  <a16:creationId xmlns:a16="http://schemas.microsoft.com/office/drawing/2014/main" id="{D80AF86B-4788-3A8D-E6AC-76DB95C36D64}"/>
                </a:ext>
              </a:extLst>
            </p:cNvPr>
            <p:cNvSpPr/>
            <p:nvPr/>
          </p:nvSpPr>
          <p:spPr>
            <a:xfrm>
              <a:off x="462375" y="3187025"/>
              <a:ext cx="153525" cy="74775"/>
            </a:xfrm>
            <a:custGeom>
              <a:avLst/>
              <a:gdLst/>
              <a:ahLst/>
              <a:cxnLst/>
              <a:rect l="l" t="t" r="r" b="b"/>
              <a:pathLst>
                <a:path w="6141" h="2991" extrusionOk="0">
                  <a:moveTo>
                    <a:pt x="6140" y="868"/>
                  </a:moveTo>
                  <a:cubicBezTo>
                    <a:pt x="6140" y="868"/>
                    <a:pt x="2329" y="1"/>
                    <a:pt x="0" y="1964"/>
                  </a:cubicBezTo>
                  <a:cubicBezTo>
                    <a:pt x="2854" y="2991"/>
                    <a:pt x="6140" y="868"/>
                    <a:pt x="6140" y="868"/>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27" name="Google Shape;4203;p46">
              <a:extLst>
                <a:ext uri="{FF2B5EF4-FFF2-40B4-BE49-F238E27FC236}">
                  <a16:creationId xmlns:a16="http://schemas.microsoft.com/office/drawing/2014/main" id="{2EB392DC-667F-F006-F705-09252334456F}"/>
                </a:ext>
              </a:extLst>
            </p:cNvPr>
            <p:cNvSpPr/>
            <p:nvPr/>
          </p:nvSpPr>
          <p:spPr>
            <a:xfrm>
              <a:off x="484050" y="3161925"/>
              <a:ext cx="131850" cy="63925"/>
            </a:xfrm>
            <a:custGeom>
              <a:avLst/>
              <a:gdLst/>
              <a:ahLst/>
              <a:cxnLst/>
              <a:rect l="l" t="t" r="r" b="b"/>
              <a:pathLst>
                <a:path w="5274" h="2557" extrusionOk="0">
                  <a:moveTo>
                    <a:pt x="5273" y="1872"/>
                  </a:moveTo>
                  <a:cubicBezTo>
                    <a:pt x="5273" y="1872"/>
                    <a:pt x="2489" y="0"/>
                    <a:pt x="1" y="822"/>
                  </a:cubicBezTo>
                  <a:cubicBezTo>
                    <a:pt x="1964" y="2557"/>
                    <a:pt x="5273" y="1872"/>
                    <a:pt x="5273" y="1872"/>
                  </a:cubicBezTo>
                  <a:close/>
                </a:path>
              </a:pathLst>
            </a:custGeom>
            <a:solidFill>
              <a:srgbClr val="D98A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28" name="Google Shape;4204;p46">
              <a:extLst>
                <a:ext uri="{FF2B5EF4-FFF2-40B4-BE49-F238E27FC236}">
                  <a16:creationId xmlns:a16="http://schemas.microsoft.com/office/drawing/2014/main" id="{6912F352-D755-3DE9-4D81-2001170AB7E2}"/>
                </a:ext>
              </a:extLst>
            </p:cNvPr>
            <p:cNvSpPr/>
            <p:nvPr/>
          </p:nvSpPr>
          <p:spPr>
            <a:xfrm>
              <a:off x="488050" y="3119125"/>
              <a:ext cx="127850" cy="89600"/>
            </a:xfrm>
            <a:custGeom>
              <a:avLst/>
              <a:gdLst/>
              <a:ahLst/>
              <a:cxnLst/>
              <a:rect l="l" t="t" r="r" b="b"/>
              <a:pathLst>
                <a:path w="5114" h="3584" extrusionOk="0">
                  <a:moveTo>
                    <a:pt x="5113" y="3584"/>
                  </a:moveTo>
                  <a:cubicBezTo>
                    <a:pt x="5113" y="3584"/>
                    <a:pt x="3013" y="274"/>
                    <a:pt x="0" y="0"/>
                  </a:cubicBezTo>
                  <a:cubicBezTo>
                    <a:pt x="1279" y="2762"/>
                    <a:pt x="5113" y="3584"/>
                    <a:pt x="5113" y="3584"/>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29" name="Google Shape;4205;p46">
              <a:extLst>
                <a:ext uri="{FF2B5EF4-FFF2-40B4-BE49-F238E27FC236}">
                  <a16:creationId xmlns:a16="http://schemas.microsoft.com/office/drawing/2014/main" id="{7F98309D-0BCC-F521-BE58-1C28A2930C5F}"/>
                </a:ext>
              </a:extLst>
            </p:cNvPr>
            <p:cNvSpPr/>
            <p:nvPr/>
          </p:nvSpPr>
          <p:spPr>
            <a:xfrm>
              <a:off x="541125" y="3097450"/>
              <a:ext cx="74775" cy="111275"/>
            </a:xfrm>
            <a:custGeom>
              <a:avLst/>
              <a:gdLst/>
              <a:ahLst/>
              <a:cxnLst/>
              <a:rect l="l" t="t" r="r" b="b"/>
              <a:pathLst>
                <a:path w="2991" h="4451" extrusionOk="0">
                  <a:moveTo>
                    <a:pt x="2990" y="4451"/>
                  </a:moveTo>
                  <a:cubicBezTo>
                    <a:pt x="2990" y="4451"/>
                    <a:pt x="2351" y="1141"/>
                    <a:pt x="0" y="0"/>
                  </a:cubicBezTo>
                  <a:cubicBezTo>
                    <a:pt x="183" y="2602"/>
                    <a:pt x="2990" y="4451"/>
                    <a:pt x="2990" y="4451"/>
                  </a:cubicBezTo>
                  <a:close/>
                </a:path>
              </a:pathLst>
            </a:custGeom>
            <a:solidFill>
              <a:srgbClr val="D98A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30" name="Google Shape;4206;p46">
              <a:extLst>
                <a:ext uri="{FF2B5EF4-FFF2-40B4-BE49-F238E27FC236}">
                  <a16:creationId xmlns:a16="http://schemas.microsoft.com/office/drawing/2014/main" id="{2E888D31-B220-560B-5289-938B87A3D283}"/>
                </a:ext>
              </a:extLst>
            </p:cNvPr>
            <p:cNvSpPr/>
            <p:nvPr/>
          </p:nvSpPr>
          <p:spPr>
            <a:xfrm>
              <a:off x="574225" y="3167050"/>
              <a:ext cx="83325" cy="83350"/>
            </a:xfrm>
            <a:custGeom>
              <a:avLst/>
              <a:gdLst/>
              <a:ahLst/>
              <a:cxnLst/>
              <a:rect l="l" t="t" r="r" b="b"/>
              <a:pathLst>
                <a:path w="3333" h="3334" extrusionOk="0">
                  <a:moveTo>
                    <a:pt x="1392" y="138"/>
                  </a:moveTo>
                  <a:cubicBezTo>
                    <a:pt x="2237" y="1"/>
                    <a:pt x="3036" y="549"/>
                    <a:pt x="3196" y="1393"/>
                  </a:cubicBezTo>
                  <a:cubicBezTo>
                    <a:pt x="3333" y="2238"/>
                    <a:pt x="2785" y="3036"/>
                    <a:pt x="1940" y="3196"/>
                  </a:cubicBezTo>
                  <a:cubicBezTo>
                    <a:pt x="1096" y="3333"/>
                    <a:pt x="297" y="2785"/>
                    <a:pt x="137" y="1941"/>
                  </a:cubicBezTo>
                  <a:cubicBezTo>
                    <a:pt x="0" y="1096"/>
                    <a:pt x="548" y="297"/>
                    <a:pt x="1392" y="138"/>
                  </a:cubicBezTo>
                  <a:close/>
                </a:path>
              </a:pathLst>
            </a:custGeom>
            <a:solidFill>
              <a:srgbClr val="CA4C6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grpSp>
      <p:grpSp>
        <p:nvGrpSpPr>
          <p:cNvPr id="31" name="Google Shape;4233;p46">
            <a:extLst>
              <a:ext uri="{FF2B5EF4-FFF2-40B4-BE49-F238E27FC236}">
                <a16:creationId xmlns:a16="http://schemas.microsoft.com/office/drawing/2014/main" id="{2EC7D11B-532E-A666-5EA7-33DA67196B83}"/>
              </a:ext>
            </a:extLst>
          </p:cNvPr>
          <p:cNvGrpSpPr/>
          <p:nvPr/>
        </p:nvGrpSpPr>
        <p:grpSpPr>
          <a:xfrm>
            <a:off x="1278360" y="5694752"/>
            <a:ext cx="307025" cy="307025"/>
            <a:chOff x="462375" y="3055200"/>
            <a:chExt cx="307025" cy="307025"/>
          </a:xfrm>
        </p:grpSpPr>
        <p:sp>
          <p:nvSpPr>
            <p:cNvPr id="32" name="Google Shape;4234;p46">
              <a:extLst>
                <a:ext uri="{FF2B5EF4-FFF2-40B4-BE49-F238E27FC236}">
                  <a16:creationId xmlns:a16="http://schemas.microsoft.com/office/drawing/2014/main" id="{3D79F84C-DD2C-1953-3ECB-2B568589A26E}"/>
                </a:ext>
              </a:extLst>
            </p:cNvPr>
            <p:cNvSpPr/>
            <p:nvPr/>
          </p:nvSpPr>
          <p:spPr>
            <a:xfrm>
              <a:off x="562800" y="3055200"/>
              <a:ext cx="74775" cy="153525"/>
            </a:xfrm>
            <a:custGeom>
              <a:avLst/>
              <a:gdLst/>
              <a:ahLst/>
              <a:cxnLst/>
              <a:rect l="l" t="t" r="r" b="b"/>
              <a:pathLst>
                <a:path w="2991" h="6141" extrusionOk="0">
                  <a:moveTo>
                    <a:pt x="2123" y="6141"/>
                  </a:moveTo>
                  <a:cubicBezTo>
                    <a:pt x="2123" y="6141"/>
                    <a:pt x="1" y="2854"/>
                    <a:pt x="1028" y="1"/>
                  </a:cubicBezTo>
                  <a:cubicBezTo>
                    <a:pt x="2991" y="2329"/>
                    <a:pt x="2123" y="6141"/>
                    <a:pt x="2123" y="6141"/>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33" name="Google Shape;4235;p46">
              <a:extLst>
                <a:ext uri="{FF2B5EF4-FFF2-40B4-BE49-F238E27FC236}">
                  <a16:creationId xmlns:a16="http://schemas.microsoft.com/office/drawing/2014/main" id="{463BF786-A376-86A6-BBDE-781D69978FF3}"/>
                </a:ext>
              </a:extLst>
            </p:cNvPr>
            <p:cNvSpPr/>
            <p:nvPr/>
          </p:nvSpPr>
          <p:spPr>
            <a:xfrm>
              <a:off x="615875" y="3080900"/>
              <a:ext cx="89050" cy="127825"/>
            </a:xfrm>
            <a:custGeom>
              <a:avLst/>
              <a:gdLst/>
              <a:ahLst/>
              <a:cxnLst/>
              <a:rect l="l" t="t" r="r" b="b"/>
              <a:pathLst>
                <a:path w="3562" h="5113" extrusionOk="0">
                  <a:moveTo>
                    <a:pt x="0" y="5113"/>
                  </a:moveTo>
                  <a:cubicBezTo>
                    <a:pt x="0" y="5113"/>
                    <a:pt x="822" y="1278"/>
                    <a:pt x="3561" y="0"/>
                  </a:cubicBezTo>
                  <a:cubicBezTo>
                    <a:pt x="3310" y="3013"/>
                    <a:pt x="0" y="5113"/>
                    <a:pt x="0" y="5113"/>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34" name="Google Shape;4236;p46">
              <a:extLst>
                <a:ext uri="{FF2B5EF4-FFF2-40B4-BE49-F238E27FC236}">
                  <a16:creationId xmlns:a16="http://schemas.microsoft.com/office/drawing/2014/main" id="{F656836E-65C2-5528-34E1-283CF6787011}"/>
                </a:ext>
              </a:extLst>
            </p:cNvPr>
            <p:cNvSpPr/>
            <p:nvPr/>
          </p:nvSpPr>
          <p:spPr>
            <a:xfrm>
              <a:off x="615875" y="3155650"/>
              <a:ext cx="153525" cy="74775"/>
            </a:xfrm>
            <a:custGeom>
              <a:avLst/>
              <a:gdLst/>
              <a:ahLst/>
              <a:cxnLst/>
              <a:rect l="l" t="t" r="r" b="b"/>
              <a:pathLst>
                <a:path w="6141" h="2991" extrusionOk="0">
                  <a:moveTo>
                    <a:pt x="0" y="2123"/>
                  </a:moveTo>
                  <a:cubicBezTo>
                    <a:pt x="0" y="2123"/>
                    <a:pt x="3287" y="0"/>
                    <a:pt x="6140" y="1027"/>
                  </a:cubicBezTo>
                  <a:cubicBezTo>
                    <a:pt x="3812" y="2990"/>
                    <a:pt x="0" y="2123"/>
                    <a:pt x="0" y="2123"/>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35" name="Google Shape;4237;p46">
              <a:extLst>
                <a:ext uri="{FF2B5EF4-FFF2-40B4-BE49-F238E27FC236}">
                  <a16:creationId xmlns:a16="http://schemas.microsoft.com/office/drawing/2014/main" id="{7314CB3E-A439-9882-2689-B51F16DBA78F}"/>
                </a:ext>
              </a:extLst>
            </p:cNvPr>
            <p:cNvSpPr/>
            <p:nvPr/>
          </p:nvSpPr>
          <p:spPr>
            <a:xfrm>
              <a:off x="615875" y="3208700"/>
              <a:ext cx="127850" cy="89625"/>
            </a:xfrm>
            <a:custGeom>
              <a:avLst/>
              <a:gdLst/>
              <a:ahLst/>
              <a:cxnLst/>
              <a:rect l="l" t="t" r="r" b="b"/>
              <a:pathLst>
                <a:path w="5114" h="3585" extrusionOk="0">
                  <a:moveTo>
                    <a:pt x="0" y="1"/>
                  </a:moveTo>
                  <a:cubicBezTo>
                    <a:pt x="0" y="1"/>
                    <a:pt x="3812" y="823"/>
                    <a:pt x="5113" y="3585"/>
                  </a:cubicBezTo>
                  <a:cubicBezTo>
                    <a:pt x="2077" y="3311"/>
                    <a:pt x="0" y="1"/>
                    <a:pt x="0" y="1"/>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36" name="Google Shape;4238;p46">
              <a:extLst>
                <a:ext uri="{FF2B5EF4-FFF2-40B4-BE49-F238E27FC236}">
                  <a16:creationId xmlns:a16="http://schemas.microsoft.com/office/drawing/2014/main" id="{71E15FA7-FB1E-631D-548E-B69E2E50314B}"/>
                </a:ext>
              </a:extLst>
            </p:cNvPr>
            <p:cNvSpPr/>
            <p:nvPr/>
          </p:nvSpPr>
          <p:spPr>
            <a:xfrm>
              <a:off x="594175" y="3208700"/>
              <a:ext cx="74800" cy="153525"/>
            </a:xfrm>
            <a:custGeom>
              <a:avLst/>
              <a:gdLst/>
              <a:ahLst/>
              <a:cxnLst/>
              <a:rect l="l" t="t" r="r" b="b"/>
              <a:pathLst>
                <a:path w="2992" h="6141" extrusionOk="0">
                  <a:moveTo>
                    <a:pt x="868" y="1"/>
                  </a:moveTo>
                  <a:cubicBezTo>
                    <a:pt x="868" y="1"/>
                    <a:pt x="1" y="3813"/>
                    <a:pt x="1941" y="6141"/>
                  </a:cubicBezTo>
                  <a:cubicBezTo>
                    <a:pt x="2991" y="3288"/>
                    <a:pt x="868" y="1"/>
                    <a:pt x="868" y="1"/>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37" name="Google Shape;4239;p46">
              <a:extLst>
                <a:ext uri="{FF2B5EF4-FFF2-40B4-BE49-F238E27FC236}">
                  <a16:creationId xmlns:a16="http://schemas.microsoft.com/office/drawing/2014/main" id="{2F257E2F-9FBC-3A8E-8674-7A0CB60C5FB5}"/>
                </a:ext>
              </a:extLst>
            </p:cNvPr>
            <p:cNvSpPr/>
            <p:nvPr/>
          </p:nvSpPr>
          <p:spPr>
            <a:xfrm>
              <a:off x="526275" y="3208700"/>
              <a:ext cx="89625" cy="127850"/>
            </a:xfrm>
            <a:custGeom>
              <a:avLst/>
              <a:gdLst/>
              <a:ahLst/>
              <a:cxnLst/>
              <a:rect l="l" t="t" r="r" b="b"/>
              <a:pathLst>
                <a:path w="3585" h="5114" extrusionOk="0">
                  <a:moveTo>
                    <a:pt x="3584" y="1"/>
                  </a:moveTo>
                  <a:cubicBezTo>
                    <a:pt x="3584" y="1"/>
                    <a:pt x="275" y="2078"/>
                    <a:pt x="1" y="5114"/>
                  </a:cubicBezTo>
                  <a:cubicBezTo>
                    <a:pt x="2763" y="3836"/>
                    <a:pt x="3584" y="1"/>
                    <a:pt x="3584" y="1"/>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38" name="Google Shape;4240;p46">
              <a:extLst>
                <a:ext uri="{FF2B5EF4-FFF2-40B4-BE49-F238E27FC236}">
                  <a16:creationId xmlns:a16="http://schemas.microsoft.com/office/drawing/2014/main" id="{6000E8C7-52BB-3191-5940-F58D4DD9D020}"/>
                </a:ext>
              </a:extLst>
            </p:cNvPr>
            <p:cNvSpPr/>
            <p:nvPr/>
          </p:nvSpPr>
          <p:spPr>
            <a:xfrm>
              <a:off x="462375" y="3187025"/>
              <a:ext cx="153525" cy="74775"/>
            </a:xfrm>
            <a:custGeom>
              <a:avLst/>
              <a:gdLst/>
              <a:ahLst/>
              <a:cxnLst/>
              <a:rect l="l" t="t" r="r" b="b"/>
              <a:pathLst>
                <a:path w="6141" h="2991" extrusionOk="0">
                  <a:moveTo>
                    <a:pt x="6140" y="868"/>
                  </a:moveTo>
                  <a:cubicBezTo>
                    <a:pt x="6140" y="868"/>
                    <a:pt x="2329" y="1"/>
                    <a:pt x="0" y="1964"/>
                  </a:cubicBezTo>
                  <a:cubicBezTo>
                    <a:pt x="2854" y="2991"/>
                    <a:pt x="6140" y="868"/>
                    <a:pt x="6140" y="868"/>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39" name="Google Shape;4241;p46">
              <a:extLst>
                <a:ext uri="{FF2B5EF4-FFF2-40B4-BE49-F238E27FC236}">
                  <a16:creationId xmlns:a16="http://schemas.microsoft.com/office/drawing/2014/main" id="{CB2DC46C-90F3-C58A-0634-39011520699C}"/>
                </a:ext>
              </a:extLst>
            </p:cNvPr>
            <p:cNvSpPr/>
            <p:nvPr/>
          </p:nvSpPr>
          <p:spPr>
            <a:xfrm>
              <a:off x="488050" y="3119125"/>
              <a:ext cx="127850" cy="89600"/>
            </a:xfrm>
            <a:custGeom>
              <a:avLst/>
              <a:gdLst/>
              <a:ahLst/>
              <a:cxnLst/>
              <a:rect l="l" t="t" r="r" b="b"/>
              <a:pathLst>
                <a:path w="5114" h="3584" extrusionOk="0">
                  <a:moveTo>
                    <a:pt x="5113" y="3584"/>
                  </a:moveTo>
                  <a:cubicBezTo>
                    <a:pt x="5113" y="3584"/>
                    <a:pt x="3013" y="274"/>
                    <a:pt x="0" y="0"/>
                  </a:cubicBezTo>
                  <a:cubicBezTo>
                    <a:pt x="1279" y="2762"/>
                    <a:pt x="5113" y="3584"/>
                    <a:pt x="5113" y="3584"/>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40" name="Google Shape;4242;p46">
              <a:extLst>
                <a:ext uri="{FF2B5EF4-FFF2-40B4-BE49-F238E27FC236}">
                  <a16:creationId xmlns:a16="http://schemas.microsoft.com/office/drawing/2014/main" id="{7F7AF28C-818F-235B-F29A-47C06F902948}"/>
                </a:ext>
              </a:extLst>
            </p:cNvPr>
            <p:cNvSpPr/>
            <p:nvPr/>
          </p:nvSpPr>
          <p:spPr>
            <a:xfrm>
              <a:off x="562800" y="3055200"/>
              <a:ext cx="74775" cy="153525"/>
            </a:xfrm>
            <a:custGeom>
              <a:avLst/>
              <a:gdLst/>
              <a:ahLst/>
              <a:cxnLst/>
              <a:rect l="l" t="t" r="r" b="b"/>
              <a:pathLst>
                <a:path w="2991" h="6141" extrusionOk="0">
                  <a:moveTo>
                    <a:pt x="2123" y="6141"/>
                  </a:moveTo>
                  <a:cubicBezTo>
                    <a:pt x="2123" y="6141"/>
                    <a:pt x="1" y="2854"/>
                    <a:pt x="1028" y="1"/>
                  </a:cubicBezTo>
                  <a:cubicBezTo>
                    <a:pt x="2991" y="2329"/>
                    <a:pt x="2123" y="6141"/>
                    <a:pt x="2123" y="6141"/>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41" name="Google Shape;4243;p46">
              <a:extLst>
                <a:ext uri="{FF2B5EF4-FFF2-40B4-BE49-F238E27FC236}">
                  <a16:creationId xmlns:a16="http://schemas.microsoft.com/office/drawing/2014/main" id="{88E25C98-2471-05F5-9736-4B581A14C1DE}"/>
                </a:ext>
              </a:extLst>
            </p:cNvPr>
            <p:cNvSpPr/>
            <p:nvPr/>
          </p:nvSpPr>
          <p:spPr>
            <a:xfrm>
              <a:off x="598750" y="3076900"/>
              <a:ext cx="63950" cy="131825"/>
            </a:xfrm>
            <a:custGeom>
              <a:avLst/>
              <a:gdLst/>
              <a:ahLst/>
              <a:cxnLst/>
              <a:rect l="l" t="t" r="r" b="b"/>
              <a:pathLst>
                <a:path w="2558" h="5273" extrusionOk="0">
                  <a:moveTo>
                    <a:pt x="685" y="5273"/>
                  </a:moveTo>
                  <a:cubicBezTo>
                    <a:pt x="685" y="5273"/>
                    <a:pt x="1" y="1963"/>
                    <a:pt x="1712" y="0"/>
                  </a:cubicBezTo>
                  <a:cubicBezTo>
                    <a:pt x="2557" y="2488"/>
                    <a:pt x="685" y="5273"/>
                    <a:pt x="685" y="5273"/>
                  </a:cubicBezTo>
                  <a:close/>
                </a:path>
              </a:pathLst>
            </a:custGeom>
            <a:solidFill>
              <a:srgbClr val="D98A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42" name="Google Shape;4244;p46">
              <a:extLst>
                <a:ext uri="{FF2B5EF4-FFF2-40B4-BE49-F238E27FC236}">
                  <a16:creationId xmlns:a16="http://schemas.microsoft.com/office/drawing/2014/main" id="{D0B68830-C234-3899-B14D-9D1C5B9A99C2}"/>
                </a:ext>
              </a:extLst>
            </p:cNvPr>
            <p:cNvSpPr/>
            <p:nvPr/>
          </p:nvSpPr>
          <p:spPr>
            <a:xfrm>
              <a:off x="615875" y="3080900"/>
              <a:ext cx="89050" cy="127825"/>
            </a:xfrm>
            <a:custGeom>
              <a:avLst/>
              <a:gdLst/>
              <a:ahLst/>
              <a:cxnLst/>
              <a:rect l="l" t="t" r="r" b="b"/>
              <a:pathLst>
                <a:path w="3562" h="5113" extrusionOk="0">
                  <a:moveTo>
                    <a:pt x="0" y="5113"/>
                  </a:moveTo>
                  <a:cubicBezTo>
                    <a:pt x="0" y="5113"/>
                    <a:pt x="822" y="1278"/>
                    <a:pt x="3561" y="0"/>
                  </a:cubicBezTo>
                  <a:cubicBezTo>
                    <a:pt x="3310" y="3013"/>
                    <a:pt x="0" y="5113"/>
                    <a:pt x="0" y="5113"/>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43" name="Google Shape;4245;p46">
              <a:extLst>
                <a:ext uri="{FF2B5EF4-FFF2-40B4-BE49-F238E27FC236}">
                  <a16:creationId xmlns:a16="http://schemas.microsoft.com/office/drawing/2014/main" id="{F227C4EA-9582-27C5-9786-16A13D73CEDC}"/>
                </a:ext>
              </a:extLst>
            </p:cNvPr>
            <p:cNvSpPr/>
            <p:nvPr/>
          </p:nvSpPr>
          <p:spPr>
            <a:xfrm>
              <a:off x="615875" y="3133950"/>
              <a:ext cx="111300" cy="74775"/>
            </a:xfrm>
            <a:custGeom>
              <a:avLst/>
              <a:gdLst/>
              <a:ahLst/>
              <a:cxnLst/>
              <a:rect l="l" t="t" r="r" b="b"/>
              <a:pathLst>
                <a:path w="4452" h="2991" extrusionOk="0">
                  <a:moveTo>
                    <a:pt x="0" y="2991"/>
                  </a:moveTo>
                  <a:cubicBezTo>
                    <a:pt x="0" y="2991"/>
                    <a:pt x="1849" y="183"/>
                    <a:pt x="4451" y="1"/>
                  </a:cubicBezTo>
                  <a:cubicBezTo>
                    <a:pt x="3310" y="2352"/>
                    <a:pt x="0" y="2991"/>
                    <a:pt x="0" y="2991"/>
                  </a:cubicBezTo>
                  <a:close/>
                </a:path>
              </a:pathLst>
            </a:custGeom>
            <a:solidFill>
              <a:srgbClr val="D98A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44" name="Google Shape;4246;p46">
              <a:extLst>
                <a:ext uri="{FF2B5EF4-FFF2-40B4-BE49-F238E27FC236}">
                  <a16:creationId xmlns:a16="http://schemas.microsoft.com/office/drawing/2014/main" id="{D96969C9-EA96-9D7B-CC88-3F1D95C4FC28}"/>
                </a:ext>
              </a:extLst>
            </p:cNvPr>
            <p:cNvSpPr/>
            <p:nvPr/>
          </p:nvSpPr>
          <p:spPr>
            <a:xfrm>
              <a:off x="615875" y="3155650"/>
              <a:ext cx="153525" cy="74775"/>
            </a:xfrm>
            <a:custGeom>
              <a:avLst/>
              <a:gdLst/>
              <a:ahLst/>
              <a:cxnLst/>
              <a:rect l="l" t="t" r="r" b="b"/>
              <a:pathLst>
                <a:path w="6141" h="2991" extrusionOk="0">
                  <a:moveTo>
                    <a:pt x="0" y="2123"/>
                  </a:moveTo>
                  <a:cubicBezTo>
                    <a:pt x="0" y="2123"/>
                    <a:pt x="3287" y="0"/>
                    <a:pt x="6140" y="1027"/>
                  </a:cubicBezTo>
                  <a:cubicBezTo>
                    <a:pt x="3812" y="2990"/>
                    <a:pt x="0" y="2123"/>
                    <a:pt x="0" y="2123"/>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45" name="Google Shape;4247;p46">
              <a:extLst>
                <a:ext uri="{FF2B5EF4-FFF2-40B4-BE49-F238E27FC236}">
                  <a16:creationId xmlns:a16="http://schemas.microsoft.com/office/drawing/2014/main" id="{03923F7F-B98E-4FD3-DD1E-FFBF69FDBB0C}"/>
                </a:ext>
              </a:extLst>
            </p:cNvPr>
            <p:cNvSpPr/>
            <p:nvPr/>
          </p:nvSpPr>
          <p:spPr>
            <a:xfrm>
              <a:off x="615875" y="3191600"/>
              <a:ext cx="131275" cy="63925"/>
            </a:xfrm>
            <a:custGeom>
              <a:avLst/>
              <a:gdLst/>
              <a:ahLst/>
              <a:cxnLst/>
              <a:rect l="l" t="t" r="r" b="b"/>
              <a:pathLst>
                <a:path w="5251" h="2557" extrusionOk="0">
                  <a:moveTo>
                    <a:pt x="0" y="685"/>
                  </a:moveTo>
                  <a:cubicBezTo>
                    <a:pt x="0" y="685"/>
                    <a:pt x="3287" y="0"/>
                    <a:pt x="5250" y="1735"/>
                  </a:cubicBezTo>
                  <a:cubicBezTo>
                    <a:pt x="2785" y="2557"/>
                    <a:pt x="0" y="685"/>
                    <a:pt x="0" y="685"/>
                  </a:cubicBezTo>
                  <a:close/>
                </a:path>
              </a:pathLst>
            </a:custGeom>
            <a:solidFill>
              <a:srgbClr val="D98A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46" name="Google Shape;4248;p46">
              <a:extLst>
                <a:ext uri="{FF2B5EF4-FFF2-40B4-BE49-F238E27FC236}">
                  <a16:creationId xmlns:a16="http://schemas.microsoft.com/office/drawing/2014/main" id="{6398965C-A07D-29B8-A591-EB56264B28A1}"/>
                </a:ext>
              </a:extLst>
            </p:cNvPr>
            <p:cNvSpPr/>
            <p:nvPr/>
          </p:nvSpPr>
          <p:spPr>
            <a:xfrm>
              <a:off x="615875" y="3208700"/>
              <a:ext cx="127850" cy="89625"/>
            </a:xfrm>
            <a:custGeom>
              <a:avLst/>
              <a:gdLst/>
              <a:ahLst/>
              <a:cxnLst/>
              <a:rect l="l" t="t" r="r" b="b"/>
              <a:pathLst>
                <a:path w="5114" h="3585" extrusionOk="0">
                  <a:moveTo>
                    <a:pt x="0" y="1"/>
                  </a:moveTo>
                  <a:cubicBezTo>
                    <a:pt x="0" y="1"/>
                    <a:pt x="3812" y="823"/>
                    <a:pt x="5113" y="3585"/>
                  </a:cubicBezTo>
                  <a:cubicBezTo>
                    <a:pt x="2077" y="3311"/>
                    <a:pt x="0" y="1"/>
                    <a:pt x="0" y="1"/>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47" name="Google Shape;4249;p46">
              <a:extLst>
                <a:ext uri="{FF2B5EF4-FFF2-40B4-BE49-F238E27FC236}">
                  <a16:creationId xmlns:a16="http://schemas.microsoft.com/office/drawing/2014/main" id="{7BD521EE-633C-4020-0C36-038EF41C6184}"/>
                </a:ext>
              </a:extLst>
            </p:cNvPr>
            <p:cNvSpPr/>
            <p:nvPr/>
          </p:nvSpPr>
          <p:spPr>
            <a:xfrm>
              <a:off x="615875" y="3208700"/>
              <a:ext cx="74775" cy="111300"/>
            </a:xfrm>
            <a:custGeom>
              <a:avLst/>
              <a:gdLst/>
              <a:ahLst/>
              <a:cxnLst/>
              <a:rect l="l" t="t" r="r" b="b"/>
              <a:pathLst>
                <a:path w="2991" h="4452" extrusionOk="0">
                  <a:moveTo>
                    <a:pt x="0" y="1"/>
                  </a:moveTo>
                  <a:cubicBezTo>
                    <a:pt x="0" y="1"/>
                    <a:pt x="2808" y="1850"/>
                    <a:pt x="2990" y="4452"/>
                  </a:cubicBezTo>
                  <a:cubicBezTo>
                    <a:pt x="639" y="3311"/>
                    <a:pt x="0" y="1"/>
                    <a:pt x="0" y="1"/>
                  </a:cubicBezTo>
                  <a:close/>
                </a:path>
              </a:pathLst>
            </a:custGeom>
            <a:solidFill>
              <a:srgbClr val="D98A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48" name="Google Shape;4250;p46">
              <a:extLst>
                <a:ext uri="{FF2B5EF4-FFF2-40B4-BE49-F238E27FC236}">
                  <a16:creationId xmlns:a16="http://schemas.microsoft.com/office/drawing/2014/main" id="{DDAB6D00-B7F3-FEF4-7FB4-C04496192835}"/>
                </a:ext>
              </a:extLst>
            </p:cNvPr>
            <p:cNvSpPr/>
            <p:nvPr/>
          </p:nvSpPr>
          <p:spPr>
            <a:xfrm>
              <a:off x="594175" y="3208700"/>
              <a:ext cx="74800" cy="153525"/>
            </a:xfrm>
            <a:custGeom>
              <a:avLst/>
              <a:gdLst/>
              <a:ahLst/>
              <a:cxnLst/>
              <a:rect l="l" t="t" r="r" b="b"/>
              <a:pathLst>
                <a:path w="2992" h="6141" extrusionOk="0">
                  <a:moveTo>
                    <a:pt x="868" y="1"/>
                  </a:moveTo>
                  <a:cubicBezTo>
                    <a:pt x="868" y="1"/>
                    <a:pt x="1" y="3813"/>
                    <a:pt x="1941" y="6141"/>
                  </a:cubicBezTo>
                  <a:cubicBezTo>
                    <a:pt x="2991" y="3288"/>
                    <a:pt x="868" y="1"/>
                    <a:pt x="868" y="1"/>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49" name="Google Shape;4251;p46">
              <a:extLst>
                <a:ext uri="{FF2B5EF4-FFF2-40B4-BE49-F238E27FC236}">
                  <a16:creationId xmlns:a16="http://schemas.microsoft.com/office/drawing/2014/main" id="{E983CEC1-1002-64B7-F668-F1BB5F49BD6E}"/>
                </a:ext>
              </a:extLst>
            </p:cNvPr>
            <p:cNvSpPr/>
            <p:nvPr/>
          </p:nvSpPr>
          <p:spPr>
            <a:xfrm>
              <a:off x="568500" y="3208700"/>
              <a:ext cx="63950" cy="131850"/>
            </a:xfrm>
            <a:custGeom>
              <a:avLst/>
              <a:gdLst/>
              <a:ahLst/>
              <a:cxnLst/>
              <a:rect l="l" t="t" r="r" b="b"/>
              <a:pathLst>
                <a:path w="2558" h="5274" extrusionOk="0">
                  <a:moveTo>
                    <a:pt x="1895" y="1"/>
                  </a:moveTo>
                  <a:cubicBezTo>
                    <a:pt x="1895" y="1"/>
                    <a:pt x="1" y="2786"/>
                    <a:pt x="845" y="5274"/>
                  </a:cubicBezTo>
                  <a:cubicBezTo>
                    <a:pt x="2557" y="3288"/>
                    <a:pt x="1895" y="1"/>
                    <a:pt x="1895" y="1"/>
                  </a:cubicBezTo>
                  <a:close/>
                </a:path>
              </a:pathLst>
            </a:custGeom>
            <a:solidFill>
              <a:srgbClr val="D98A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50" name="Google Shape;4252;p46">
              <a:extLst>
                <a:ext uri="{FF2B5EF4-FFF2-40B4-BE49-F238E27FC236}">
                  <a16:creationId xmlns:a16="http://schemas.microsoft.com/office/drawing/2014/main" id="{28ADE8BD-5675-FD82-23F0-519DB1A2A2D3}"/>
                </a:ext>
              </a:extLst>
            </p:cNvPr>
            <p:cNvSpPr/>
            <p:nvPr/>
          </p:nvSpPr>
          <p:spPr>
            <a:xfrm>
              <a:off x="526275" y="3208700"/>
              <a:ext cx="89625" cy="127850"/>
            </a:xfrm>
            <a:custGeom>
              <a:avLst/>
              <a:gdLst/>
              <a:ahLst/>
              <a:cxnLst/>
              <a:rect l="l" t="t" r="r" b="b"/>
              <a:pathLst>
                <a:path w="3585" h="5114" extrusionOk="0">
                  <a:moveTo>
                    <a:pt x="3584" y="1"/>
                  </a:moveTo>
                  <a:cubicBezTo>
                    <a:pt x="3584" y="1"/>
                    <a:pt x="275" y="2078"/>
                    <a:pt x="1" y="5114"/>
                  </a:cubicBezTo>
                  <a:cubicBezTo>
                    <a:pt x="2763" y="3836"/>
                    <a:pt x="3584" y="1"/>
                    <a:pt x="3584" y="1"/>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51" name="Google Shape;4253;p46">
              <a:extLst>
                <a:ext uri="{FF2B5EF4-FFF2-40B4-BE49-F238E27FC236}">
                  <a16:creationId xmlns:a16="http://schemas.microsoft.com/office/drawing/2014/main" id="{6E1C9CDB-5951-5AC9-04D4-6F31F8DEC69C}"/>
                </a:ext>
              </a:extLst>
            </p:cNvPr>
            <p:cNvSpPr/>
            <p:nvPr/>
          </p:nvSpPr>
          <p:spPr>
            <a:xfrm>
              <a:off x="504600" y="3208700"/>
              <a:ext cx="111300" cy="74800"/>
            </a:xfrm>
            <a:custGeom>
              <a:avLst/>
              <a:gdLst/>
              <a:ahLst/>
              <a:cxnLst/>
              <a:rect l="l" t="t" r="r" b="b"/>
              <a:pathLst>
                <a:path w="4452" h="2992" extrusionOk="0">
                  <a:moveTo>
                    <a:pt x="4451" y="1"/>
                  </a:moveTo>
                  <a:cubicBezTo>
                    <a:pt x="4451" y="1"/>
                    <a:pt x="1142" y="640"/>
                    <a:pt x="0" y="2991"/>
                  </a:cubicBezTo>
                  <a:cubicBezTo>
                    <a:pt x="2603" y="2808"/>
                    <a:pt x="4451" y="1"/>
                    <a:pt x="4451" y="1"/>
                  </a:cubicBezTo>
                  <a:close/>
                </a:path>
              </a:pathLst>
            </a:custGeom>
            <a:solidFill>
              <a:srgbClr val="D98A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52" name="Google Shape;4254;p46">
              <a:extLst>
                <a:ext uri="{FF2B5EF4-FFF2-40B4-BE49-F238E27FC236}">
                  <a16:creationId xmlns:a16="http://schemas.microsoft.com/office/drawing/2014/main" id="{E635C0D1-7C3F-F6A7-D175-9408D9AB5109}"/>
                </a:ext>
              </a:extLst>
            </p:cNvPr>
            <p:cNvSpPr/>
            <p:nvPr/>
          </p:nvSpPr>
          <p:spPr>
            <a:xfrm>
              <a:off x="462375" y="3187025"/>
              <a:ext cx="153525" cy="74775"/>
            </a:xfrm>
            <a:custGeom>
              <a:avLst/>
              <a:gdLst/>
              <a:ahLst/>
              <a:cxnLst/>
              <a:rect l="l" t="t" r="r" b="b"/>
              <a:pathLst>
                <a:path w="6141" h="2991" extrusionOk="0">
                  <a:moveTo>
                    <a:pt x="6140" y="868"/>
                  </a:moveTo>
                  <a:cubicBezTo>
                    <a:pt x="6140" y="868"/>
                    <a:pt x="2329" y="1"/>
                    <a:pt x="0" y="1964"/>
                  </a:cubicBezTo>
                  <a:cubicBezTo>
                    <a:pt x="2854" y="2991"/>
                    <a:pt x="6140" y="868"/>
                    <a:pt x="6140" y="868"/>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53" name="Google Shape;4255;p46">
              <a:extLst>
                <a:ext uri="{FF2B5EF4-FFF2-40B4-BE49-F238E27FC236}">
                  <a16:creationId xmlns:a16="http://schemas.microsoft.com/office/drawing/2014/main" id="{747BAD89-83AB-2769-3973-F5FC2566A121}"/>
                </a:ext>
              </a:extLst>
            </p:cNvPr>
            <p:cNvSpPr/>
            <p:nvPr/>
          </p:nvSpPr>
          <p:spPr>
            <a:xfrm>
              <a:off x="484050" y="3161925"/>
              <a:ext cx="131850" cy="63925"/>
            </a:xfrm>
            <a:custGeom>
              <a:avLst/>
              <a:gdLst/>
              <a:ahLst/>
              <a:cxnLst/>
              <a:rect l="l" t="t" r="r" b="b"/>
              <a:pathLst>
                <a:path w="5274" h="2557" extrusionOk="0">
                  <a:moveTo>
                    <a:pt x="5273" y="1872"/>
                  </a:moveTo>
                  <a:cubicBezTo>
                    <a:pt x="5273" y="1872"/>
                    <a:pt x="2489" y="0"/>
                    <a:pt x="1" y="822"/>
                  </a:cubicBezTo>
                  <a:cubicBezTo>
                    <a:pt x="1964" y="2557"/>
                    <a:pt x="5273" y="1872"/>
                    <a:pt x="5273" y="1872"/>
                  </a:cubicBezTo>
                  <a:close/>
                </a:path>
              </a:pathLst>
            </a:custGeom>
            <a:solidFill>
              <a:srgbClr val="D98A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54" name="Google Shape;4256;p46">
              <a:extLst>
                <a:ext uri="{FF2B5EF4-FFF2-40B4-BE49-F238E27FC236}">
                  <a16:creationId xmlns:a16="http://schemas.microsoft.com/office/drawing/2014/main" id="{531B7BCE-CC46-FFA3-9487-E88E5201CFF2}"/>
                </a:ext>
              </a:extLst>
            </p:cNvPr>
            <p:cNvSpPr/>
            <p:nvPr/>
          </p:nvSpPr>
          <p:spPr>
            <a:xfrm>
              <a:off x="488050" y="3119125"/>
              <a:ext cx="127850" cy="89600"/>
            </a:xfrm>
            <a:custGeom>
              <a:avLst/>
              <a:gdLst/>
              <a:ahLst/>
              <a:cxnLst/>
              <a:rect l="l" t="t" r="r" b="b"/>
              <a:pathLst>
                <a:path w="5114" h="3584" extrusionOk="0">
                  <a:moveTo>
                    <a:pt x="5113" y="3584"/>
                  </a:moveTo>
                  <a:cubicBezTo>
                    <a:pt x="5113" y="3584"/>
                    <a:pt x="3013" y="274"/>
                    <a:pt x="0" y="0"/>
                  </a:cubicBezTo>
                  <a:cubicBezTo>
                    <a:pt x="1279" y="2762"/>
                    <a:pt x="5113" y="3584"/>
                    <a:pt x="5113" y="3584"/>
                  </a:cubicBezTo>
                  <a:close/>
                </a:path>
              </a:pathLst>
            </a:custGeom>
            <a:solidFill>
              <a:srgbClr val="E1A21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55" name="Google Shape;4257;p46">
              <a:extLst>
                <a:ext uri="{FF2B5EF4-FFF2-40B4-BE49-F238E27FC236}">
                  <a16:creationId xmlns:a16="http://schemas.microsoft.com/office/drawing/2014/main" id="{3955EF11-3246-4641-E894-568A98EAC547}"/>
                </a:ext>
              </a:extLst>
            </p:cNvPr>
            <p:cNvSpPr/>
            <p:nvPr/>
          </p:nvSpPr>
          <p:spPr>
            <a:xfrm>
              <a:off x="541125" y="3097450"/>
              <a:ext cx="74775" cy="111275"/>
            </a:xfrm>
            <a:custGeom>
              <a:avLst/>
              <a:gdLst/>
              <a:ahLst/>
              <a:cxnLst/>
              <a:rect l="l" t="t" r="r" b="b"/>
              <a:pathLst>
                <a:path w="2991" h="4451" extrusionOk="0">
                  <a:moveTo>
                    <a:pt x="2990" y="4451"/>
                  </a:moveTo>
                  <a:cubicBezTo>
                    <a:pt x="2990" y="4451"/>
                    <a:pt x="2351" y="1141"/>
                    <a:pt x="0" y="0"/>
                  </a:cubicBezTo>
                  <a:cubicBezTo>
                    <a:pt x="183" y="2602"/>
                    <a:pt x="2990" y="4451"/>
                    <a:pt x="2990" y="4451"/>
                  </a:cubicBezTo>
                  <a:close/>
                </a:path>
              </a:pathLst>
            </a:custGeom>
            <a:solidFill>
              <a:srgbClr val="D98A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sp>
          <p:nvSpPr>
            <p:cNvPr id="56" name="Google Shape;4258;p46">
              <a:extLst>
                <a:ext uri="{FF2B5EF4-FFF2-40B4-BE49-F238E27FC236}">
                  <a16:creationId xmlns:a16="http://schemas.microsoft.com/office/drawing/2014/main" id="{A84C948B-46BB-F174-9294-C4686C2F3A3D}"/>
                </a:ext>
              </a:extLst>
            </p:cNvPr>
            <p:cNvSpPr/>
            <p:nvPr/>
          </p:nvSpPr>
          <p:spPr>
            <a:xfrm>
              <a:off x="574225" y="3167050"/>
              <a:ext cx="83325" cy="83350"/>
            </a:xfrm>
            <a:custGeom>
              <a:avLst/>
              <a:gdLst/>
              <a:ahLst/>
              <a:cxnLst/>
              <a:rect l="l" t="t" r="r" b="b"/>
              <a:pathLst>
                <a:path w="3333" h="3334" extrusionOk="0">
                  <a:moveTo>
                    <a:pt x="1392" y="138"/>
                  </a:moveTo>
                  <a:cubicBezTo>
                    <a:pt x="2237" y="1"/>
                    <a:pt x="3036" y="549"/>
                    <a:pt x="3196" y="1393"/>
                  </a:cubicBezTo>
                  <a:cubicBezTo>
                    <a:pt x="3333" y="2238"/>
                    <a:pt x="2785" y="3036"/>
                    <a:pt x="1940" y="3196"/>
                  </a:cubicBezTo>
                  <a:cubicBezTo>
                    <a:pt x="1096" y="3333"/>
                    <a:pt x="297" y="2785"/>
                    <a:pt x="137" y="1941"/>
                  </a:cubicBezTo>
                  <a:cubicBezTo>
                    <a:pt x="0" y="1096"/>
                    <a:pt x="548" y="297"/>
                    <a:pt x="1392" y="138"/>
                  </a:cubicBezTo>
                  <a:close/>
                </a:path>
              </a:pathLst>
            </a:custGeom>
            <a:solidFill>
              <a:srgbClr val="CA4C6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chemeClr val="bg2">
                    <a:lumMod val="25000"/>
                  </a:schemeClr>
                </a:solidFill>
                <a:cs typeface="Arial"/>
                <a:sym typeface="Arial"/>
              </a:endParaRPr>
            </a:p>
          </p:txBody>
        </p:sp>
      </p:grpSp>
      <p:sp>
        <p:nvSpPr>
          <p:cNvPr id="57" name="Google Shape;2035;p64">
            <a:extLst>
              <a:ext uri="{FF2B5EF4-FFF2-40B4-BE49-F238E27FC236}">
                <a16:creationId xmlns:a16="http://schemas.microsoft.com/office/drawing/2014/main" id="{4F497BFE-F77A-91B1-76A7-173B9CFA1CE5}"/>
              </a:ext>
            </a:extLst>
          </p:cNvPr>
          <p:cNvSpPr/>
          <p:nvPr/>
        </p:nvSpPr>
        <p:spPr>
          <a:xfrm>
            <a:off x="1603925" y="4185612"/>
            <a:ext cx="2568000" cy="152100"/>
          </a:xfrm>
          <a:prstGeom prst="rect">
            <a:avLst/>
          </a:prstGeom>
          <a:solidFill>
            <a:srgbClr val="A1C9C3"/>
          </a:solidFill>
          <a:ln>
            <a:noFill/>
          </a:ln>
        </p:spPr>
        <p:txBody>
          <a:bodyPr spcFirstLastPara="1" wrap="square" lIns="91425" tIns="91425" rIns="91425" bIns="91425" anchor="ctr" anchorCtr="0">
            <a:noAutofit/>
          </a:bodyPr>
          <a:lstStyle/>
          <a:p>
            <a:pPr algn="ctr">
              <a:defRPr/>
            </a:pPr>
            <a:endParaRPr kern="0">
              <a:solidFill>
                <a:schemeClr val="bg2">
                  <a:lumMod val="25000"/>
                </a:schemeClr>
              </a:solidFill>
              <a:cs typeface="Arial"/>
              <a:sym typeface="Arial"/>
            </a:endParaRPr>
          </a:p>
        </p:txBody>
      </p:sp>
      <p:sp>
        <p:nvSpPr>
          <p:cNvPr id="58" name="Google Shape;2036;p64">
            <a:extLst>
              <a:ext uri="{FF2B5EF4-FFF2-40B4-BE49-F238E27FC236}">
                <a16:creationId xmlns:a16="http://schemas.microsoft.com/office/drawing/2014/main" id="{82390762-CB53-31BB-C52E-8B6D061ED24E}"/>
              </a:ext>
            </a:extLst>
          </p:cNvPr>
          <p:cNvSpPr/>
          <p:nvPr/>
        </p:nvSpPr>
        <p:spPr>
          <a:xfrm>
            <a:off x="4830304" y="4185612"/>
            <a:ext cx="2568000" cy="152100"/>
          </a:xfrm>
          <a:prstGeom prst="rect">
            <a:avLst/>
          </a:prstGeom>
          <a:solidFill>
            <a:srgbClr val="E5C942"/>
          </a:solidFill>
          <a:ln>
            <a:noFill/>
          </a:ln>
        </p:spPr>
        <p:txBody>
          <a:bodyPr spcFirstLastPara="1" wrap="square" lIns="91425" tIns="91425" rIns="91425" bIns="91425" anchor="ctr" anchorCtr="0">
            <a:noAutofit/>
          </a:bodyPr>
          <a:lstStyle/>
          <a:p>
            <a:pPr algn="ctr">
              <a:defRPr/>
            </a:pPr>
            <a:endParaRPr kern="0">
              <a:solidFill>
                <a:schemeClr val="bg2">
                  <a:lumMod val="25000"/>
                </a:schemeClr>
              </a:solidFill>
              <a:cs typeface="Arial"/>
              <a:sym typeface="Arial"/>
            </a:endParaRPr>
          </a:p>
        </p:txBody>
      </p:sp>
      <p:sp>
        <p:nvSpPr>
          <p:cNvPr id="59" name="Google Shape;2037;p64">
            <a:extLst>
              <a:ext uri="{FF2B5EF4-FFF2-40B4-BE49-F238E27FC236}">
                <a16:creationId xmlns:a16="http://schemas.microsoft.com/office/drawing/2014/main" id="{8D0E2022-FD11-2959-34E7-8E51A36C04CC}"/>
              </a:ext>
            </a:extLst>
          </p:cNvPr>
          <p:cNvSpPr/>
          <p:nvPr/>
        </p:nvSpPr>
        <p:spPr>
          <a:xfrm>
            <a:off x="7946956" y="4185612"/>
            <a:ext cx="2568000" cy="152100"/>
          </a:xfrm>
          <a:prstGeom prst="rect">
            <a:avLst/>
          </a:prstGeom>
          <a:solidFill>
            <a:srgbClr val="F27EAA"/>
          </a:solidFill>
          <a:ln>
            <a:noFill/>
          </a:ln>
        </p:spPr>
        <p:txBody>
          <a:bodyPr spcFirstLastPara="1" wrap="square" lIns="91425" tIns="91425" rIns="91425" bIns="91425" anchor="ctr" anchorCtr="0">
            <a:noAutofit/>
          </a:bodyPr>
          <a:lstStyle/>
          <a:p>
            <a:pPr algn="ctr">
              <a:defRPr/>
            </a:pPr>
            <a:endParaRPr kern="0">
              <a:solidFill>
                <a:schemeClr val="bg2">
                  <a:lumMod val="25000"/>
                </a:schemeClr>
              </a:solidFill>
              <a:cs typeface="Arial"/>
              <a:sym typeface="Arial"/>
            </a:endParaRPr>
          </a:p>
        </p:txBody>
      </p:sp>
      <p:sp>
        <p:nvSpPr>
          <p:cNvPr id="60" name="Google Shape;2044;p64">
            <a:extLst>
              <a:ext uri="{FF2B5EF4-FFF2-40B4-BE49-F238E27FC236}">
                <a16:creationId xmlns:a16="http://schemas.microsoft.com/office/drawing/2014/main" id="{5693535C-0501-A449-A372-DADBFB6EC50B}"/>
              </a:ext>
            </a:extLst>
          </p:cNvPr>
          <p:cNvSpPr/>
          <p:nvPr/>
        </p:nvSpPr>
        <p:spPr>
          <a:xfrm>
            <a:off x="2245041" y="3147336"/>
            <a:ext cx="1285767" cy="1123727"/>
          </a:xfrm>
          <a:custGeom>
            <a:avLst/>
            <a:gdLst/>
            <a:ahLst/>
            <a:cxnLst/>
            <a:rect l="l" t="t" r="r" b="b"/>
            <a:pathLst>
              <a:path w="18758" h="16394" extrusionOk="0">
                <a:moveTo>
                  <a:pt x="9138" y="0"/>
                </a:moveTo>
                <a:cubicBezTo>
                  <a:pt x="8150" y="0"/>
                  <a:pt x="7201" y="112"/>
                  <a:pt x="6390" y="319"/>
                </a:cubicBezTo>
                <a:cubicBezTo>
                  <a:pt x="1" y="1951"/>
                  <a:pt x="351" y="12546"/>
                  <a:pt x="5298" y="15680"/>
                </a:cubicBezTo>
                <a:cubicBezTo>
                  <a:pt x="6110" y="16196"/>
                  <a:pt x="7030" y="16394"/>
                  <a:pt x="7982" y="16394"/>
                </a:cubicBezTo>
                <a:cubicBezTo>
                  <a:pt x="9285" y="16394"/>
                  <a:pt x="10650" y="16024"/>
                  <a:pt x="11887" y="15590"/>
                </a:cubicBezTo>
                <a:cubicBezTo>
                  <a:pt x="13670" y="14969"/>
                  <a:pt x="15513" y="14168"/>
                  <a:pt x="16644" y="12656"/>
                </a:cubicBezTo>
                <a:cubicBezTo>
                  <a:pt x="18757" y="9822"/>
                  <a:pt x="17806" y="4675"/>
                  <a:pt x="15492" y="2161"/>
                </a:cubicBezTo>
                <a:cubicBezTo>
                  <a:pt x="14086" y="642"/>
                  <a:pt x="11504" y="0"/>
                  <a:pt x="9138" y="0"/>
                </a:cubicBezTo>
                <a:close/>
              </a:path>
            </a:pathLst>
          </a:custGeom>
          <a:solidFill>
            <a:srgbClr val="FFFFFF"/>
          </a:solidFill>
          <a:ln>
            <a:noFill/>
          </a:ln>
        </p:spPr>
        <p:txBody>
          <a:bodyPr spcFirstLastPara="1" wrap="square" lIns="91425" tIns="91425" rIns="91425" bIns="91425" anchor="ctr" anchorCtr="0">
            <a:noAutofit/>
          </a:bodyPr>
          <a:lstStyle/>
          <a:p>
            <a:pPr>
              <a:defRPr/>
            </a:pPr>
            <a:endParaRPr kern="0">
              <a:solidFill>
                <a:schemeClr val="bg2">
                  <a:lumMod val="25000"/>
                </a:schemeClr>
              </a:solidFill>
              <a:cs typeface="Arial"/>
              <a:sym typeface="Arial"/>
            </a:endParaRPr>
          </a:p>
        </p:txBody>
      </p:sp>
      <p:sp>
        <p:nvSpPr>
          <p:cNvPr id="61" name="Google Shape;2045;p64">
            <a:extLst>
              <a:ext uri="{FF2B5EF4-FFF2-40B4-BE49-F238E27FC236}">
                <a16:creationId xmlns:a16="http://schemas.microsoft.com/office/drawing/2014/main" id="{F45F45C8-66E5-0518-0D90-0785472ED30A}"/>
              </a:ext>
            </a:extLst>
          </p:cNvPr>
          <p:cNvSpPr/>
          <p:nvPr/>
        </p:nvSpPr>
        <p:spPr>
          <a:xfrm>
            <a:off x="5471421" y="3147336"/>
            <a:ext cx="1285767" cy="1123727"/>
          </a:xfrm>
          <a:custGeom>
            <a:avLst/>
            <a:gdLst/>
            <a:ahLst/>
            <a:cxnLst/>
            <a:rect l="l" t="t" r="r" b="b"/>
            <a:pathLst>
              <a:path w="18758" h="16394" extrusionOk="0">
                <a:moveTo>
                  <a:pt x="9138" y="0"/>
                </a:moveTo>
                <a:cubicBezTo>
                  <a:pt x="8150" y="0"/>
                  <a:pt x="7201" y="112"/>
                  <a:pt x="6390" y="319"/>
                </a:cubicBezTo>
                <a:cubicBezTo>
                  <a:pt x="1" y="1951"/>
                  <a:pt x="351" y="12546"/>
                  <a:pt x="5298" y="15680"/>
                </a:cubicBezTo>
                <a:cubicBezTo>
                  <a:pt x="6110" y="16196"/>
                  <a:pt x="7030" y="16394"/>
                  <a:pt x="7982" y="16394"/>
                </a:cubicBezTo>
                <a:cubicBezTo>
                  <a:pt x="9285" y="16394"/>
                  <a:pt x="10650" y="16024"/>
                  <a:pt x="11887" y="15590"/>
                </a:cubicBezTo>
                <a:cubicBezTo>
                  <a:pt x="13670" y="14969"/>
                  <a:pt x="15513" y="14168"/>
                  <a:pt x="16644" y="12656"/>
                </a:cubicBezTo>
                <a:cubicBezTo>
                  <a:pt x="18757" y="9822"/>
                  <a:pt x="17806" y="4675"/>
                  <a:pt x="15492" y="2161"/>
                </a:cubicBezTo>
                <a:cubicBezTo>
                  <a:pt x="14086" y="642"/>
                  <a:pt x="11504" y="0"/>
                  <a:pt x="9138" y="0"/>
                </a:cubicBezTo>
                <a:close/>
              </a:path>
            </a:pathLst>
          </a:custGeom>
          <a:solidFill>
            <a:srgbClr val="FFFFFF"/>
          </a:solidFill>
          <a:ln>
            <a:noFill/>
          </a:ln>
        </p:spPr>
        <p:txBody>
          <a:bodyPr spcFirstLastPara="1" wrap="square" lIns="91425" tIns="91425" rIns="91425" bIns="91425" anchor="ctr" anchorCtr="0">
            <a:noAutofit/>
          </a:bodyPr>
          <a:lstStyle/>
          <a:p>
            <a:pPr>
              <a:defRPr/>
            </a:pPr>
            <a:endParaRPr kern="0">
              <a:solidFill>
                <a:schemeClr val="bg2">
                  <a:lumMod val="25000"/>
                </a:schemeClr>
              </a:solidFill>
              <a:cs typeface="Arial"/>
              <a:sym typeface="Arial"/>
            </a:endParaRPr>
          </a:p>
        </p:txBody>
      </p:sp>
      <p:sp>
        <p:nvSpPr>
          <p:cNvPr id="62" name="Google Shape;2046;p64">
            <a:extLst>
              <a:ext uri="{FF2B5EF4-FFF2-40B4-BE49-F238E27FC236}">
                <a16:creationId xmlns:a16="http://schemas.microsoft.com/office/drawing/2014/main" id="{46F6393F-4911-CFEA-E695-AB1956E0C188}"/>
              </a:ext>
            </a:extLst>
          </p:cNvPr>
          <p:cNvSpPr/>
          <p:nvPr/>
        </p:nvSpPr>
        <p:spPr>
          <a:xfrm>
            <a:off x="8588073" y="3147336"/>
            <a:ext cx="1285767" cy="1123727"/>
          </a:xfrm>
          <a:custGeom>
            <a:avLst/>
            <a:gdLst/>
            <a:ahLst/>
            <a:cxnLst/>
            <a:rect l="l" t="t" r="r" b="b"/>
            <a:pathLst>
              <a:path w="18758" h="16394" extrusionOk="0">
                <a:moveTo>
                  <a:pt x="9138" y="0"/>
                </a:moveTo>
                <a:cubicBezTo>
                  <a:pt x="8150" y="0"/>
                  <a:pt x="7201" y="112"/>
                  <a:pt x="6390" y="319"/>
                </a:cubicBezTo>
                <a:cubicBezTo>
                  <a:pt x="1" y="1951"/>
                  <a:pt x="351" y="12546"/>
                  <a:pt x="5298" y="15680"/>
                </a:cubicBezTo>
                <a:cubicBezTo>
                  <a:pt x="6110" y="16196"/>
                  <a:pt x="7030" y="16394"/>
                  <a:pt x="7982" y="16394"/>
                </a:cubicBezTo>
                <a:cubicBezTo>
                  <a:pt x="9285" y="16394"/>
                  <a:pt x="10650" y="16024"/>
                  <a:pt x="11887" y="15590"/>
                </a:cubicBezTo>
                <a:cubicBezTo>
                  <a:pt x="13670" y="14969"/>
                  <a:pt x="15513" y="14168"/>
                  <a:pt x="16644" y="12656"/>
                </a:cubicBezTo>
                <a:cubicBezTo>
                  <a:pt x="18757" y="9822"/>
                  <a:pt x="17806" y="4675"/>
                  <a:pt x="15492" y="2161"/>
                </a:cubicBezTo>
                <a:cubicBezTo>
                  <a:pt x="14086" y="642"/>
                  <a:pt x="11504" y="0"/>
                  <a:pt x="9138" y="0"/>
                </a:cubicBezTo>
                <a:close/>
              </a:path>
            </a:pathLst>
          </a:custGeom>
          <a:solidFill>
            <a:srgbClr val="FFFFFF"/>
          </a:solidFill>
          <a:ln>
            <a:noFill/>
          </a:ln>
        </p:spPr>
        <p:txBody>
          <a:bodyPr spcFirstLastPara="1" wrap="square" lIns="91425" tIns="91425" rIns="91425" bIns="91425" anchor="ctr" anchorCtr="0">
            <a:noAutofit/>
          </a:bodyPr>
          <a:lstStyle/>
          <a:p>
            <a:pPr>
              <a:defRPr/>
            </a:pPr>
            <a:endParaRPr kern="0">
              <a:solidFill>
                <a:schemeClr val="bg2">
                  <a:lumMod val="25000"/>
                </a:schemeClr>
              </a:solidFill>
              <a:cs typeface="Arial"/>
              <a:sym typeface="Arial"/>
            </a:endParaRPr>
          </a:p>
        </p:txBody>
      </p:sp>
      <p:sp>
        <p:nvSpPr>
          <p:cNvPr id="63" name="TextBox 62">
            <a:extLst>
              <a:ext uri="{FF2B5EF4-FFF2-40B4-BE49-F238E27FC236}">
                <a16:creationId xmlns:a16="http://schemas.microsoft.com/office/drawing/2014/main" id="{B0ED7BA8-2650-69E1-2CE9-CF8C6F1E73D8}"/>
              </a:ext>
            </a:extLst>
          </p:cNvPr>
          <p:cNvSpPr txBox="1"/>
          <p:nvPr/>
        </p:nvSpPr>
        <p:spPr>
          <a:xfrm>
            <a:off x="1372221" y="4407744"/>
            <a:ext cx="2517149" cy="1815882"/>
          </a:xfrm>
          <a:prstGeom prst="rect">
            <a:avLst/>
          </a:prstGeom>
          <a:noFill/>
        </p:spPr>
        <p:txBody>
          <a:bodyPr wrap="square">
            <a:spAutoFit/>
          </a:bodyPr>
          <a:lstStyle/>
          <a:p>
            <a:pPr algn="ctr">
              <a:buClr>
                <a:srgbClr val="000000"/>
              </a:buClr>
              <a:buFont typeface="Arial"/>
              <a:buNone/>
            </a:pPr>
            <a:r>
              <a:rPr lang="en-US" sz="2800" i="1" kern="0">
                <a:solidFill>
                  <a:schemeClr val="bg2">
                    <a:lumMod val="25000"/>
                  </a:schemeClr>
                </a:solidFill>
                <a:latin typeface="Times New Roman" panose="02020603050405020304" pitchFamily="18" charset="0"/>
                <a:cs typeface="Times New Roman" panose="02020603050405020304" pitchFamily="18" charset="0"/>
                <a:sym typeface="Arial"/>
              </a:rPr>
              <a:t>NHÓM 1,2: </a:t>
            </a:r>
          </a:p>
          <a:p>
            <a:pPr algn="ctr">
              <a:buClr>
                <a:srgbClr val="000000"/>
              </a:buClr>
              <a:buFont typeface="Arial"/>
              <a:buNone/>
            </a:pPr>
            <a:r>
              <a:rPr lang="en-US" sz="2800" i="1" kern="0">
                <a:solidFill>
                  <a:schemeClr val="bg2">
                    <a:lumMod val="25000"/>
                  </a:schemeClr>
                </a:solidFill>
                <a:latin typeface="Times New Roman" panose="02020603050405020304" pitchFamily="18" charset="0"/>
                <a:cs typeface="Times New Roman" panose="02020603050405020304" pitchFamily="18" charset="0"/>
                <a:sym typeface="Arial"/>
              </a:rPr>
              <a:t>Tìm lí lẽ và bằng chứng cho luận điểm 1.</a:t>
            </a:r>
            <a:endParaRPr lang="en-US" sz="2800" kern="0">
              <a:solidFill>
                <a:schemeClr val="bg2">
                  <a:lumMod val="25000"/>
                </a:schemeClr>
              </a:solidFill>
              <a:latin typeface="Times New Roman" panose="02020603050405020304" pitchFamily="18" charset="0"/>
              <a:cs typeface="Times New Roman" panose="02020603050405020304" pitchFamily="18" charset="0"/>
              <a:sym typeface="Arial"/>
            </a:endParaRPr>
          </a:p>
        </p:txBody>
      </p:sp>
      <p:sp>
        <p:nvSpPr>
          <p:cNvPr id="64" name="TextBox 63">
            <a:extLst>
              <a:ext uri="{FF2B5EF4-FFF2-40B4-BE49-F238E27FC236}">
                <a16:creationId xmlns:a16="http://schemas.microsoft.com/office/drawing/2014/main" id="{F10A0A7B-C1A8-537A-66E7-BB8C7043B9EA}"/>
              </a:ext>
            </a:extLst>
          </p:cNvPr>
          <p:cNvSpPr txBox="1"/>
          <p:nvPr/>
        </p:nvSpPr>
        <p:spPr>
          <a:xfrm>
            <a:off x="4814099" y="4431208"/>
            <a:ext cx="2517149" cy="1815882"/>
          </a:xfrm>
          <a:prstGeom prst="rect">
            <a:avLst/>
          </a:prstGeom>
          <a:noFill/>
        </p:spPr>
        <p:txBody>
          <a:bodyPr wrap="square">
            <a:spAutoFit/>
          </a:bodyPr>
          <a:lstStyle/>
          <a:p>
            <a:pPr algn="ctr">
              <a:buClr>
                <a:srgbClr val="000000"/>
              </a:buClr>
              <a:buFont typeface="Arial"/>
              <a:buNone/>
            </a:pPr>
            <a:r>
              <a:rPr lang="en-US" sz="2800" i="1" kern="0">
                <a:solidFill>
                  <a:schemeClr val="bg2">
                    <a:lumMod val="25000"/>
                  </a:schemeClr>
                </a:solidFill>
                <a:latin typeface="Times New Roman" panose="02020603050405020304" pitchFamily="18" charset="0"/>
                <a:cs typeface="Times New Roman" panose="02020603050405020304" pitchFamily="18" charset="0"/>
                <a:sym typeface="Arial"/>
              </a:rPr>
              <a:t>NHÓM 3,4: </a:t>
            </a:r>
          </a:p>
          <a:p>
            <a:pPr algn="ctr">
              <a:buClr>
                <a:srgbClr val="000000"/>
              </a:buClr>
              <a:buFont typeface="Arial"/>
              <a:buNone/>
            </a:pPr>
            <a:r>
              <a:rPr lang="en-US" sz="2800" i="1" kern="0">
                <a:solidFill>
                  <a:schemeClr val="bg2">
                    <a:lumMod val="25000"/>
                  </a:schemeClr>
                </a:solidFill>
                <a:latin typeface="Times New Roman" panose="02020603050405020304" pitchFamily="18" charset="0"/>
                <a:cs typeface="Times New Roman" panose="02020603050405020304" pitchFamily="18" charset="0"/>
                <a:sym typeface="Arial"/>
              </a:rPr>
              <a:t>Tìm lí lẽ và bằng chứng cho luận điểm 2.</a:t>
            </a:r>
            <a:endParaRPr lang="en-US" sz="2800" kern="0">
              <a:solidFill>
                <a:schemeClr val="bg2">
                  <a:lumMod val="25000"/>
                </a:schemeClr>
              </a:solidFill>
              <a:latin typeface="Times New Roman" panose="02020603050405020304" pitchFamily="18" charset="0"/>
              <a:cs typeface="Times New Roman" panose="02020603050405020304" pitchFamily="18" charset="0"/>
              <a:sym typeface="Arial"/>
            </a:endParaRPr>
          </a:p>
        </p:txBody>
      </p:sp>
      <p:sp>
        <p:nvSpPr>
          <p:cNvPr id="65" name="TextBox 64">
            <a:extLst>
              <a:ext uri="{FF2B5EF4-FFF2-40B4-BE49-F238E27FC236}">
                <a16:creationId xmlns:a16="http://schemas.microsoft.com/office/drawing/2014/main" id="{12543493-2B58-AEFA-5B82-98D9C027B648}"/>
              </a:ext>
            </a:extLst>
          </p:cNvPr>
          <p:cNvSpPr txBox="1"/>
          <p:nvPr/>
        </p:nvSpPr>
        <p:spPr>
          <a:xfrm>
            <a:off x="7923444" y="4428452"/>
            <a:ext cx="2881904" cy="1815882"/>
          </a:xfrm>
          <a:prstGeom prst="rect">
            <a:avLst/>
          </a:prstGeom>
          <a:noFill/>
        </p:spPr>
        <p:txBody>
          <a:bodyPr wrap="square">
            <a:spAutoFit/>
          </a:bodyPr>
          <a:lstStyle/>
          <a:p>
            <a:pPr algn="ctr">
              <a:buClr>
                <a:srgbClr val="000000"/>
              </a:buClr>
              <a:buFont typeface="Arial"/>
              <a:buNone/>
            </a:pPr>
            <a:r>
              <a:rPr lang="en-US" sz="2800" i="1" kern="0">
                <a:solidFill>
                  <a:schemeClr val="bg2">
                    <a:lumMod val="25000"/>
                  </a:schemeClr>
                </a:solidFill>
                <a:latin typeface="Times New Roman" panose="02020603050405020304" pitchFamily="18" charset="0"/>
                <a:cs typeface="Times New Roman" panose="02020603050405020304" pitchFamily="18" charset="0"/>
                <a:sym typeface="Arial"/>
              </a:rPr>
              <a:t>NHÓM 5,6: </a:t>
            </a:r>
          </a:p>
          <a:p>
            <a:pPr algn="ctr">
              <a:buClr>
                <a:srgbClr val="000000"/>
              </a:buClr>
              <a:buFont typeface="Arial"/>
              <a:buNone/>
            </a:pPr>
            <a:r>
              <a:rPr lang="en-US" sz="2800" i="1" kern="0">
                <a:solidFill>
                  <a:schemeClr val="bg2">
                    <a:lumMod val="25000"/>
                  </a:schemeClr>
                </a:solidFill>
                <a:latin typeface="Times New Roman" panose="02020603050405020304" pitchFamily="18" charset="0"/>
                <a:cs typeface="Times New Roman" panose="02020603050405020304" pitchFamily="18" charset="0"/>
                <a:sym typeface="Arial"/>
              </a:rPr>
              <a:t>Tìm lí lẽ và bằng chứng cho luận điểm 3.</a:t>
            </a:r>
            <a:endParaRPr lang="en-US" sz="2800" kern="0">
              <a:solidFill>
                <a:schemeClr val="bg2">
                  <a:lumMod val="25000"/>
                </a:schemeClr>
              </a:solidFill>
              <a:latin typeface="Times New Roman" panose="02020603050405020304" pitchFamily="18" charset="0"/>
              <a:cs typeface="Times New Roman" panose="02020603050405020304" pitchFamily="18" charset="0"/>
              <a:sym typeface="Arial"/>
            </a:endParaRPr>
          </a:p>
        </p:txBody>
      </p:sp>
      <p:pic>
        <p:nvPicPr>
          <p:cNvPr id="69" name="Picture 68" descr="A group of cartoon characters&#10;&#10;Description automatically generated">
            <a:extLst>
              <a:ext uri="{FF2B5EF4-FFF2-40B4-BE49-F238E27FC236}">
                <a16:creationId xmlns:a16="http://schemas.microsoft.com/office/drawing/2014/main" id="{F1F397C7-F606-1C7D-032E-D6FF42F8D46C}"/>
              </a:ext>
            </a:extLst>
          </p:cNvPr>
          <p:cNvPicPr>
            <a:picLocks noChangeAspect="1"/>
          </p:cNvPicPr>
          <p:nvPr/>
        </p:nvPicPr>
        <p:blipFill rotWithShape="1">
          <a:blip r:embed="rId2" cstate="hqprint">
            <a:clrChange>
              <a:clrFrom>
                <a:srgbClr val="FFEFC3"/>
              </a:clrFrom>
              <a:clrTo>
                <a:srgbClr val="FFEFC3">
                  <a:alpha val="0"/>
                </a:srgbClr>
              </a:clrTo>
            </a:clrChange>
            <a:extLst>
              <a:ext uri="{28A0092B-C50C-407E-A947-70E740481C1C}">
                <a14:useLocalDpi xmlns:a14="http://schemas.microsoft.com/office/drawing/2010/main" val="0"/>
              </a:ext>
            </a:extLst>
          </a:blip>
          <a:srcRect t="48241" r="45443" b="6059"/>
          <a:stretch/>
        </p:blipFill>
        <p:spPr>
          <a:xfrm>
            <a:off x="1274096" y="2592517"/>
            <a:ext cx="2498753" cy="1395439"/>
          </a:xfrm>
          <a:prstGeom prst="rect">
            <a:avLst/>
          </a:prstGeom>
        </p:spPr>
      </p:pic>
      <p:pic>
        <p:nvPicPr>
          <p:cNvPr id="70" name="Picture 69" descr="A group of cartoon characters&#10;&#10;Description automatically generated">
            <a:extLst>
              <a:ext uri="{FF2B5EF4-FFF2-40B4-BE49-F238E27FC236}">
                <a16:creationId xmlns:a16="http://schemas.microsoft.com/office/drawing/2014/main" id="{101E7A4E-59A1-724D-646C-D1579A76A6C7}"/>
              </a:ext>
            </a:extLst>
          </p:cNvPr>
          <p:cNvPicPr>
            <a:picLocks noChangeAspect="1"/>
          </p:cNvPicPr>
          <p:nvPr/>
        </p:nvPicPr>
        <p:blipFill rotWithShape="1">
          <a:blip r:embed="rId3" cstate="hqprint">
            <a:clrChange>
              <a:clrFrom>
                <a:srgbClr val="FFFCF3"/>
              </a:clrFrom>
              <a:clrTo>
                <a:srgbClr val="FFFCF3">
                  <a:alpha val="0"/>
                </a:srgbClr>
              </a:clrTo>
            </a:clrChange>
            <a:extLst>
              <a:ext uri="{28A0092B-C50C-407E-A947-70E740481C1C}">
                <a14:useLocalDpi xmlns:a14="http://schemas.microsoft.com/office/drawing/2010/main" val="0"/>
              </a:ext>
            </a:extLst>
          </a:blip>
          <a:srcRect l="51905" t="-895" r="-7414" b="48082"/>
          <a:stretch/>
        </p:blipFill>
        <p:spPr>
          <a:xfrm>
            <a:off x="8694294" y="2471193"/>
            <a:ext cx="1799611" cy="1712200"/>
          </a:xfrm>
          <a:prstGeom prst="rect">
            <a:avLst/>
          </a:prstGeom>
        </p:spPr>
      </p:pic>
      <p:pic>
        <p:nvPicPr>
          <p:cNvPr id="71" name="Picture 70" descr="A group of cartoon characters&#10;&#10;Description automatically generated">
            <a:extLst>
              <a:ext uri="{FF2B5EF4-FFF2-40B4-BE49-F238E27FC236}">
                <a16:creationId xmlns:a16="http://schemas.microsoft.com/office/drawing/2014/main" id="{C71E48A2-C5BF-5B88-0BB3-47A7077D343C}"/>
              </a:ext>
            </a:extLst>
          </p:cNvPr>
          <p:cNvPicPr>
            <a:picLocks noChangeAspect="1"/>
          </p:cNvPicPr>
          <p:nvPr/>
        </p:nvPicPr>
        <p:blipFill rotWithShape="1">
          <a:blip r:embed="rId3" cstate="hqprint">
            <a:clrChange>
              <a:clrFrom>
                <a:srgbClr val="FFFCF3"/>
              </a:clrFrom>
              <a:clrTo>
                <a:srgbClr val="FFFCF3">
                  <a:alpha val="0"/>
                </a:srgbClr>
              </a:clrTo>
            </a:clrChange>
            <a:extLst>
              <a:ext uri="{28A0092B-C50C-407E-A947-70E740481C1C}">
                <a14:useLocalDpi xmlns:a14="http://schemas.microsoft.com/office/drawing/2010/main" val="0"/>
              </a:ext>
            </a:extLst>
          </a:blip>
          <a:srcRect l="-252" t="52403" r="44743" b="-5216"/>
          <a:stretch/>
        </p:blipFill>
        <p:spPr>
          <a:xfrm>
            <a:off x="4991973" y="2530887"/>
            <a:ext cx="1908586" cy="1815882"/>
          </a:xfrm>
          <a:prstGeom prst="rect">
            <a:avLst/>
          </a:prstGeom>
        </p:spPr>
      </p:pic>
      <p:sp>
        <p:nvSpPr>
          <p:cNvPr id="73" name="TextBox 72">
            <a:extLst>
              <a:ext uri="{FF2B5EF4-FFF2-40B4-BE49-F238E27FC236}">
                <a16:creationId xmlns:a16="http://schemas.microsoft.com/office/drawing/2014/main" id="{A2024564-41B4-E099-9FAA-40F770E008BB}"/>
              </a:ext>
            </a:extLst>
          </p:cNvPr>
          <p:cNvSpPr txBox="1"/>
          <p:nvPr/>
        </p:nvSpPr>
        <p:spPr>
          <a:xfrm>
            <a:off x="2381727" y="1487212"/>
            <a:ext cx="7129078" cy="954107"/>
          </a:xfrm>
          <a:prstGeom prst="rect">
            <a:avLst/>
          </a:prstGeom>
          <a:solidFill>
            <a:srgbClr val="F9C98E"/>
          </a:solidFill>
        </p:spPr>
        <p:txBody>
          <a:bodyPr wrap="square">
            <a:spAutoFit/>
          </a:bodyPr>
          <a:lstStyle/>
          <a:p>
            <a:pPr algn="just">
              <a:spcAft>
                <a:spcPts val="800"/>
              </a:spcAft>
            </a:pP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Chia lớp thành 6 nhóm và </a:t>
            </a:r>
            <a:r>
              <a:rPr lang="vi-VN"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 điền vào sơ đồ bố cục </a:t>
            </a: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a:t>
            </a:r>
            <a:r>
              <a:rPr lang="vi-VN"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PHT số 2</a:t>
            </a: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phân công sau: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816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arn(inVertical)">
                                      <p:cBhvr>
                                        <p:cTn id="12" dur="500"/>
                                        <p:tgtEl>
                                          <p:spTgt spid="5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barn(inVertical)">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barn(inVertical)">
                                      <p:cBhvr>
                                        <p:cTn id="20" dur="500"/>
                                        <p:tgtEl>
                                          <p:spTgt spid="6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barn(inVertical)">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barn(inVertical)">
                                      <p:cBhvr>
                                        <p:cTn id="28" dur="500"/>
                                        <p:tgtEl>
                                          <p:spTgt spid="7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barn(inVertical)">
                                      <p:cBhvr>
                                        <p:cTn id="33" dur="500"/>
                                        <p:tgtEl>
                                          <p:spTgt spid="5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barn(inVertical)">
                                      <p:cBhvr>
                                        <p:cTn id="36" dur="500"/>
                                        <p:tgtEl>
                                          <p:spTgt spid="6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barn(inVertical)">
                                      <p:cBhvr>
                                        <p:cTn id="39" dur="500"/>
                                        <p:tgtEl>
                                          <p:spTgt spid="6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barn(inVertical)">
                                      <p:cBhvr>
                                        <p:cTn id="44" dur="500"/>
                                        <p:tgtEl>
                                          <p:spTgt spid="7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barn(inVertical)">
                                      <p:cBhvr>
                                        <p:cTn id="49" dur="500"/>
                                        <p:tgtEl>
                                          <p:spTgt spid="5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barn(inVertical)">
                                      <p:cBhvr>
                                        <p:cTn id="52" dur="500"/>
                                        <p:tgtEl>
                                          <p:spTgt spid="62"/>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barn(inVertical)">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p:bldP spid="64" grpId="0"/>
      <p:bldP spid="65" grpId="0"/>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00072-92CA-F135-55EC-276C7936C3E0}"/>
              </a:ext>
            </a:extLst>
          </p:cNvPr>
          <p:cNvPicPr>
            <a:picLocks noChangeAspect="1"/>
          </p:cNvPicPr>
          <p:nvPr/>
        </p:nvPicPr>
        <p:blipFill>
          <a:blip r:embed="rId2"/>
          <a:stretch>
            <a:fillRect/>
          </a:stretch>
        </p:blipFill>
        <p:spPr>
          <a:xfrm>
            <a:off x="0" y="1673"/>
            <a:ext cx="12192000" cy="6854653"/>
          </a:xfrm>
          <a:prstGeom prst="rect">
            <a:avLst/>
          </a:prstGeom>
        </p:spPr>
      </p:pic>
      <p:graphicFrame>
        <p:nvGraphicFramePr>
          <p:cNvPr id="7" name="Diagram 6">
            <a:extLst>
              <a:ext uri="{FF2B5EF4-FFF2-40B4-BE49-F238E27FC236}">
                <a16:creationId xmlns:a16="http://schemas.microsoft.com/office/drawing/2014/main" id="{D05A7831-C873-39DF-5C37-86712BB32A88}"/>
              </a:ext>
            </a:extLst>
          </p:cNvPr>
          <p:cNvGraphicFramePr/>
          <p:nvPr>
            <p:extLst>
              <p:ext uri="{D42A27DB-BD31-4B8C-83A1-F6EECF244321}">
                <p14:modId xmlns:p14="http://schemas.microsoft.com/office/powerpoint/2010/main" val="1544083966"/>
              </p:ext>
            </p:extLst>
          </p:nvPr>
        </p:nvGraphicFramePr>
        <p:xfrm>
          <a:off x="399288" y="401611"/>
          <a:ext cx="11107321" cy="6492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Google Shape;2540;p44">
            <a:extLst>
              <a:ext uri="{FF2B5EF4-FFF2-40B4-BE49-F238E27FC236}">
                <a16:creationId xmlns:a16="http://schemas.microsoft.com/office/drawing/2014/main" id="{1964EF10-E64D-C0B9-5482-13792A7308EE}"/>
              </a:ext>
            </a:extLst>
          </p:cNvPr>
          <p:cNvSpPr txBox="1">
            <a:spLocks noGrp="1"/>
          </p:cNvSpPr>
          <p:nvPr/>
        </p:nvSpPr>
        <p:spPr>
          <a:xfrm>
            <a:off x="4122750" y="33211"/>
            <a:ext cx="3946500" cy="368400"/>
          </a:xfrm>
          <a:prstGeom prst="rect">
            <a:avLst/>
          </a:pr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Barlow"/>
              <a:buNone/>
              <a:defRPr sz="1600" b="0" i="0" u="none" strike="noStrike" cap="none">
                <a:solidFill>
                  <a:schemeClr val="lt1"/>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2pPr>
            <a:lvl3pPr marL="1371600" marR="0" lvl="2"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3pPr>
            <a:lvl4pPr marL="1828800" marR="0" lvl="3"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4pPr>
            <a:lvl5pPr marL="2286000" marR="0" lvl="4"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5pPr>
            <a:lvl6pPr marL="2743200" marR="0" lvl="5"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6pPr>
            <a:lvl7pPr marL="3200400" marR="0" lvl="6"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7pPr>
            <a:lvl8pPr marL="3657600" marR="0" lvl="7" indent="-317500" algn="ctr" rtl="0">
              <a:lnSpc>
                <a:spcPct val="100000"/>
              </a:lnSpc>
              <a:spcBef>
                <a:spcPts val="1600"/>
              </a:spcBef>
              <a:spcAft>
                <a:spcPts val="0"/>
              </a:spcAft>
              <a:buClr>
                <a:schemeClr val="dk1"/>
              </a:buClr>
              <a:buSzPts val="1400"/>
              <a:buFont typeface="Barlow"/>
              <a:buNone/>
              <a:defRPr sz="1400" b="0" i="0" u="none" strike="noStrike" cap="none">
                <a:solidFill>
                  <a:schemeClr val="dk1"/>
                </a:solidFill>
                <a:latin typeface="Barlow"/>
                <a:ea typeface="Barlow"/>
                <a:cs typeface="Barlow"/>
                <a:sym typeface="Barlow"/>
              </a:defRPr>
            </a:lvl8pPr>
            <a:lvl9pPr marL="4114800" marR="0" lvl="8" indent="-317500" algn="ctr" rtl="0">
              <a:lnSpc>
                <a:spcPct val="100000"/>
              </a:lnSpc>
              <a:spcBef>
                <a:spcPts val="1600"/>
              </a:spcBef>
              <a:spcAft>
                <a:spcPts val="1600"/>
              </a:spcAft>
              <a:buClr>
                <a:schemeClr val="dk1"/>
              </a:buClr>
              <a:buSzPts val="1400"/>
              <a:buFont typeface="Barlow"/>
              <a:buNone/>
              <a:defRPr sz="1400" b="0" i="0" u="none" strike="noStrike" cap="none">
                <a:solidFill>
                  <a:schemeClr val="dk1"/>
                </a:solidFill>
                <a:latin typeface="Barlow"/>
                <a:ea typeface="Barlow"/>
                <a:cs typeface="Barlow"/>
                <a:sym typeface="Barlow"/>
              </a:defRPr>
            </a:lvl9pPr>
          </a:lstStyle>
          <a:p>
            <a:pPr marL="0" lvl="0" indent="0" algn="ctr" rtl="0">
              <a:spcBef>
                <a:spcPts val="0"/>
              </a:spcBef>
              <a:spcAft>
                <a:spcPts val="0"/>
              </a:spcAft>
              <a:buNone/>
            </a:pPr>
            <a:r>
              <a:rPr lang="en" sz="2400" b="1">
                <a:latin typeface="Times New Roman" panose="02020603050405020304" pitchFamily="18" charset="0"/>
                <a:cs typeface="Times New Roman" panose="02020603050405020304" pitchFamily="18" charset="0"/>
              </a:rPr>
              <a:t>PHT số 2</a:t>
            </a:r>
            <a:endParaRPr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644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6190AC6F-990F-9137-3A1F-41FAECFEF945}"/>
              </a:ext>
            </a:extLst>
          </p:cNvPr>
          <p:cNvGraphicFramePr/>
          <p:nvPr>
            <p:extLst>
              <p:ext uri="{D42A27DB-BD31-4B8C-83A1-F6EECF244321}">
                <p14:modId xmlns:p14="http://schemas.microsoft.com/office/powerpoint/2010/main" val="2046595125"/>
              </p:ext>
            </p:extLst>
          </p:nvPr>
        </p:nvGraphicFramePr>
        <p:xfrm>
          <a:off x="119571" y="1"/>
          <a:ext cx="12072429" cy="6611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715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0DF3BD49-1D40-4659-A44A-DD29EDE56D0F}"/>
                                            </p:graphicEl>
                                          </p:spTgt>
                                        </p:tgtEl>
                                        <p:attrNameLst>
                                          <p:attrName>style.visibility</p:attrName>
                                        </p:attrNameLst>
                                      </p:cBhvr>
                                      <p:to>
                                        <p:strVal val="visible"/>
                                      </p:to>
                                    </p:set>
                                    <p:animEffect transition="in" filter="fade">
                                      <p:cBhvr>
                                        <p:cTn id="7" dur="1000"/>
                                        <p:tgtEl>
                                          <p:spTgt spid="7">
                                            <p:graphicEl>
                                              <a:dgm id="{0DF3BD49-1D40-4659-A44A-DD29EDE56D0F}"/>
                                            </p:graphicEl>
                                          </p:spTgt>
                                        </p:tgtEl>
                                      </p:cBhvr>
                                    </p:animEffect>
                                    <p:anim calcmode="lin" valueType="num">
                                      <p:cBhvr>
                                        <p:cTn id="8" dur="1000" fill="hold"/>
                                        <p:tgtEl>
                                          <p:spTgt spid="7">
                                            <p:graphicEl>
                                              <a:dgm id="{0DF3BD49-1D40-4659-A44A-DD29EDE56D0F}"/>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0DF3BD49-1D40-4659-A44A-DD29EDE56D0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D7832636-B6F8-4112-968D-33E05148895C}"/>
                                            </p:graphicEl>
                                          </p:spTgt>
                                        </p:tgtEl>
                                        <p:attrNameLst>
                                          <p:attrName>style.visibility</p:attrName>
                                        </p:attrNameLst>
                                      </p:cBhvr>
                                      <p:to>
                                        <p:strVal val="visible"/>
                                      </p:to>
                                    </p:set>
                                    <p:animEffect transition="in" filter="fade">
                                      <p:cBhvr>
                                        <p:cTn id="14" dur="1000"/>
                                        <p:tgtEl>
                                          <p:spTgt spid="7">
                                            <p:graphicEl>
                                              <a:dgm id="{D7832636-B6F8-4112-968D-33E05148895C}"/>
                                            </p:graphicEl>
                                          </p:spTgt>
                                        </p:tgtEl>
                                      </p:cBhvr>
                                    </p:animEffect>
                                    <p:anim calcmode="lin" valueType="num">
                                      <p:cBhvr>
                                        <p:cTn id="15" dur="1000" fill="hold"/>
                                        <p:tgtEl>
                                          <p:spTgt spid="7">
                                            <p:graphicEl>
                                              <a:dgm id="{D7832636-B6F8-4112-968D-33E05148895C}"/>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D7832636-B6F8-4112-968D-33E05148895C}"/>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graphicEl>
                                              <a:dgm id="{C4090C31-8DBF-40BD-A7C1-263EDCAAA75B}"/>
                                            </p:graphicEl>
                                          </p:spTgt>
                                        </p:tgtEl>
                                        <p:attrNameLst>
                                          <p:attrName>style.visibility</p:attrName>
                                        </p:attrNameLst>
                                      </p:cBhvr>
                                      <p:to>
                                        <p:strVal val="visible"/>
                                      </p:to>
                                    </p:set>
                                    <p:animEffect transition="in" filter="fade">
                                      <p:cBhvr>
                                        <p:cTn id="21" dur="1000"/>
                                        <p:tgtEl>
                                          <p:spTgt spid="7">
                                            <p:graphicEl>
                                              <a:dgm id="{C4090C31-8DBF-40BD-A7C1-263EDCAAA75B}"/>
                                            </p:graphicEl>
                                          </p:spTgt>
                                        </p:tgtEl>
                                      </p:cBhvr>
                                    </p:animEffect>
                                    <p:anim calcmode="lin" valueType="num">
                                      <p:cBhvr>
                                        <p:cTn id="22" dur="1000" fill="hold"/>
                                        <p:tgtEl>
                                          <p:spTgt spid="7">
                                            <p:graphicEl>
                                              <a:dgm id="{C4090C31-8DBF-40BD-A7C1-263EDCAAA75B}"/>
                                            </p:graphicEl>
                                          </p:spTgt>
                                        </p:tgtEl>
                                        <p:attrNameLst>
                                          <p:attrName>ppt_x</p:attrName>
                                        </p:attrNameLst>
                                      </p:cBhvr>
                                      <p:tavLst>
                                        <p:tav tm="0">
                                          <p:val>
                                            <p:strVal val="#ppt_x"/>
                                          </p:val>
                                        </p:tav>
                                        <p:tav tm="100000">
                                          <p:val>
                                            <p:strVal val="#ppt_x"/>
                                          </p:val>
                                        </p:tav>
                                      </p:tavLst>
                                    </p:anim>
                                    <p:anim calcmode="lin" valueType="num">
                                      <p:cBhvr>
                                        <p:cTn id="23" dur="1000" fill="hold"/>
                                        <p:tgtEl>
                                          <p:spTgt spid="7">
                                            <p:graphicEl>
                                              <a:dgm id="{C4090C31-8DBF-40BD-A7C1-263EDCAAA75B}"/>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graphicEl>
                                              <a:dgm id="{A6289977-5689-44EA-ADC4-D6630D896158}"/>
                                            </p:graphicEl>
                                          </p:spTgt>
                                        </p:tgtEl>
                                        <p:attrNameLst>
                                          <p:attrName>style.visibility</p:attrName>
                                        </p:attrNameLst>
                                      </p:cBhvr>
                                      <p:to>
                                        <p:strVal val="visible"/>
                                      </p:to>
                                    </p:set>
                                    <p:animEffect transition="in" filter="fade">
                                      <p:cBhvr>
                                        <p:cTn id="28" dur="1000"/>
                                        <p:tgtEl>
                                          <p:spTgt spid="7">
                                            <p:graphicEl>
                                              <a:dgm id="{A6289977-5689-44EA-ADC4-D6630D896158}"/>
                                            </p:graphicEl>
                                          </p:spTgt>
                                        </p:tgtEl>
                                      </p:cBhvr>
                                    </p:animEffect>
                                    <p:anim calcmode="lin" valueType="num">
                                      <p:cBhvr>
                                        <p:cTn id="29" dur="1000" fill="hold"/>
                                        <p:tgtEl>
                                          <p:spTgt spid="7">
                                            <p:graphicEl>
                                              <a:dgm id="{A6289977-5689-44EA-ADC4-D6630D896158}"/>
                                            </p:graphicEl>
                                          </p:spTgt>
                                        </p:tgtEl>
                                        <p:attrNameLst>
                                          <p:attrName>ppt_x</p:attrName>
                                        </p:attrNameLst>
                                      </p:cBhvr>
                                      <p:tavLst>
                                        <p:tav tm="0">
                                          <p:val>
                                            <p:strVal val="#ppt_x"/>
                                          </p:val>
                                        </p:tav>
                                        <p:tav tm="100000">
                                          <p:val>
                                            <p:strVal val="#ppt_x"/>
                                          </p:val>
                                        </p:tav>
                                      </p:tavLst>
                                    </p:anim>
                                    <p:anim calcmode="lin" valueType="num">
                                      <p:cBhvr>
                                        <p:cTn id="30" dur="1000" fill="hold"/>
                                        <p:tgtEl>
                                          <p:spTgt spid="7">
                                            <p:graphicEl>
                                              <a:dgm id="{A6289977-5689-44EA-ADC4-D6630D896158}"/>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graphicEl>
                                              <a:dgm id="{A01D087D-A527-42C9-BE42-E1252A29CE1F}"/>
                                            </p:graphicEl>
                                          </p:spTgt>
                                        </p:tgtEl>
                                        <p:attrNameLst>
                                          <p:attrName>style.visibility</p:attrName>
                                        </p:attrNameLst>
                                      </p:cBhvr>
                                      <p:to>
                                        <p:strVal val="visible"/>
                                      </p:to>
                                    </p:set>
                                    <p:animEffect transition="in" filter="fade">
                                      <p:cBhvr>
                                        <p:cTn id="35" dur="1000"/>
                                        <p:tgtEl>
                                          <p:spTgt spid="7">
                                            <p:graphicEl>
                                              <a:dgm id="{A01D087D-A527-42C9-BE42-E1252A29CE1F}"/>
                                            </p:graphicEl>
                                          </p:spTgt>
                                        </p:tgtEl>
                                      </p:cBhvr>
                                    </p:animEffect>
                                    <p:anim calcmode="lin" valueType="num">
                                      <p:cBhvr>
                                        <p:cTn id="36" dur="1000" fill="hold"/>
                                        <p:tgtEl>
                                          <p:spTgt spid="7">
                                            <p:graphicEl>
                                              <a:dgm id="{A01D087D-A527-42C9-BE42-E1252A29CE1F}"/>
                                            </p:graphicEl>
                                          </p:spTgt>
                                        </p:tgtEl>
                                        <p:attrNameLst>
                                          <p:attrName>ppt_x</p:attrName>
                                        </p:attrNameLst>
                                      </p:cBhvr>
                                      <p:tavLst>
                                        <p:tav tm="0">
                                          <p:val>
                                            <p:strVal val="#ppt_x"/>
                                          </p:val>
                                        </p:tav>
                                        <p:tav tm="100000">
                                          <p:val>
                                            <p:strVal val="#ppt_x"/>
                                          </p:val>
                                        </p:tav>
                                      </p:tavLst>
                                    </p:anim>
                                    <p:anim calcmode="lin" valueType="num">
                                      <p:cBhvr>
                                        <p:cTn id="37" dur="1000" fill="hold"/>
                                        <p:tgtEl>
                                          <p:spTgt spid="7">
                                            <p:graphicEl>
                                              <a:dgm id="{A01D087D-A527-42C9-BE42-E1252A29CE1F}"/>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graphicEl>
                                              <a:dgm id="{FF4A596C-A75E-4092-BDAC-89A7A6D8B9A0}"/>
                                            </p:graphicEl>
                                          </p:spTgt>
                                        </p:tgtEl>
                                        <p:attrNameLst>
                                          <p:attrName>style.visibility</p:attrName>
                                        </p:attrNameLst>
                                      </p:cBhvr>
                                      <p:to>
                                        <p:strVal val="visible"/>
                                      </p:to>
                                    </p:set>
                                    <p:animEffect transition="in" filter="fade">
                                      <p:cBhvr>
                                        <p:cTn id="42" dur="1000"/>
                                        <p:tgtEl>
                                          <p:spTgt spid="7">
                                            <p:graphicEl>
                                              <a:dgm id="{FF4A596C-A75E-4092-BDAC-89A7A6D8B9A0}"/>
                                            </p:graphicEl>
                                          </p:spTgt>
                                        </p:tgtEl>
                                      </p:cBhvr>
                                    </p:animEffect>
                                    <p:anim calcmode="lin" valueType="num">
                                      <p:cBhvr>
                                        <p:cTn id="43" dur="1000" fill="hold"/>
                                        <p:tgtEl>
                                          <p:spTgt spid="7">
                                            <p:graphicEl>
                                              <a:dgm id="{FF4A596C-A75E-4092-BDAC-89A7A6D8B9A0}"/>
                                            </p:graphicEl>
                                          </p:spTgt>
                                        </p:tgtEl>
                                        <p:attrNameLst>
                                          <p:attrName>ppt_x</p:attrName>
                                        </p:attrNameLst>
                                      </p:cBhvr>
                                      <p:tavLst>
                                        <p:tav tm="0">
                                          <p:val>
                                            <p:strVal val="#ppt_x"/>
                                          </p:val>
                                        </p:tav>
                                        <p:tav tm="100000">
                                          <p:val>
                                            <p:strVal val="#ppt_x"/>
                                          </p:val>
                                        </p:tav>
                                      </p:tavLst>
                                    </p:anim>
                                    <p:anim calcmode="lin" valueType="num">
                                      <p:cBhvr>
                                        <p:cTn id="44" dur="1000" fill="hold"/>
                                        <p:tgtEl>
                                          <p:spTgt spid="7">
                                            <p:graphicEl>
                                              <a:dgm id="{FF4A596C-A75E-4092-BDAC-89A7A6D8B9A0}"/>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graphicEl>
                                              <a:dgm id="{009CA17C-12EC-4863-8045-9D1BB9DA086E}"/>
                                            </p:graphicEl>
                                          </p:spTgt>
                                        </p:tgtEl>
                                        <p:attrNameLst>
                                          <p:attrName>style.visibility</p:attrName>
                                        </p:attrNameLst>
                                      </p:cBhvr>
                                      <p:to>
                                        <p:strVal val="visible"/>
                                      </p:to>
                                    </p:set>
                                    <p:animEffect transition="in" filter="fade">
                                      <p:cBhvr>
                                        <p:cTn id="49" dur="1000"/>
                                        <p:tgtEl>
                                          <p:spTgt spid="7">
                                            <p:graphicEl>
                                              <a:dgm id="{009CA17C-12EC-4863-8045-9D1BB9DA086E}"/>
                                            </p:graphicEl>
                                          </p:spTgt>
                                        </p:tgtEl>
                                      </p:cBhvr>
                                    </p:animEffect>
                                    <p:anim calcmode="lin" valueType="num">
                                      <p:cBhvr>
                                        <p:cTn id="50" dur="1000" fill="hold"/>
                                        <p:tgtEl>
                                          <p:spTgt spid="7">
                                            <p:graphicEl>
                                              <a:dgm id="{009CA17C-12EC-4863-8045-9D1BB9DA086E}"/>
                                            </p:graphicEl>
                                          </p:spTgt>
                                        </p:tgtEl>
                                        <p:attrNameLst>
                                          <p:attrName>ppt_x</p:attrName>
                                        </p:attrNameLst>
                                      </p:cBhvr>
                                      <p:tavLst>
                                        <p:tav tm="0">
                                          <p:val>
                                            <p:strVal val="#ppt_x"/>
                                          </p:val>
                                        </p:tav>
                                        <p:tav tm="100000">
                                          <p:val>
                                            <p:strVal val="#ppt_x"/>
                                          </p:val>
                                        </p:tav>
                                      </p:tavLst>
                                    </p:anim>
                                    <p:anim calcmode="lin" valueType="num">
                                      <p:cBhvr>
                                        <p:cTn id="51" dur="1000" fill="hold"/>
                                        <p:tgtEl>
                                          <p:spTgt spid="7">
                                            <p:graphicEl>
                                              <a:dgm id="{009CA17C-12EC-4863-8045-9D1BB9DA086E}"/>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graphicEl>
                                              <a:dgm id="{E94BC771-3D5D-43B4-B36F-1F28A822448C}"/>
                                            </p:graphicEl>
                                          </p:spTgt>
                                        </p:tgtEl>
                                        <p:attrNameLst>
                                          <p:attrName>style.visibility</p:attrName>
                                        </p:attrNameLst>
                                      </p:cBhvr>
                                      <p:to>
                                        <p:strVal val="visible"/>
                                      </p:to>
                                    </p:set>
                                    <p:animEffect transition="in" filter="fade">
                                      <p:cBhvr>
                                        <p:cTn id="56" dur="1000"/>
                                        <p:tgtEl>
                                          <p:spTgt spid="7">
                                            <p:graphicEl>
                                              <a:dgm id="{E94BC771-3D5D-43B4-B36F-1F28A822448C}"/>
                                            </p:graphicEl>
                                          </p:spTgt>
                                        </p:tgtEl>
                                      </p:cBhvr>
                                    </p:animEffect>
                                    <p:anim calcmode="lin" valueType="num">
                                      <p:cBhvr>
                                        <p:cTn id="57" dur="1000" fill="hold"/>
                                        <p:tgtEl>
                                          <p:spTgt spid="7">
                                            <p:graphicEl>
                                              <a:dgm id="{E94BC771-3D5D-43B4-B36F-1F28A822448C}"/>
                                            </p:graphicEl>
                                          </p:spTgt>
                                        </p:tgtEl>
                                        <p:attrNameLst>
                                          <p:attrName>ppt_x</p:attrName>
                                        </p:attrNameLst>
                                      </p:cBhvr>
                                      <p:tavLst>
                                        <p:tav tm="0">
                                          <p:val>
                                            <p:strVal val="#ppt_x"/>
                                          </p:val>
                                        </p:tav>
                                        <p:tav tm="100000">
                                          <p:val>
                                            <p:strVal val="#ppt_x"/>
                                          </p:val>
                                        </p:tav>
                                      </p:tavLst>
                                    </p:anim>
                                    <p:anim calcmode="lin" valueType="num">
                                      <p:cBhvr>
                                        <p:cTn id="58" dur="1000" fill="hold"/>
                                        <p:tgtEl>
                                          <p:spTgt spid="7">
                                            <p:graphicEl>
                                              <a:dgm id="{E94BC771-3D5D-43B4-B36F-1F28A822448C}"/>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graphicEl>
                                              <a:dgm id="{98ABC50D-6B6D-4A2E-8069-7CE874EFC8BB}"/>
                                            </p:graphicEl>
                                          </p:spTgt>
                                        </p:tgtEl>
                                        <p:attrNameLst>
                                          <p:attrName>style.visibility</p:attrName>
                                        </p:attrNameLst>
                                      </p:cBhvr>
                                      <p:to>
                                        <p:strVal val="visible"/>
                                      </p:to>
                                    </p:set>
                                    <p:animEffect transition="in" filter="fade">
                                      <p:cBhvr>
                                        <p:cTn id="63" dur="1000"/>
                                        <p:tgtEl>
                                          <p:spTgt spid="7">
                                            <p:graphicEl>
                                              <a:dgm id="{98ABC50D-6B6D-4A2E-8069-7CE874EFC8BB}"/>
                                            </p:graphicEl>
                                          </p:spTgt>
                                        </p:tgtEl>
                                      </p:cBhvr>
                                    </p:animEffect>
                                    <p:anim calcmode="lin" valueType="num">
                                      <p:cBhvr>
                                        <p:cTn id="64" dur="1000" fill="hold"/>
                                        <p:tgtEl>
                                          <p:spTgt spid="7">
                                            <p:graphicEl>
                                              <a:dgm id="{98ABC50D-6B6D-4A2E-8069-7CE874EFC8BB}"/>
                                            </p:graphicEl>
                                          </p:spTgt>
                                        </p:tgtEl>
                                        <p:attrNameLst>
                                          <p:attrName>ppt_x</p:attrName>
                                        </p:attrNameLst>
                                      </p:cBhvr>
                                      <p:tavLst>
                                        <p:tav tm="0">
                                          <p:val>
                                            <p:strVal val="#ppt_x"/>
                                          </p:val>
                                        </p:tav>
                                        <p:tav tm="100000">
                                          <p:val>
                                            <p:strVal val="#ppt_x"/>
                                          </p:val>
                                        </p:tav>
                                      </p:tavLst>
                                    </p:anim>
                                    <p:anim calcmode="lin" valueType="num">
                                      <p:cBhvr>
                                        <p:cTn id="65" dur="1000" fill="hold"/>
                                        <p:tgtEl>
                                          <p:spTgt spid="7">
                                            <p:graphicEl>
                                              <a:dgm id="{98ABC50D-6B6D-4A2E-8069-7CE874EFC8BB}"/>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
                                            <p:graphicEl>
                                              <a:dgm id="{437A87AE-3200-434C-8C61-239044FD95CF}"/>
                                            </p:graphicEl>
                                          </p:spTgt>
                                        </p:tgtEl>
                                        <p:attrNameLst>
                                          <p:attrName>style.visibility</p:attrName>
                                        </p:attrNameLst>
                                      </p:cBhvr>
                                      <p:to>
                                        <p:strVal val="visible"/>
                                      </p:to>
                                    </p:set>
                                    <p:animEffect transition="in" filter="fade">
                                      <p:cBhvr>
                                        <p:cTn id="70" dur="1000"/>
                                        <p:tgtEl>
                                          <p:spTgt spid="7">
                                            <p:graphicEl>
                                              <a:dgm id="{437A87AE-3200-434C-8C61-239044FD95CF}"/>
                                            </p:graphicEl>
                                          </p:spTgt>
                                        </p:tgtEl>
                                      </p:cBhvr>
                                    </p:animEffect>
                                    <p:anim calcmode="lin" valueType="num">
                                      <p:cBhvr>
                                        <p:cTn id="71" dur="1000" fill="hold"/>
                                        <p:tgtEl>
                                          <p:spTgt spid="7">
                                            <p:graphicEl>
                                              <a:dgm id="{437A87AE-3200-434C-8C61-239044FD95CF}"/>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437A87AE-3200-434C-8C61-239044FD95CF}"/>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7">
                                            <p:graphicEl>
                                              <a:dgm id="{28F92328-5C3A-4EF6-9DCE-076C9721C0F1}"/>
                                            </p:graphicEl>
                                          </p:spTgt>
                                        </p:tgtEl>
                                        <p:attrNameLst>
                                          <p:attrName>style.visibility</p:attrName>
                                        </p:attrNameLst>
                                      </p:cBhvr>
                                      <p:to>
                                        <p:strVal val="visible"/>
                                      </p:to>
                                    </p:set>
                                    <p:animEffect transition="in" filter="fade">
                                      <p:cBhvr>
                                        <p:cTn id="77" dur="1000"/>
                                        <p:tgtEl>
                                          <p:spTgt spid="7">
                                            <p:graphicEl>
                                              <a:dgm id="{28F92328-5C3A-4EF6-9DCE-076C9721C0F1}"/>
                                            </p:graphicEl>
                                          </p:spTgt>
                                        </p:tgtEl>
                                      </p:cBhvr>
                                    </p:animEffect>
                                    <p:anim calcmode="lin" valueType="num">
                                      <p:cBhvr>
                                        <p:cTn id="78" dur="1000" fill="hold"/>
                                        <p:tgtEl>
                                          <p:spTgt spid="7">
                                            <p:graphicEl>
                                              <a:dgm id="{28F92328-5C3A-4EF6-9DCE-076C9721C0F1}"/>
                                            </p:graphicEl>
                                          </p:spTgt>
                                        </p:tgtEl>
                                        <p:attrNameLst>
                                          <p:attrName>ppt_x</p:attrName>
                                        </p:attrNameLst>
                                      </p:cBhvr>
                                      <p:tavLst>
                                        <p:tav tm="0">
                                          <p:val>
                                            <p:strVal val="#ppt_x"/>
                                          </p:val>
                                        </p:tav>
                                        <p:tav tm="100000">
                                          <p:val>
                                            <p:strVal val="#ppt_x"/>
                                          </p:val>
                                        </p:tav>
                                      </p:tavLst>
                                    </p:anim>
                                    <p:anim calcmode="lin" valueType="num">
                                      <p:cBhvr>
                                        <p:cTn id="79" dur="1000" fill="hold"/>
                                        <p:tgtEl>
                                          <p:spTgt spid="7">
                                            <p:graphicEl>
                                              <a:dgm id="{28F92328-5C3A-4EF6-9DCE-076C9721C0F1}"/>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7">
                                            <p:graphicEl>
                                              <a:dgm id="{73798EC1-B878-40D4-A28E-1388E0F7B94F}"/>
                                            </p:graphicEl>
                                          </p:spTgt>
                                        </p:tgtEl>
                                        <p:attrNameLst>
                                          <p:attrName>style.visibility</p:attrName>
                                        </p:attrNameLst>
                                      </p:cBhvr>
                                      <p:to>
                                        <p:strVal val="visible"/>
                                      </p:to>
                                    </p:set>
                                    <p:animEffect transition="in" filter="fade">
                                      <p:cBhvr>
                                        <p:cTn id="84" dur="1000"/>
                                        <p:tgtEl>
                                          <p:spTgt spid="7">
                                            <p:graphicEl>
                                              <a:dgm id="{73798EC1-B878-40D4-A28E-1388E0F7B94F}"/>
                                            </p:graphicEl>
                                          </p:spTgt>
                                        </p:tgtEl>
                                      </p:cBhvr>
                                    </p:animEffect>
                                    <p:anim calcmode="lin" valueType="num">
                                      <p:cBhvr>
                                        <p:cTn id="85" dur="1000" fill="hold"/>
                                        <p:tgtEl>
                                          <p:spTgt spid="7">
                                            <p:graphicEl>
                                              <a:dgm id="{73798EC1-B878-40D4-A28E-1388E0F7B94F}"/>
                                            </p:graphicEl>
                                          </p:spTgt>
                                        </p:tgtEl>
                                        <p:attrNameLst>
                                          <p:attrName>ppt_x</p:attrName>
                                        </p:attrNameLst>
                                      </p:cBhvr>
                                      <p:tavLst>
                                        <p:tav tm="0">
                                          <p:val>
                                            <p:strVal val="#ppt_x"/>
                                          </p:val>
                                        </p:tav>
                                        <p:tav tm="100000">
                                          <p:val>
                                            <p:strVal val="#ppt_x"/>
                                          </p:val>
                                        </p:tav>
                                      </p:tavLst>
                                    </p:anim>
                                    <p:anim calcmode="lin" valueType="num">
                                      <p:cBhvr>
                                        <p:cTn id="86" dur="1000" fill="hold"/>
                                        <p:tgtEl>
                                          <p:spTgt spid="7">
                                            <p:graphicEl>
                                              <a:dgm id="{73798EC1-B878-40D4-A28E-1388E0F7B94F}"/>
                                            </p:graphic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7">
                                            <p:graphicEl>
                                              <a:dgm id="{F54641CD-186C-40A2-9BE3-B6D87DEF1169}"/>
                                            </p:graphicEl>
                                          </p:spTgt>
                                        </p:tgtEl>
                                        <p:attrNameLst>
                                          <p:attrName>style.visibility</p:attrName>
                                        </p:attrNameLst>
                                      </p:cBhvr>
                                      <p:to>
                                        <p:strVal val="visible"/>
                                      </p:to>
                                    </p:set>
                                    <p:animEffect transition="in" filter="fade">
                                      <p:cBhvr>
                                        <p:cTn id="91" dur="1000"/>
                                        <p:tgtEl>
                                          <p:spTgt spid="7">
                                            <p:graphicEl>
                                              <a:dgm id="{F54641CD-186C-40A2-9BE3-B6D87DEF1169}"/>
                                            </p:graphicEl>
                                          </p:spTgt>
                                        </p:tgtEl>
                                      </p:cBhvr>
                                    </p:animEffect>
                                    <p:anim calcmode="lin" valueType="num">
                                      <p:cBhvr>
                                        <p:cTn id="92" dur="1000" fill="hold"/>
                                        <p:tgtEl>
                                          <p:spTgt spid="7">
                                            <p:graphicEl>
                                              <a:dgm id="{F54641CD-186C-40A2-9BE3-B6D87DEF1169}"/>
                                            </p:graphicEl>
                                          </p:spTgt>
                                        </p:tgtEl>
                                        <p:attrNameLst>
                                          <p:attrName>ppt_x</p:attrName>
                                        </p:attrNameLst>
                                      </p:cBhvr>
                                      <p:tavLst>
                                        <p:tav tm="0">
                                          <p:val>
                                            <p:strVal val="#ppt_x"/>
                                          </p:val>
                                        </p:tav>
                                        <p:tav tm="100000">
                                          <p:val>
                                            <p:strVal val="#ppt_x"/>
                                          </p:val>
                                        </p:tav>
                                      </p:tavLst>
                                    </p:anim>
                                    <p:anim calcmode="lin" valueType="num">
                                      <p:cBhvr>
                                        <p:cTn id="93" dur="1000" fill="hold"/>
                                        <p:tgtEl>
                                          <p:spTgt spid="7">
                                            <p:graphicEl>
                                              <a:dgm id="{F54641CD-186C-40A2-9BE3-B6D87DEF1169}"/>
                                            </p:graphic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7">
                                            <p:graphicEl>
                                              <a:dgm id="{66D0D6DA-BF25-4D70-A032-9898D75AC84E}"/>
                                            </p:graphicEl>
                                          </p:spTgt>
                                        </p:tgtEl>
                                        <p:attrNameLst>
                                          <p:attrName>style.visibility</p:attrName>
                                        </p:attrNameLst>
                                      </p:cBhvr>
                                      <p:to>
                                        <p:strVal val="visible"/>
                                      </p:to>
                                    </p:set>
                                    <p:animEffect transition="in" filter="fade">
                                      <p:cBhvr>
                                        <p:cTn id="98" dur="1000"/>
                                        <p:tgtEl>
                                          <p:spTgt spid="7">
                                            <p:graphicEl>
                                              <a:dgm id="{66D0D6DA-BF25-4D70-A032-9898D75AC84E}"/>
                                            </p:graphicEl>
                                          </p:spTgt>
                                        </p:tgtEl>
                                      </p:cBhvr>
                                    </p:animEffect>
                                    <p:anim calcmode="lin" valueType="num">
                                      <p:cBhvr>
                                        <p:cTn id="99" dur="1000" fill="hold"/>
                                        <p:tgtEl>
                                          <p:spTgt spid="7">
                                            <p:graphicEl>
                                              <a:dgm id="{66D0D6DA-BF25-4D70-A032-9898D75AC84E}"/>
                                            </p:graphicEl>
                                          </p:spTgt>
                                        </p:tgtEl>
                                        <p:attrNameLst>
                                          <p:attrName>ppt_x</p:attrName>
                                        </p:attrNameLst>
                                      </p:cBhvr>
                                      <p:tavLst>
                                        <p:tav tm="0">
                                          <p:val>
                                            <p:strVal val="#ppt_x"/>
                                          </p:val>
                                        </p:tav>
                                        <p:tav tm="100000">
                                          <p:val>
                                            <p:strVal val="#ppt_x"/>
                                          </p:val>
                                        </p:tav>
                                      </p:tavLst>
                                    </p:anim>
                                    <p:anim calcmode="lin" valueType="num">
                                      <p:cBhvr>
                                        <p:cTn id="100" dur="1000" fill="hold"/>
                                        <p:tgtEl>
                                          <p:spTgt spid="7">
                                            <p:graphicEl>
                                              <a:dgm id="{66D0D6DA-BF25-4D70-A032-9898D75AC84E}"/>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7">
                                            <p:graphicEl>
                                              <a:dgm id="{75D6F49D-0CC9-457C-A61D-A6CD0D6BB266}"/>
                                            </p:graphicEl>
                                          </p:spTgt>
                                        </p:tgtEl>
                                        <p:attrNameLst>
                                          <p:attrName>style.visibility</p:attrName>
                                        </p:attrNameLst>
                                      </p:cBhvr>
                                      <p:to>
                                        <p:strVal val="visible"/>
                                      </p:to>
                                    </p:set>
                                    <p:animEffect transition="in" filter="fade">
                                      <p:cBhvr>
                                        <p:cTn id="105" dur="1000"/>
                                        <p:tgtEl>
                                          <p:spTgt spid="7">
                                            <p:graphicEl>
                                              <a:dgm id="{75D6F49D-0CC9-457C-A61D-A6CD0D6BB266}"/>
                                            </p:graphicEl>
                                          </p:spTgt>
                                        </p:tgtEl>
                                      </p:cBhvr>
                                    </p:animEffect>
                                    <p:anim calcmode="lin" valueType="num">
                                      <p:cBhvr>
                                        <p:cTn id="106" dur="1000" fill="hold"/>
                                        <p:tgtEl>
                                          <p:spTgt spid="7">
                                            <p:graphicEl>
                                              <a:dgm id="{75D6F49D-0CC9-457C-A61D-A6CD0D6BB266}"/>
                                            </p:graphicEl>
                                          </p:spTgt>
                                        </p:tgtEl>
                                        <p:attrNameLst>
                                          <p:attrName>ppt_x</p:attrName>
                                        </p:attrNameLst>
                                      </p:cBhvr>
                                      <p:tavLst>
                                        <p:tav tm="0">
                                          <p:val>
                                            <p:strVal val="#ppt_x"/>
                                          </p:val>
                                        </p:tav>
                                        <p:tav tm="100000">
                                          <p:val>
                                            <p:strVal val="#ppt_x"/>
                                          </p:val>
                                        </p:tav>
                                      </p:tavLst>
                                    </p:anim>
                                    <p:anim calcmode="lin" valueType="num">
                                      <p:cBhvr>
                                        <p:cTn id="107" dur="1000" fill="hold"/>
                                        <p:tgtEl>
                                          <p:spTgt spid="7">
                                            <p:graphicEl>
                                              <a:dgm id="{75D6F49D-0CC9-457C-A61D-A6CD0D6BB266}"/>
                                            </p:graphic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7">
                                            <p:graphicEl>
                                              <a:dgm id="{6735AD74-82E5-48C6-9198-8EAFC6253E35}"/>
                                            </p:graphicEl>
                                          </p:spTgt>
                                        </p:tgtEl>
                                        <p:attrNameLst>
                                          <p:attrName>style.visibility</p:attrName>
                                        </p:attrNameLst>
                                      </p:cBhvr>
                                      <p:to>
                                        <p:strVal val="visible"/>
                                      </p:to>
                                    </p:set>
                                    <p:animEffect transition="in" filter="fade">
                                      <p:cBhvr>
                                        <p:cTn id="112" dur="1000"/>
                                        <p:tgtEl>
                                          <p:spTgt spid="7">
                                            <p:graphicEl>
                                              <a:dgm id="{6735AD74-82E5-48C6-9198-8EAFC6253E35}"/>
                                            </p:graphicEl>
                                          </p:spTgt>
                                        </p:tgtEl>
                                      </p:cBhvr>
                                    </p:animEffect>
                                    <p:anim calcmode="lin" valueType="num">
                                      <p:cBhvr>
                                        <p:cTn id="113" dur="1000" fill="hold"/>
                                        <p:tgtEl>
                                          <p:spTgt spid="7">
                                            <p:graphicEl>
                                              <a:dgm id="{6735AD74-82E5-48C6-9198-8EAFC6253E35}"/>
                                            </p:graphicEl>
                                          </p:spTgt>
                                        </p:tgtEl>
                                        <p:attrNameLst>
                                          <p:attrName>ppt_x</p:attrName>
                                        </p:attrNameLst>
                                      </p:cBhvr>
                                      <p:tavLst>
                                        <p:tav tm="0">
                                          <p:val>
                                            <p:strVal val="#ppt_x"/>
                                          </p:val>
                                        </p:tav>
                                        <p:tav tm="100000">
                                          <p:val>
                                            <p:strVal val="#ppt_x"/>
                                          </p:val>
                                        </p:tav>
                                      </p:tavLst>
                                    </p:anim>
                                    <p:anim calcmode="lin" valueType="num">
                                      <p:cBhvr>
                                        <p:cTn id="114" dur="1000" fill="hold"/>
                                        <p:tgtEl>
                                          <p:spTgt spid="7">
                                            <p:graphicEl>
                                              <a:dgm id="{6735AD74-82E5-48C6-9198-8EAFC6253E35}"/>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7">
                                            <p:graphicEl>
                                              <a:dgm id="{A675AB1C-EAE1-4159-B090-EF83144F41A8}"/>
                                            </p:graphicEl>
                                          </p:spTgt>
                                        </p:tgtEl>
                                        <p:attrNameLst>
                                          <p:attrName>style.visibility</p:attrName>
                                        </p:attrNameLst>
                                      </p:cBhvr>
                                      <p:to>
                                        <p:strVal val="visible"/>
                                      </p:to>
                                    </p:set>
                                    <p:animEffect transition="in" filter="fade">
                                      <p:cBhvr>
                                        <p:cTn id="119" dur="1000"/>
                                        <p:tgtEl>
                                          <p:spTgt spid="7">
                                            <p:graphicEl>
                                              <a:dgm id="{A675AB1C-EAE1-4159-B090-EF83144F41A8}"/>
                                            </p:graphicEl>
                                          </p:spTgt>
                                        </p:tgtEl>
                                      </p:cBhvr>
                                    </p:animEffect>
                                    <p:anim calcmode="lin" valueType="num">
                                      <p:cBhvr>
                                        <p:cTn id="120" dur="1000" fill="hold"/>
                                        <p:tgtEl>
                                          <p:spTgt spid="7">
                                            <p:graphicEl>
                                              <a:dgm id="{A675AB1C-EAE1-4159-B090-EF83144F41A8}"/>
                                            </p:graphicEl>
                                          </p:spTgt>
                                        </p:tgtEl>
                                        <p:attrNameLst>
                                          <p:attrName>ppt_x</p:attrName>
                                        </p:attrNameLst>
                                      </p:cBhvr>
                                      <p:tavLst>
                                        <p:tav tm="0">
                                          <p:val>
                                            <p:strVal val="#ppt_x"/>
                                          </p:val>
                                        </p:tav>
                                        <p:tav tm="100000">
                                          <p:val>
                                            <p:strVal val="#ppt_x"/>
                                          </p:val>
                                        </p:tav>
                                      </p:tavLst>
                                    </p:anim>
                                    <p:anim calcmode="lin" valueType="num">
                                      <p:cBhvr>
                                        <p:cTn id="121" dur="1000" fill="hold"/>
                                        <p:tgtEl>
                                          <p:spTgt spid="7">
                                            <p:graphicEl>
                                              <a:dgm id="{A675AB1C-EAE1-4159-B090-EF83144F41A8}"/>
                                            </p:graphic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7">
                                            <p:graphicEl>
                                              <a:dgm id="{C6BC6B44-B840-4E66-9A4C-8B50CC7A49D5}"/>
                                            </p:graphicEl>
                                          </p:spTgt>
                                        </p:tgtEl>
                                        <p:attrNameLst>
                                          <p:attrName>style.visibility</p:attrName>
                                        </p:attrNameLst>
                                      </p:cBhvr>
                                      <p:to>
                                        <p:strVal val="visible"/>
                                      </p:to>
                                    </p:set>
                                    <p:animEffect transition="in" filter="fade">
                                      <p:cBhvr>
                                        <p:cTn id="126" dur="1000"/>
                                        <p:tgtEl>
                                          <p:spTgt spid="7">
                                            <p:graphicEl>
                                              <a:dgm id="{C6BC6B44-B840-4E66-9A4C-8B50CC7A49D5}"/>
                                            </p:graphicEl>
                                          </p:spTgt>
                                        </p:tgtEl>
                                      </p:cBhvr>
                                    </p:animEffect>
                                    <p:anim calcmode="lin" valueType="num">
                                      <p:cBhvr>
                                        <p:cTn id="127" dur="1000" fill="hold"/>
                                        <p:tgtEl>
                                          <p:spTgt spid="7">
                                            <p:graphicEl>
                                              <a:dgm id="{C6BC6B44-B840-4E66-9A4C-8B50CC7A49D5}"/>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C6BC6B44-B840-4E66-9A4C-8B50CC7A49D5}"/>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7">
                                            <p:graphicEl>
                                              <a:dgm id="{9874493A-E77C-4D12-83AB-446E23F6FB2A}"/>
                                            </p:graphicEl>
                                          </p:spTgt>
                                        </p:tgtEl>
                                        <p:attrNameLst>
                                          <p:attrName>style.visibility</p:attrName>
                                        </p:attrNameLst>
                                      </p:cBhvr>
                                      <p:to>
                                        <p:strVal val="visible"/>
                                      </p:to>
                                    </p:set>
                                    <p:animEffect transition="in" filter="fade">
                                      <p:cBhvr>
                                        <p:cTn id="133" dur="1000"/>
                                        <p:tgtEl>
                                          <p:spTgt spid="7">
                                            <p:graphicEl>
                                              <a:dgm id="{9874493A-E77C-4D12-83AB-446E23F6FB2A}"/>
                                            </p:graphicEl>
                                          </p:spTgt>
                                        </p:tgtEl>
                                      </p:cBhvr>
                                    </p:animEffect>
                                    <p:anim calcmode="lin" valueType="num">
                                      <p:cBhvr>
                                        <p:cTn id="134" dur="1000" fill="hold"/>
                                        <p:tgtEl>
                                          <p:spTgt spid="7">
                                            <p:graphicEl>
                                              <a:dgm id="{9874493A-E77C-4D12-83AB-446E23F6FB2A}"/>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9874493A-E77C-4D12-83AB-446E23F6FB2A}"/>
                                            </p:graphic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7">
                                            <p:graphicEl>
                                              <a:dgm id="{08CADFC6-83E9-43E9-8E82-6DB19CDD0D4D}"/>
                                            </p:graphicEl>
                                          </p:spTgt>
                                        </p:tgtEl>
                                        <p:attrNameLst>
                                          <p:attrName>style.visibility</p:attrName>
                                        </p:attrNameLst>
                                      </p:cBhvr>
                                      <p:to>
                                        <p:strVal val="visible"/>
                                      </p:to>
                                    </p:set>
                                    <p:animEffect transition="in" filter="fade">
                                      <p:cBhvr>
                                        <p:cTn id="140" dur="1000"/>
                                        <p:tgtEl>
                                          <p:spTgt spid="7">
                                            <p:graphicEl>
                                              <a:dgm id="{08CADFC6-83E9-43E9-8E82-6DB19CDD0D4D}"/>
                                            </p:graphicEl>
                                          </p:spTgt>
                                        </p:tgtEl>
                                      </p:cBhvr>
                                    </p:animEffect>
                                    <p:anim calcmode="lin" valueType="num">
                                      <p:cBhvr>
                                        <p:cTn id="141" dur="1000" fill="hold"/>
                                        <p:tgtEl>
                                          <p:spTgt spid="7">
                                            <p:graphicEl>
                                              <a:dgm id="{08CADFC6-83E9-43E9-8E82-6DB19CDD0D4D}"/>
                                            </p:graphicEl>
                                          </p:spTgt>
                                        </p:tgtEl>
                                        <p:attrNameLst>
                                          <p:attrName>ppt_x</p:attrName>
                                        </p:attrNameLst>
                                      </p:cBhvr>
                                      <p:tavLst>
                                        <p:tav tm="0">
                                          <p:val>
                                            <p:strVal val="#ppt_x"/>
                                          </p:val>
                                        </p:tav>
                                        <p:tav tm="100000">
                                          <p:val>
                                            <p:strVal val="#ppt_x"/>
                                          </p:val>
                                        </p:tav>
                                      </p:tavLst>
                                    </p:anim>
                                    <p:anim calcmode="lin" valueType="num">
                                      <p:cBhvr>
                                        <p:cTn id="142" dur="1000" fill="hold"/>
                                        <p:tgtEl>
                                          <p:spTgt spid="7">
                                            <p:graphicEl>
                                              <a:dgm id="{08CADFC6-83E9-43E9-8E82-6DB19CDD0D4D}"/>
                                            </p:graphic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7">
                                            <p:graphicEl>
                                              <a:dgm id="{6C2187F8-4B0F-4DFE-91BD-0E3575E436FA}"/>
                                            </p:graphicEl>
                                          </p:spTgt>
                                        </p:tgtEl>
                                        <p:attrNameLst>
                                          <p:attrName>style.visibility</p:attrName>
                                        </p:attrNameLst>
                                      </p:cBhvr>
                                      <p:to>
                                        <p:strVal val="visible"/>
                                      </p:to>
                                    </p:set>
                                    <p:animEffect transition="in" filter="fade">
                                      <p:cBhvr>
                                        <p:cTn id="147" dur="1000"/>
                                        <p:tgtEl>
                                          <p:spTgt spid="7">
                                            <p:graphicEl>
                                              <a:dgm id="{6C2187F8-4B0F-4DFE-91BD-0E3575E436FA}"/>
                                            </p:graphicEl>
                                          </p:spTgt>
                                        </p:tgtEl>
                                      </p:cBhvr>
                                    </p:animEffect>
                                    <p:anim calcmode="lin" valueType="num">
                                      <p:cBhvr>
                                        <p:cTn id="148" dur="1000" fill="hold"/>
                                        <p:tgtEl>
                                          <p:spTgt spid="7">
                                            <p:graphicEl>
                                              <a:dgm id="{6C2187F8-4B0F-4DFE-91BD-0E3575E436FA}"/>
                                            </p:graphicEl>
                                          </p:spTgt>
                                        </p:tgtEl>
                                        <p:attrNameLst>
                                          <p:attrName>ppt_x</p:attrName>
                                        </p:attrNameLst>
                                      </p:cBhvr>
                                      <p:tavLst>
                                        <p:tav tm="0">
                                          <p:val>
                                            <p:strVal val="#ppt_x"/>
                                          </p:val>
                                        </p:tav>
                                        <p:tav tm="100000">
                                          <p:val>
                                            <p:strVal val="#ppt_x"/>
                                          </p:val>
                                        </p:tav>
                                      </p:tavLst>
                                    </p:anim>
                                    <p:anim calcmode="lin" valueType="num">
                                      <p:cBhvr>
                                        <p:cTn id="149" dur="1000" fill="hold"/>
                                        <p:tgtEl>
                                          <p:spTgt spid="7">
                                            <p:graphicEl>
                                              <a:dgm id="{6C2187F8-4B0F-4DFE-91BD-0E3575E436FA}"/>
                                            </p:graphicEl>
                                          </p:spTgt>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7">
                                            <p:graphicEl>
                                              <a:dgm id="{9AEB488C-A53A-4032-BA3F-A8BDFAB10B59}"/>
                                            </p:graphicEl>
                                          </p:spTgt>
                                        </p:tgtEl>
                                        <p:attrNameLst>
                                          <p:attrName>style.visibility</p:attrName>
                                        </p:attrNameLst>
                                      </p:cBhvr>
                                      <p:to>
                                        <p:strVal val="visible"/>
                                      </p:to>
                                    </p:set>
                                    <p:animEffect transition="in" filter="fade">
                                      <p:cBhvr>
                                        <p:cTn id="154" dur="1000"/>
                                        <p:tgtEl>
                                          <p:spTgt spid="7">
                                            <p:graphicEl>
                                              <a:dgm id="{9AEB488C-A53A-4032-BA3F-A8BDFAB10B59}"/>
                                            </p:graphicEl>
                                          </p:spTgt>
                                        </p:tgtEl>
                                      </p:cBhvr>
                                    </p:animEffect>
                                    <p:anim calcmode="lin" valueType="num">
                                      <p:cBhvr>
                                        <p:cTn id="155" dur="1000" fill="hold"/>
                                        <p:tgtEl>
                                          <p:spTgt spid="7">
                                            <p:graphicEl>
                                              <a:dgm id="{9AEB488C-A53A-4032-BA3F-A8BDFAB10B59}"/>
                                            </p:graphicEl>
                                          </p:spTgt>
                                        </p:tgtEl>
                                        <p:attrNameLst>
                                          <p:attrName>ppt_x</p:attrName>
                                        </p:attrNameLst>
                                      </p:cBhvr>
                                      <p:tavLst>
                                        <p:tav tm="0">
                                          <p:val>
                                            <p:strVal val="#ppt_x"/>
                                          </p:val>
                                        </p:tav>
                                        <p:tav tm="100000">
                                          <p:val>
                                            <p:strVal val="#ppt_x"/>
                                          </p:val>
                                        </p:tav>
                                      </p:tavLst>
                                    </p:anim>
                                    <p:anim calcmode="lin" valueType="num">
                                      <p:cBhvr>
                                        <p:cTn id="156" dur="1000" fill="hold"/>
                                        <p:tgtEl>
                                          <p:spTgt spid="7">
                                            <p:graphicEl>
                                              <a:dgm id="{9AEB488C-A53A-4032-BA3F-A8BDFAB10B59}"/>
                                            </p:graphic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7">
                                            <p:graphicEl>
                                              <a:dgm id="{EEB24360-6F46-4F29-9A61-A97118B83BB6}"/>
                                            </p:graphicEl>
                                          </p:spTgt>
                                        </p:tgtEl>
                                        <p:attrNameLst>
                                          <p:attrName>style.visibility</p:attrName>
                                        </p:attrNameLst>
                                      </p:cBhvr>
                                      <p:to>
                                        <p:strVal val="visible"/>
                                      </p:to>
                                    </p:set>
                                    <p:animEffect transition="in" filter="fade">
                                      <p:cBhvr>
                                        <p:cTn id="161" dur="1000"/>
                                        <p:tgtEl>
                                          <p:spTgt spid="7">
                                            <p:graphicEl>
                                              <a:dgm id="{EEB24360-6F46-4F29-9A61-A97118B83BB6}"/>
                                            </p:graphicEl>
                                          </p:spTgt>
                                        </p:tgtEl>
                                      </p:cBhvr>
                                    </p:animEffect>
                                    <p:anim calcmode="lin" valueType="num">
                                      <p:cBhvr>
                                        <p:cTn id="162" dur="1000" fill="hold"/>
                                        <p:tgtEl>
                                          <p:spTgt spid="7">
                                            <p:graphicEl>
                                              <a:dgm id="{EEB24360-6F46-4F29-9A61-A97118B83BB6}"/>
                                            </p:graphicEl>
                                          </p:spTgt>
                                        </p:tgtEl>
                                        <p:attrNameLst>
                                          <p:attrName>ppt_x</p:attrName>
                                        </p:attrNameLst>
                                      </p:cBhvr>
                                      <p:tavLst>
                                        <p:tav tm="0">
                                          <p:val>
                                            <p:strVal val="#ppt_x"/>
                                          </p:val>
                                        </p:tav>
                                        <p:tav tm="100000">
                                          <p:val>
                                            <p:strVal val="#ppt_x"/>
                                          </p:val>
                                        </p:tav>
                                      </p:tavLst>
                                    </p:anim>
                                    <p:anim calcmode="lin" valueType="num">
                                      <p:cBhvr>
                                        <p:cTn id="163" dur="1000" fill="hold"/>
                                        <p:tgtEl>
                                          <p:spTgt spid="7">
                                            <p:graphicEl>
                                              <a:dgm id="{EEB24360-6F46-4F29-9A61-A97118B83BB6}"/>
                                            </p:graphic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7">
                                            <p:graphicEl>
                                              <a:dgm id="{C2D6DD4E-AF3C-41F6-803A-40340E6BAE6F}"/>
                                            </p:graphicEl>
                                          </p:spTgt>
                                        </p:tgtEl>
                                        <p:attrNameLst>
                                          <p:attrName>style.visibility</p:attrName>
                                        </p:attrNameLst>
                                      </p:cBhvr>
                                      <p:to>
                                        <p:strVal val="visible"/>
                                      </p:to>
                                    </p:set>
                                    <p:animEffect transition="in" filter="fade">
                                      <p:cBhvr>
                                        <p:cTn id="168" dur="1000"/>
                                        <p:tgtEl>
                                          <p:spTgt spid="7">
                                            <p:graphicEl>
                                              <a:dgm id="{C2D6DD4E-AF3C-41F6-803A-40340E6BAE6F}"/>
                                            </p:graphicEl>
                                          </p:spTgt>
                                        </p:tgtEl>
                                      </p:cBhvr>
                                    </p:animEffect>
                                    <p:anim calcmode="lin" valueType="num">
                                      <p:cBhvr>
                                        <p:cTn id="169" dur="1000" fill="hold"/>
                                        <p:tgtEl>
                                          <p:spTgt spid="7">
                                            <p:graphicEl>
                                              <a:dgm id="{C2D6DD4E-AF3C-41F6-803A-40340E6BAE6F}"/>
                                            </p:graphicEl>
                                          </p:spTgt>
                                        </p:tgtEl>
                                        <p:attrNameLst>
                                          <p:attrName>ppt_x</p:attrName>
                                        </p:attrNameLst>
                                      </p:cBhvr>
                                      <p:tavLst>
                                        <p:tav tm="0">
                                          <p:val>
                                            <p:strVal val="#ppt_x"/>
                                          </p:val>
                                        </p:tav>
                                        <p:tav tm="100000">
                                          <p:val>
                                            <p:strVal val="#ppt_x"/>
                                          </p:val>
                                        </p:tav>
                                      </p:tavLst>
                                    </p:anim>
                                    <p:anim calcmode="lin" valueType="num">
                                      <p:cBhvr>
                                        <p:cTn id="170" dur="1000" fill="hold"/>
                                        <p:tgtEl>
                                          <p:spTgt spid="7">
                                            <p:graphicEl>
                                              <a:dgm id="{C2D6DD4E-AF3C-41F6-803A-40340E6BAE6F}"/>
                                            </p:graphicEl>
                                          </p:spTgt>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7">
                                            <p:graphicEl>
                                              <a:dgm id="{0CD0598D-353D-44E1-87C1-C9A0E3F4CFD1}"/>
                                            </p:graphicEl>
                                          </p:spTgt>
                                        </p:tgtEl>
                                        <p:attrNameLst>
                                          <p:attrName>style.visibility</p:attrName>
                                        </p:attrNameLst>
                                      </p:cBhvr>
                                      <p:to>
                                        <p:strVal val="visible"/>
                                      </p:to>
                                    </p:set>
                                    <p:animEffect transition="in" filter="fade">
                                      <p:cBhvr>
                                        <p:cTn id="175" dur="1000"/>
                                        <p:tgtEl>
                                          <p:spTgt spid="7">
                                            <p:graphicEl>
                                              <a:dgm id="{0CD0598D-353D-44E1-87C1-C9A0E3F4CFD1}"/>
                                            </p:graphicEl>
                                          </p:spTgt>
                                        </p:tgtEl>
                                      </p:cBhvr>
                                    </p:animEffect>
                                    <p:anim calcmode="lin" valueType="num">
                                      <p:cBhvr>
                                        <p:cTn id="176" dur="1000" fill="hold"/>
                                        <p:tgtEl>
                                          <p:spTgt spid="7">
                                            <p:graphicEl>
                                              <a:dgm id="{0CD0598D-353D-44E1-87C1-C9A0E3F4CFD1}"/>
                                            </p:graphicEl>
                                          </p:spTgt>
                                        </p:tgtEl>
                                        <p:attrNameLst>
                                          <p:attrName>ppt_x</p:attrName>
                                        </p:attrNameLst>
                                      </p:cBhvr>
                                      <p:tavLst>
                                        <p:tav tm="0">
                                          <p:val>
                                            <p:strVal val="#ppt_x"/>
                                          </p:val>
                                        </p:tav>
                                        <p:tav tm="100000">
                                          <p:val>
                                            <p:strVal val="#ppt_x"/>
                                          </p:val>
                                        </p:tav>
                                      </p:tavLst>
                                    </p:anim>
                                    <p:anim calcmode="lin" valueType="num">
                                      <p:cBhvr>
                                        <p:cTn id="177" dur="1000" fill="hold"/>
                                        <p:tgtEl>
                                          <p:spTgt spid="7">
                                            <p:graphicEl>
                                              <a:dgm id="{0CD0598D-353D-44E1-87C1-C9A0E3F4CFD1}"/>
                                            </p:graphicEl>
                                          </p:spTgt>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grpId="0" nodeType="clickEffect">
                                  <p:stCondLst>
                                    <p:cond delay="0"/>
                                  </p:stCondLst>
                                  <p:childTnLst>
                                    <p:set>
                                      <p:cBhvr>
                                        <p:cTn id="181" dur="1" fill="hold">
                                          <p:stCondLst>
                                            <p:cond delay="0"/>
                                          </p:stCondLst>
                                        </p:cTn>
                                        <p:tgtEl>
                                          <p:spTgt spid="7">
                                            <p:graphicEl>
                                              <a:dgm id="{A03DED6F-B983-4126-90FD-0048A3F18FCB}"/>
                                            </p:graphicEl>
                                          </p:spTgt>
                                        </p:tgtEl>
                                        <p:attrNameLst>
                                          <p:attrName>style.visibility</p:attrName>
                                        </p:attrNameLst>
                                      </p:cBhvr>
                                      <p:to>
                                        <p:strVal val="visible"/>
                                      </p:to>
                                    </p:set>
                                    <p:animEffect transition="in" filter="fade">
                                      <p:cBhvr>
                                        <p:cTn id="182" dur="1000"/>
                                        <p:tgtEl>
                                          <p:spTgt spid="7">
                                            <p:graphicEl>
                                              <a:dgm id="{A03DED6F-B983-4126-90FD-0048A3F18FCB}"/>
                                            </p:graphicEl>
                                          </p:spTgt>
                                        </p:tgtEl>
                                      </p:cBhvr>
                                    </p:animEffect>
                                    <p:anim calcmode="lin" valueType="num">
                                      <p:cBhvr>
                                        <p:cTn id="183" dur="1000" fill="hold"/>
                                        <p:tgtEl>
                                          <p:spTgt spid="7">
                                            <p:graphicEl>
                                              <a:dgm id="{A03DED6F-B983-4126-90FD-0048A3F18FCB}"/>
                                            </p:graphicEl>
                                          </p:spTgt>
                                        </p:tgtEl>
                                        <p:attrNameLst>
                                          <p:attrName>ppt_x</p:attrName>
                                        </p:attrNameLst>
                                      </p:cBhvr>
                                      <p:tavLst>
                                        <p:tav tm="0">
                                          <p:val>
                                            <p:strVal val="#ppt_x"/>
                                          </p:val>
                                        </p:tav>
                                        <p:tav tm="100000">
                                          <p:val>
                                            <p:strVal val="#ppt_x"/>
                                          </p:val>
                                        </p:tav>
                                      </p:tavLst>
                                    </p:anim>
                                    <p:anim calcmode="lin" valueType="num">
                                      <p:cBhvr>
                                        <p:cTn id="184" dur="1000" fill="hold"/>
                                        <p:tgtEl>
                                          <p:spTgt spid="7">
                                            <p:graphicEl>
                                              <a:dgm id="{A03DED6F-B983-4126-90FD-0048A3F18FCB}"/>
                                            </p:graphicEl>
                                          </p:spTgt>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grpId="0" nodeType="clickEffect">
                                  <p:stCondLst>
                                    <p:cond delay="0"/>
                                  </p:stCondLst>
                                  <p:childTnLst>
                                    <p:set>
                                      <p:cBhvr>
                                        <p:cTn id="188" dur="1" fill="hold">
                                          <p:stCondLst>
                                            <p:cond delay="0"/>
                                          </p:stCondLst>
                                        </p:cTn>
                                        <p:tgtEl>
                                          <p:spTgt spid="7">
                                            <p:graphicEl>
                                              <a:dgm id="{946209B5-DA78-4BEE-8F44-1A6FC8DAA273}"/>
                                            </p:graphicEl>
                                          </p:spTgt>
                                        </p:tgtEl>
                                        <p:attrNameLst>
                                          <p:attrName>style.visibility</p:attrName>
                                        </p:attrNameLst>
                                      </p:cBhvr>
                                      <p:to>
                                        <p:strVal val="visible"/>
                                      </p:to>
                                    </p:set>
                                    <p:animEffect transition="in" filter="fade">
                                      <p:cBhvr>
                                        <p:cTn id="189" dur="1000"/>
                                        <p:tgtEl>
                                          <p:spTgt spid="7">
                                            <p:graphicEl>
                                              <a:dgm id="{946209B5-DA78-4BEE-8F44-1A6FC8DAA273}"/>
                                            </p:graphicEl>
                                          </p:spTgt>
                                        </p:tgtEl>
                                      </p:cBhvr>
                                    </p:animEffect>
                                    <p:anim calcmode="lin" valueType="num">
                                      <p:cBhvr>
                                        <p:cTn id="190" dur="1000" fill="hold"/>
                                        <p:tgtEl>
                                          <p:spTgt spid="7">
                                            <p:graphicEl>
                                              <a:dgm id="{946209B5-DA78-4BEE-8F44-1A6FC8DAA273}"/>
                                            </p:graphicEl>
                                          </p:spTgt>
                                        </p:tgtEl>
                                        <p:attrNameLst>
                                          <p:attrName>ppt_x</p:attrName>
                                        </p:attrNameLst>
                                      </p:cBhvr>
                                      <p:tavLst>
                                        <p:tav tm="0">
                                          <p:val>
                                            <p:strVal val="#ppt_x"/>
                                          </p:val>
                                        </p:tav>
                                        <p:tav tm="100000">
                                          <p:val>
                                            <p:strVal val="#ppt_x"/>
                                          </p:val>
                                        </p:tav>
                                      </p:tavLst>
                                    </p:anim>
                                    <p:anim calcmode="lin" valueType="num">
                                      <p:cBhvr>
                                        <p:cTn id="191" dur="1000" fill="hold"/>
                                        <p:tgtEl>
                                          <p:spTgt spid="7">
                                            <p:graphicEl>
                                              <a:dgm id="{946209B5-DA78-4BEE-8F44-1A6FC8DAA273}"/>
                                            </p:graphicEl>
                                          </p:spTgt>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2" presetClass="entr" presetSubtype="0" fill="hold" grpId="0" nodeType="clickEffect">
                                  <p:stCondLst>
                                    <p:cond delay="0"/>
                                  </p:stCondLst>
                                  <p:childTnLst>
                                    <p:set>
                                      <p:cBhvr>
                                        <p:cTn id="195" dur="1" fill="hold">
                                          <p:stCondLst>
                                            <p:cond delay="0"/>
                                          </p:stCondLst>
                                        </p:cTn>
                                        <p:tgtEl>
                                          <p:spTgt spid="7">
                                            <p:graphicEl>
                                              <a:dgm id="{69AE6B05-A6FE-456A-8642-0730154CB00C}"/>
                                            </p:graphicEl>
                                          </p:spTgt>
                                        </p:tgtEl>
                                        <p:attrNameLst>
                                          <p:attrName>style.visibility</p:attrName>
                                        </p:attrNameLst>
                                      </p:cBhvr>
                                      <p:to>
                                        <p:strVal val="visible"/>
                                      </p:to>
                                    </p:set>
                                    <p:animEffect transition="in" filter="fade">
                                      <p:cBhvr>
                                        <p:cTn id="196" dur="1000"/>
                                        <p:tgtEl>
                                          <p:spTgt spid="7">
                                            <p:graphicEl>
                                              <a:dgm id="{69AE6B05-A6FE-456A-8642-0730154CB00C}"/>
                                            </p:graphicEl>
                                          </p:spTgt>
                                        </p:tgtEl>
                                      </p:cBhvr>
                                    </p:animEffect>
                                    <p:anim calcmode="lin" valueType="num">
                                      <p:cBhvr>
                                        <p:cTn id="197" dur="1000" fill="hold"/>
                                        <p:tgtEl>
                                          <p:spTgt spid="7">
                                            <p:graphicEl>
                                              <a:dgm id="{69AE6B05-A6FE-456A-8642-0730154CB00C}"/>
                                            </p:graphicEl>
                                          </p:spTgt>
                                        </p:tgtEl>
                                        <p:attrNameLst>
                                          <p:attrName>ppt_x</p:attrName>
                                        </p:attrNameLst>
                                      </p:cBhvr>
                                      <p:tavLst>
                                        <p:tav tm="0">
                                          <p:val>
                                            <p:strVal val="#ppt_x"/>
                                          </p:val>
                                        </p:tav>
                                        <p:tav tm="100000">
                                          <p:val>
                                            <p:strVal val="#ppt_x"/>
                                          </p:val>
                                        </p:tav>
                                      </p:tavLst>
                                    </p:anim>
                                    <p:anim calcmode="lin" valueType="num">
                                      <p:cBhvr>
                                        <p:cTn id="198" dur="1000" fill="hold"/>
                                        <p:tgtEl>
                                          <p:spTgt spid="7">
                                            <p:graphicEl>
                                              <a:dgm id="{69AE6B05-A6FE-456A-8642-0730154CB00C}"/>
                                            </p:graphicEl>
                                          </p:spTgt>
                                        </p:tgtEl>
                                        <p:attrNameLst>
                                          <p:attrName>ppt_y</p:attrName>
                                        </p:attrNameLst>
                                      </p:cBhvr>
                                      <p:tavLst>
                                        <p:tav tm="0">
                                          <p:val>
                                            <p:strVal val="#ppt_y+.1"/>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7">
                                            <p:graphicEl>
                                              <a:dgm id="{FF201CF2-C0D4-4089-9B6D-0B605E6DF951}"/>
                                            </p:graphicEl>
                                          </p:spTgt>
                                        </p:tgtEl>
                                        <p:attrNameLst>
                                          <p:attrName>style.visibility</p:attrName>
                                        </p:attrNameLst>
                                      </p:cBhvr>
                                      <p:to>
                                        <p:strVal val="visible"/>
                                      </p:to>
                                    </p:set>
                                    <p:animEffect transition="in" filter="fade">
                                      <p:cBhvr>
                                        <p:cTn id="203" dur="1000"/>
                                        <p:tgtEl>
                                          <p:spTgt spid="7">
                                            <p:graphicEl>
                                              <a:dgm id="{FF201CF2-C0D4-4089-9B6D-0B605E6DF951}"/>
                                            </p:graphicEl>
                                          </p:spTgt>
                                        </p:tgtEl>
                                      </p:cBhvr>
                                    </p:animEffect>
                                    <p:anim calcmode="lin" valueType="num">
                                      <p:cBhvr>
                                        <p:cTn id="204" dur="1000" fill="hold"/>
                                        <p:tgtEl>
                                          <p:spTgt spid="7">
                                            <p:graphicEl>
                                              <a:dgm id="{FF201CF2-C0D4-4089-9B6D-0B605E6DF951}"/>
                                            </p:graphicEl>
                                          </p:spTgt>
                                        </p:tgtEl>
                                        <p:attrNameLst>
                                          <p:attrName>ppt_x</p:attrName>
                                        </p:attrNameLst>
                                      </p:cBhvr>
                                      <p:tavLst>
                                        <p:tav tm="0">
                                          <p:val>
                                            <p:strVal val="#ppt_x"/>
                                          </p:val>
                                        </p:tav>
                                        <p:tav tm="100000">
                                          <p:val>
                                            <p:strVal val="#ppt_x"/>
                                          </p:val>
                                        </p:tav>
                                      </p:tavLst>
                                    </p:anim>
                                    <p:anim calcmode="lin" valueType="num">
                                      <p:cBhvr>
                                        <p:cTn id="205" dur="1000" fill="hold"/>
                                        <p:tgtEl>
                                          <p:spTgt spid="7">
                                            <p:graphicEl>
                                              <a:dgm id="{FF201CF2-C0D4-4089-9B6D-0B605E6DF951}"/>
                                            </p:graphicEl>
                                          </p:spTgt>
                                        </p:tgtEl>
                                        <p:attrNameLst>
                                          <p:attrName>ppt_y</p:attrName>
                                        </p:attrNameLst>
                                      </p:cBhvr>
                                      <p:tavLst>
                                        <p:tav tm="0">
                                          <p:val>
                                            <p:strVal val="#ppt_y+.1"/>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42" presetClass="entr" presetSubtype="0" fill="hold" grpId="0" nodeType="clickEffect">
                                  <p:stCondLst>
                                    <p:cond delay="0"/>
                                  </p:stCondLst>
                                  <p:childTnLst>
                                    <p:set>
                                      <p:cBhvr>
                                        <p:cTn id="209" dur="1" fill="hold">
                                          <p:stCondLst>
                                            <p:cond delay="0"/>
                                          </p:stCondLst>
                                        </p:cTn>
                                        <p:tgtEl>
                                          <p:spTgt spid="7">
                                            <p:graphicEl>
                                              <a:dgm id="{22688F60-31A6-4F71-B267-E83CFFF97B1E}"/>
                                            </p:graphicEl>
                                          </p:spTgt>
                                        </p:tgtEl>
                                        <p:attrNameLst>
                                          <p:attrName>style.visibility</p:attrName>
                                        </p:attrNameLst>
                                      </p:cBhvr>
                                      <p:to>
                                        <p:strVal val="visible"/>
                                      </p:to>
                                    </p:set>
                                    <p:animEffect transition="in" filter="fade">
                                      <p:cBhvr>
                                        <p:cTn id="210" dur="1000"/>
                                        <p:tgtEl>
                                          <p:spTgt spid="7">
                                            <p:graphicEl>
                                              <a:dgm id="{22688F60-31A6-4F71-B267-E83CFFF97B1E}"/>
                                            </p:graphicEl>
                                          </p:spTgt>
                                        </p:tgtEl>
                                      </p:cBhvr>
                                    </p:animEffect>
                                    <p:anim calcmode="lin" valueType="num">
                                      <p:cBhvr>
                                        <p:cTn id="211" dur="1000" fill="hold"/>
                                        <p:tgtEl>
                                          <p:spTgt spid="7">
                                            <p:graphicEl>
                                              <a:dgm id="{22688F60-31A6-4F71-B267-E83CFFF97B1E}"/>
                                            </p:graphicEl>
                                          </p:spTgt>
                                        </p:tgtEl>
                                        <p:attrNameLst>
                                          <p:attrName>ppt_x</p:attrName>
                                        </p:attrNameLst>
                                      </p:cBhvr>
                                      <p:tavLst>
                                        <p:tav tm="0">
                                          <p:val>
                                            <p:strVal val="#ppt_x"/>
                                          </p:val>
                                        </p:tav>
                                        <p:tav tm="100000">
                                          <p:val>
                                            <p:strVal val="#ppt_x"/>
                                          </p:val>
                                        </p:tav>
                                      </p:tavLst>
                                    </p:anim>
                                    <p:anim calcmode="lin" valueType="num">
                                      <p:cBhvr>
                                        <p:cTn id="212" dur="1000" fill="hold"/>
                                        <p:tgtEl>
                                          <p:spTgt spid="7">
                                            <p:graphicEl>
                                              <a:dgm id="{22688F60-31A6-4F71-B267-E83CFFF97B1E}"/>
                                            </p:graphicEl>
                                          </p:spTgt>
                                        </p:tgtEl>
                                        <p:attrNameLst>
                                          <p:attrName>ppt_y</p:attrName>
                                        </p:attrNameLst>
                                      </p:cBhvr>
                                      <p:tavLst>
                                        <p:tav tm="0">
                                          <p:val>
                                            <p:strVal val="#ppt_y+.1"/>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42" presetClass="entr" presetSubtype="0" fill="hold" grpId="0" nodeType="clickEffect">
                                  <p:stCondLst>
                                    <p:cond delay="0"/>
                                  </p:stCondLst>
                                  <p:childTnLst>
                                    <p:set>
                                      <p:cBhvr>
                                        <p:cTn id="216" dur="1" fill="hold">
                                          <p:stCondLst>
                                            <p:cond delay="0"/>
                                          </p:stCondLst>
                                        </p:cTn>
                                        <p:tgtEl>
                                          <p:spTgt spid="7">
                                            <p:graphicEl>
                                              <a:dgm id="{5E230F98-DDBF-4AE0-B4D6-67F2B918E3C5}"/>
                                            </p:graphicEl>
                                          </p:spTgt>
                                        </p:tgtEl>
                                        <p:attrNameLst>
                                          <p:attrName>style.visibility</p:attrName>
                                        </p:attrNameLst>
                                      </p:cBhvr>
                                      <p:to>
                                        <p:strVal val="visible"/>
                                      </p:to>
                                    </p:set>
                                    <p:animEffect transition="in" filter="fade">
                                      <p:cBhvr>
                                        <p:cTn id="217" dur="1000"/>
                                        <p:tgtEl>
                                          <p:spTgt spid="7">
                                            <p:graphicEl>
                                              <a:dgm id="{5E230F98-DDBF-4AE0-B4D6-67F2B918E3C5}"/>
                                            </p:graphicEl>
                                          </p:spTgt>
                                        </p:tgtEl>
                                      </p:cBhvr>
                                    </p:animEffect>
                                    <p:anim calcmode="lin" valueType="num">
                                      <p:cBhvr>
                                        <p:cTn id="218" dur="1000" fill="hold"/>
                                        <p:tgtEl>
                                          <p:spTgt spid="7">
                                            <p:graphicEl>
                                              <a:dgm id="{5E230F98-DDBF-4AE0-B4D6-67F2B918E3C5}"/>
                                            </p:graphicEl>
                                          </p:spTgt>
                                        </p:tgtEl>
                                        <p:attrNameLst>
                                          <p:attrName>ppt_x</p:attrName>
                                        </p:attrNameLst>
                                      </p:cBhvr>
                                      <p:tavLst>
                                        <p:tav tm="0">
                                          <p:val>
                                            <p:strVal val="#ppt_x"/>
                                          </p:val>
                                        </p:tav>
                                        <p:tav tm="100000">
                                          <p:val>
                                            <p:strVal val="#ppt_x"/>
                                          </p:val>
                                        </p:tav>
                                      </p:tavLst>
                                    </p:anim>
                                    <p:anim calcmode="lin" valueType="num">
                                      <p:cBhvr>
                                        <p:cTn id="219" dur="1000" fill="hold"/>
                                        <p:tgtEl>
                                          <p:spTgt spid="7">
                                            <p:graphicEl>
                                              <a:dgm id="{5E230F98-DDBF-4AE0-B4D6-67F2B918E3C5}"/>
                                            </p:graphicEl>
                                          </p:spTgt>
                                        </p:tgtEl>
                                        <p:attrNameLst>
                                          <p:attrName>ppt_y</p:attrName>
                                        </p:attrNameLst>
                                      </p:cBhvr>
                                      <p:tavLst>
                                        <p:tav tm="0">
                                          <p:val>
                                            <p:strVal val="#ppt_y+.1"/>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42" presetClass="entr" presetSubtype="0" fill="hold" grpId="0" nodeType="clickEffect">
                                  <p:stCondLst>
                                    <p:cond delay="0"/>
                                  </p:stCondLst>
                                  <p:childTnLst>
                                    <p:set>
                                      <p:cBhvr>
                                        <p:cTn id="223" dur="1" fill="hold">
                                          <p:stCondLst>
                                            <p:cond delay="0"/>
                                          </p:stCondLst>
                                        </p:cTn>
                                        <p:tgtEl>
                                          <p:spTgt spid="7">
                                            <p:graphicEl>
                                              <a:dgm id="{5818607C-773D-4D9F-97C0-F2582BAD98A2}"/>
                                            </p:graphicEl>
                                          </p:spTgt>
                                        </p:tgtEl>
                                        <p:attrNameLst>
                                          <p:attrName>style.visibility</p:attrName>
                                        </p:attrNameLst>
                                      </p:cBhvr>
                                      <p:to>
                                        <p:strVal val="visible"/>
                                      </p:to>
                                    </p:set>
                                    <p:animEffect transition="in" filter="fade">
                                      <p:cBhvr>
                                        <p:cTn id="224" dur="1000"/>
                                        <p:tgtEl>
                                          <p:spTgt spid="7">
                                            <p:graphicEl>
                                              <a:dgm id="{5818607C-773D-4D9F-97C0-F2582BAD98A2}"/>
                                            </p:graphicEl>
                                          </p:spTgt>
                                        </p:tgtEl>
                                      </p:cBhvr>
                                    </p:animEffect>
                                    <p:anim calcmode="lin" valueType="num">
                                      <p:cBhvr>
                                        <p:cTn id="225" dur="1000" fill="hold"/>
                                        <p:tgtEl>
                                          <p:spTgt spid="7">
                                            <p:graphicEl>
                                              <a:dgm id="{5818607C-773D-4D9F-97C0-F2582BAD98A2}"/>
                                            </p:graphicEl>
                                          </p:spTgt>
                                        </p:tgtEl>
                                        <p:attrNameLst>
                                          <p:attrName>ppt_x</p:attrName>
                                        </p:attrNameLst>
                                      </p:cBhvr>
                                      <p:tavLst>
                                        <p:tav tm="0">
                                          <p:val>
                                            <p:strVal val="#ppt_x"/>
                                          </p:val>
                                        </p:tav>
                                        <p:tav tm="100000">
                                          <p:val>
                                            <p:strVal val="#ppt_x"/>
                                          </p:val>
                                        </p:tav>
                                      </p:tavLst>
                                    </p:anim>
                                    <p:anim calcmode="lin" valueType="num">
                                      <p:cBhvr>
                                        <p:cTn id="226" dur="1000" fill="hold"/>
                                        <p:tgtEl>
                                          <p:spTgt spid="7">
                                            <p:graphicEl>
                                              <a:dgm id="{5818607C-773D-4D9F-97C0-F2582BAD98A2}"/>
                                            </p:graphicEl>
                                          </p:spTgt>
                                        </p:tgtEl>
                                        <p:attrNameLst>
                                          <p:attrName>ppt_y</p:attrName>
                                        </p:attrNameLst>
                                      </p:cBhvr>
                                      <p:tavLst>
                                        <p:tav tm="0">
                                          <p:val>
                                            <p:strVal val="#ppt_y+.1"/>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42" presetClass="entr" presetSubtype="0" fill="hold" grpId="0" nodeType="clickEffect">
                                  <p:stCondLst>
                                    <p:cond delay="0"/>
                                  </p:stCondLst>
                                  <p:childTnLst>
                                    <p:set>
                                      <p:cBhvr>
                                        <p:cTn id="230" dur="1" fill="hold">
                                          <p:stCondLst>
                                            <p:cond delay="0"/>
                                          </p:stCondLst>
                                        </p:cTn>
                                        <p:tgtEl>
                                          <p:spTgt spid="7">
                                            <p:graphicEl>
                                              <a:dgm id="{4B58E71F-4E80-4D7F-B7A7-C357AAA5F671}"/>
                                            </p:graphicEl>
                                          </p:spTgt>
                                        </p:tgtEl>
                                        <p:attrNameLst>
                                          <p:attrName>style.visibility</p:attrName>
                                        </p:attrNameLst>
                                      </p:cBhvr>
                                      <p:to>
                                        <p:strVal val="visible"/>
                                      </p:to>
                                    </p:set>
                                    <p:animEffect transition="in" filter="fade">
                                      <p:cBhvr>
                                        <p:cTn id="231" dur="1000"/>
                                        <p:tgtEl>
                                          <p:spTgt spid="7">
                                            <p:graphicEl>
                                              <a:dgm id="{4B58E71F-4E80-4D7F-B7A7-C357AAA5F671}"/>
                                            </p:graphicEl>
                                          </p:spTgt>
                                        </p:tgtEl>
                                      </p:cBhvr>
                                    </p:animEffect>
                                    <p:anim calcmode="lin" valueType="num">
                                      <p:cBhvr>
                                        <p:cTn id="232" dur="1000" fill="hold"/>
                                        <p:tgtEl>
                                          <p:spTgt spid="7">
                                            <p:graphicEl>
                                              <a:dgm id="{4B58E71F-4E80-4D7F-B7A7-C357AAA5F671}"/>
                                            </p:graphicEl>
                                          </p:spTgt>
                                        </p:tgtEl>
                                        <p:attrNameLst>
                                          <p:attrName>ppt_x</p:attrName>
                                        </p:attrNameLst>
                                      </p:cBhvr>
                                      <p:tavLst>
                                        <p:tav tm="0">
                                          <p:val>
                                            <p:strVal val="#ppt_x"/>
                                          </p:val>
                                        </p:tav>
                                        <p:tav tm="100000">
                                          <p:val>
                                            <p:strVal val="#ppt_x"/>
                                          </p:val>
                                        </p:tav>
                                      </p:tavLst>
                                    </p:anim>
                                    <p:anim calcmode="lin" valueType="num">
                                      <p:cBhvr>
                                        <p:cTn id="233" dur="1000" fill="hold"/>
                                        <p:tgtEl>
                                          <p:spTgt spid="7">
                                            <p:graphicEl>
                                              <a:dgm id="{4B58E71F-4E80-4D7F-B7A7-C357AAA5F671}"/>
                                            </p:graphicEl>
                                          </p:spTgt>
                                        </p:tgtEl>
                                        <p:attrNameLst>
                                          <p:attrName>ppt_y</p:attrName>
                                        </p:attrNameLst>
                                      </p:cBhvr>
                                      <p:tavLst>
                                        <p:tav tm="0">
                                          <p:val>
                                            <p:strVal val="#ppt_y+.1"/>
                                          </p:val>
                                        </p:tav>
                                        <p:tav tm="100000">
                                          <p:val>
                                            <p:strVal val="#ppt_y"/>
                                          </p:val>
                                        </p:tav>
                                      </p:tavLst>
                                    </p:anim>
                                  </p:childTnLst>
                                </p:cTn>
                              </p:par>
                            </p:childTnLst>
                          </p:cTn>
                        </p:par>
                      </p:childTnLst>
                    </p:cTn>
                  </p:par>
                  <p:par>
                    <p:cTn id="234" fill="hold">
                      <p:stCondLst>
                        <p:cond delay="indefinite"/>
                      </p:stCondLst>
                      <p:childTnLst>
                        <p:par>
                          <p:cTn id="235" fill="hold">
                            <p:stCondLst>
                              <p:cond delay="0"/>
                            </p:stCondLst>
                            <p:childTnLst>
                              <p:par>
                                <p:cTn id="236" presetID="42" presetClass="entr" presetSubtype="0" fill="hold" grpId="0" nodeType="clickEffect">
                                  <p:stCondLst>
                                    <p:cond delay="0"/>
                                  </p:stCondLst>
                                  <p:childTnLst>
                                    <p:set>
                                      <p:cBhvr>
                                        <p:cTn id="237" dur="1" fill="hold">
                                          <p:stCondLst>
                                            <p:cond delay="0"/>
                                          </p:stCondLst>
                                        </p:cTn>
                                        <p:tgtEl>
                                          <p:spTgt spid="7">
                                            <p:graphicEl>
                                              <a:dgm id="{F6210BFF-BFB6-4382-A1BD-844FC297F4B4}"/>
                                            </p:graphicEl>
                                          </p:spTgt>
                                        </p:tgtEl>
                                        <p:attrNameLst>
                                          <p:attrName>style.visibility</p:attrName>
                                        </p:attrNameLst>
                                      </p:cBhvr>
                                      <p:to>
                                        <p:strVal val="visible"/>
                                      </p:to>
                                    </p:set>
                                    <p:animEffect transition="in" filter="fade">
                                      <p:cBhvr>
                                        <p:cTn id="238" dur="1000"/>
                                        <p:tgtEl>
                                          <p:spTgt spid="7">
                                            <p:graphicEl>
                                              <a:dgm id="{F6210BFF-BFB6-4382-A1BD-844FC297F4B4}"/>
                                            </p:graphicEl>
                                          </p:spTgt>
                                        </p:tgtEl>
                                      </p:cBhvr>
                                    </p:animEffect>
                                    <p:anim calcmode="lin" valueType="num">
                                      <p:cBhvr>
                                        <p:cTn id="239" dur="1000" fill="hold"/>
                                        <p:tgtEl>
                                          <p:spTgt spid="7">
                                            <p:graphicEl>
                                              <a:dgm id="{F6210BFF-BFB6-4382-A1BD-844FC297F4B4}"/>
                                            </p:graphicEl>
                                          </p:spTgt>
                                        </p:tgtEl>
                                        <p:attrNameLst>
                                          <p:attrName>ppt_x</p:attrName>
                                        </p:attrNameLst>
                                      </p:cBhvr>
                                      <p:tavLst>
                                        <p:tav tm="0">
                                          <p:val>
                                            <p:strVal val="#ppt_x"/>
                                          </p:val>
                                        </p:tav>
                                        <p:tav tm="100000">
                                          <p:val>
                                            <p:strVal val="#ppt_x"/>
                                          </p:val>
                                        </p:tav>
                                      </p:tavLst>
                                    </p:anim>
                                    <p:anim calcmode="lin" valueType="num">
                                      <p:cBhvr>
                                        <p:cTn id="240" dur="1000" fill="hold"/>
                                        <p:tgtEl>
                                          <p:spTgt spid="7">
                                            <p:graphicEl>
                                              <a:dgm id="{F6210BFF-BFB6-4382-A1BD-844FC297F4B4}"/>
                                            </p:graphicEl>
                                          </p:spTgt>
                                        </p:tgtEl>
                                        <p:attrNameLst>
                                          <p:attrName>ppt_y</p:attrName>
                                        </p:attrNameLst>
                                      </p:cBhvr>
                                      <p:tavLst>
                                        <p:tav tm="0">
                                          <p:val>
                                            <p:strVal val="#ppt_y+.1"/>
                                          </p:val>
                                        </p:tav>
                                        <p:tav tm="100000">
                                          <p:val>
                                            <p:strVal val="#ppt_y"/>
                                          </p:val>
                                        </p:tav>
                                      </p:tavLst>
                                    </p:anim>
                                  </p:childTnLst>
                                </p:cTn>
                              </p:par>
                            </p:childTnLst>
                          </p:cTn>
                        </p:par>
                      </p:childTnLst>
                    </p:cTn>
                  </p:par>
                  <p:par>
                    <p:cTn id="241" fill="hold">
                      <p:stCondLst>
                        <p:cond delay="indefinite"/>
                      </p:stCondLst>
                      <p:childTnLst>
                        <p:par>
                          <p:cTn id="242" fill="hold">
                            <p:stCondLst>
                              <p:cond delay="0"/>
                            </p:stCondLst>
                            <p:childTnLst>
                              <p:par>
                                <p:cTn id="243" presetID="42" presetClass="entr" presetSubtype="0" fill="hold" grpId="0" nodeType="clickEffect">
                                  <p:stCondLst>
                                    <p:cond delay="0"/>
                                  </p:stCondLst>
                                  <p:childTnLst>
                                    <p:set>
                                      <p:cBhvr>
                                        <p:cTn id="244" dur="1" fill="hold">
                                          <p:stCondLst>
                                            <p:cond delay="0"/>
                                          </p:stCondLst>
                                        </p:cTn>
                                        <p:tgtEl>
                                          <p:spTgt spid="7">
                                            <p:graphicEl>
                                              <a:dgm id="{644D2FA9-E472-469C-957D-416CED15E31F}"/>
                                            </p:graphicEl>
                                          </p:spTgt>
                                        </p:tgtEl>
                                        <p:attrNameLst>
                                          <p:attrName>style.visibility</p:attrName>
                                        </p:attrNameLst>
                                      </p:cBhvr>
                                      <p:to>
                                        <p:strVal val="visible"/>
                                      </p:to>
                                    </p:set>
                                    <p:animEffect transition="in" filter="fade">
                                      <p:cBhvr>
                                        <p:cTn id="245" dur="1000"/>
                                        <p:tgtEl>
                                          <p:spTgt spid="7">
                                            <p:graphicEl>
                                              <a:dgm id="{644D2FA9-E472-469C-957D-416CED15E31F}"/>
                                            </p:graphicEl>
                                          </p:spTgt>
                                        </p:tgtEl>
                                      </p:cBhvr>
                                    </p:animEffect>
                                    <p:anim calcmode="lin" valueType="num">
                                      <p:cBhvr>
                                        <p:cTn id="246" dur="1000" fill="hold"/>
                                        <p:tgtEl>
                                          <p:spTgt spid="7">
                                            <p:graphicEl>
                                              <a:dgm id="{644D2FA9-E472-469C-957D-416CED15E31F}"/>
                                            </p:graphicEl>
                                          </p:spTgt>
                                        </p:tgtEl>
                                        <p:attrNameLst>
                                          <p:attrName>ppt_x</p:attrName>
                                        </p:attrNameLst>
                                      </p:cBhvr>
                                      <p:tavLst>
                                        <p:tav tm="0">
                                          <p:val>
                                            <p:strVal val="#ppt_x"/>
                                          </p:val>
                                        </p:tav>
                                        <p:tav tm="100000">
                                          <p:val>
                                            <p:strVal val="#ppt_x"/>
                                          </p:val>
                                        </p:tav>
                                      </p:tavLst>
                                    </p:anim>
                                    <p:anim calcmode="lin" valueType="num">
                                      <p:cBhvr>
                                        <p:cTn id="247" dur="1000" fill="hold"/>
                                        <p:tgtEl>
                                          <p:spTgt spid="7">
                                            <p:graphicEl>
                                              <a:dgm id="{644D2FA9-E472-469C-957D-416CED15E31F}"/>
                                            </p:graphicEl>
                                          </p:spTgt>
                                        </p:tgtEl>
                                        <p:attrNameLst>
                                          <p:attrName>ppt_y</p:attrName>
                                        </p:attrNameLst>
                                      </p:cBhvr>
                                      <p:tavLst>
                                        <p:tav tm="0">
                                          <p:val>
                                            <p:strVal val="#ppt_y+.1"/>
                                          </p:val>
                                        </p:tav>
                                        <p:tav tm="100000">
                                          <p:val>
                                            <p:strVal val="#ppt_y"/>
                                          </p:val>
                                        </p:tav>
                                      </p:tavLst>
                                    </p:anim>
                                  </p:childTnLst>
                                </p:cTn>
                              </p:par>
                            </p:childTnLst>
                          </p:cTn>
                        </p:par>
                      </p:childTnLst>
                    </p:cTn>
                  </p:par>
                  <p:par>
                    <p:cTn id="248" fill="hold">
                      <p:stCondLst>
                        <p:cond delay="indefinite"/>
                      </p:stCondLst>
                      <p:childTnLst>
                        <p:par>
                          <p:cTn id="249" fill="hold">
                            <p:stCondLst>
                              <p:cond delay="0"/>
                            </p:stCondLst>
                            <p:childTnLst>
                              <p:par>
                                <p:cTn id="250" presetID="42" presetClass="entr" presetSubtype="0" fill="hold" grpId="0" nodeType="clickEffect">
                                  <p:stCondLst>
                                    <p:cond delay="0"/>
                                  </p:stCondLst>
                                  <p:childTnLst>
                                    <p:set>
                                      <p:cBhvr>
                                        <p:cTn id="251" dur="1" fill="hold">
                                          <p:stCondLst>
                                            <p:cond delay="0"/>
                                          </p:stCondLst>
                                        </p:cTn>
                                        <p:tgtEl>
                                          <p:spTgt spid="7">
                                            <p:graphicEl>
                                              <a:dgm id="{5E5E06E1-858C-4C04-A45B-C9C625B78CD1}"/>
                                            </p:graphicEl>
                                          </p:spTgt>
                                        </p:tgtEl>
                                        <p:attrNameLst>
                                          <p:attrName>style.visibility</p:attrName>
                                        </p:attrNameLst>
                                      </p:cBhvr>
                                      <p:to>
                                        <p:strVal val="visible"/>
                                      </p:to>
                                    </p:set>
                                    <p:animEffect transition="in" filter="fade">
                                      <p:cBhvr>
                                        <p:cTn id="252" dur="1000"/>
                                        <p:tgtEl>
                                          <p:spTgt spid="7">
                                            <p:graphicEl>
                                              <a:dgm id="{5E5E06E1-858C-4C04-A45B-C9C625B78CD1}"/>
                                            </p:graphicEl>
                                          </p:spTgt>
                                        </p:tgtEl>
                                      </p:cBhvr>
                                    </p:animEffect>
                                    <p:anim calcmode="lin" valueType="num">
                                      <p:cBhvr>
                                        <p:cTn id="253" dur="1000" fill="hold"/>
                                        <p:tgtEl>
                                          <p:spTgt spid="7">
                                            <p:graphicEl>
                                              <a:dgm id="{5E5E06E1-858C-4C04-A45B-C9C625B78CD1}"/>
                                            </p:graphicEl>
                                          </p:spTgt>
                                        </p:tgtEl>
                                        <p:attrNameLst>
                                          <p:attrName>ppt_x</p:attrName>
                                        </p:attrNameLst>
                                      </p:cBhvr>
                                      <p:tavLst>
                                        <p:tav tm="0">
                                          <p:val>
                                            <p:strVal val="#ppt_x"/>
                                          </p:val>
                                        </p:tav>
                                        <p:tav tm="100000">
                                          <p:val>
                                            <p:strVal val="#ppt_x"/>
                                          </p:val>
                                        </p:tav>
                                      </p:tavLst>
                                    </p:anim>
                                    <p:anim calcmode="lin" valueType="num">
                                      <p:cBhvr>
                                        <p:cTn id="254" dur="1000" fill="hold"/>
                                        <p:tgtEl>
                                          <p:spTgt spid="7">
                                            <p:graphicEl>
                                              <a:dgm id="{5E5E06E1-858C-4C04-A45B-C9C625B78CD1}"/>
                                            </p:graphicEl>
                                          </p:spTgt>
                                        </p:tgtEl>
                                        <p:attrNameLst>
                                          <p:attrName>ppt_y</p:attrName>
                                        </p:attrNameLst>
                                      </p:cBhvr>
                                      <p:tavLst>
                                        <p:tav tm="0">
                                          <p:val>
                                            <p:strVal val="#ppt_y+.1"/>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42" presetClass="entr" presetSubtype="0" fill="hold" grpId="0" nodeType="clickEffect">
                                  <p:stCondLst>
                                    <p:cond delay="0"/>
                                  </p:stCondLst>
                                  <p:childTnLst>
                                    <p:set>
                                      <p:cBhvr>
                                        <p:cTn id="258" dur="1" fill="hold">
                                          <p:stCondLst>
                                            <p:cond delay="0"/>
                                          </p:stCondLst>
                                        </p:cTn>
                                        <p:tgtEl>
                                          <p:spTgt spid="7">
                                            <p:graphicEl>
                                              <a:dgm id="{C9BA8761-524F-4BA6-908A-607BE923C306}"/>
                                            </p:graphicEl>
                                          </p:spTgt>
                                        </p:tgtEl>
                                        <p:attrNameLst>
                                          <p:attrName>style.visibility</p:attrName>
                                        </p:attrNameLst>
                                      </p:cBhvr>
                                      <p:to>
                                        <p:strVal val="visible"/>
                                      </p:to>
                                    </p:set>
                                    <p:animEffect transition="in" filter="fade">
                                      <p:cBhvr>
                                        <p:cTn id="259" dur="1000"/>
                                        <p:tgtEl>
                                          <p:spTgt spid="7">
                                            <p:graphicEl>
                                              <a:dgm id="{C9BA8761-524F-4BA6-908A-607BE923C306}"/>
                                            </p:graphicEl>
                                          </p:spTgt>
                                        </p:tgtEl>
                                      </p:cBhvr>
                                    </p:animEffect>
                                    <p:anim calcmode="lin" valueType="num">
                                      <p:cBhvr>
                                        <p:cTn id="260" dur="1000" fill="hold"/>
                                        <p:tgtEl>
                                          <p:spTgt spid="7">
                                            <p:graphicEl>
                                              <a:dgm id="{C9BA8761-524F-4BA6-908A-607BE923C306}"/>
                                            </p:graphicEl>
                                          </p:spTgt>
                                        </p:tgtEl>
                                        <p:attrNameLst>
                                          <p:attrName>ppt_x</p:attrName>
                                        </p:attrNameLst>
                                      </p:cBhvr>
                                      <p:tavLst>
                                        <p:tav tm="0">
                                          <p:val>
                                            <p:strVal val="#ppt_x"/>
                                          </p:val>
                                        </p:tav>
                                        <p:tav tm="100000">
                                          <p:val>
                                            <p:strVal val="#ppt_x"/>
                                          </p:val>
                                        </p:tav>
                                      </p:tavLst>
                                    </p:anim>
                                    <p:anim calcmode="lin" valueType="num">
                                      <p:cBhvr>
                                        <p:cTn id="261" dur="1000" fill="hold"/>
                                        <p:tgtEl>
                                          <p:spTgt spid="7">
                                            <p:graphicEl>
                                              <a:dgm id="{C9BA8761-524F-4BA6-908A-607BE923C306}"/>
                                            </p:graphicEl>
                                          </p:spTgt>
                                        </p:tgtEl>
                                        <p:attrNameLst>
                                          <p:attrName>ppt_y</p:attrName>
                                        </p:attrNameLst>
                                      </p:cBhvr>
                                      <p:tavLst>
                                        <p:tav tm="0">
                                          <p:val>
                                            <p:strVal val="#ppt_y+.1"/>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presetID="42" presetClass="entr" presetSubtype="0" fill="hold" grpId="0" nodeType="clickEffect">
                                  <p:stCondLst>
                                    <p:cond delay="0"/>
                                  </p:stCondLst>
                                  <p:childTnLst>
                                    <p:set>
                                      <p:cBhvr>
                                        <p:cTn id="265" dur="1" fill="hold">
                                          <p:stCondLst>
                                            <p:cond delay="0"/>
                                          </p:stCondLst>
                                        </p:cTn>
                                        <p:tgtEl>
                                          <p:spTgt spid="7">
                                            <p:graphicEl>
                                              <a:dgm id="{C87A52A0-01F7-481A-8598-FB77E9741C9E}"/>
                                            </p:graphicEl>
                                          </p:spTgt>
                                        </p:tgtEl>
                                        <p:attrNameLst>
                                          <p:attrName>style.visibility</p:attrName>
                                        </p:attrNameLst>
                                      </p:cBhvr>
                                      <p:to>
                                        <p:strVal val="visible"/>
                                      </p:to>
                                    </p:set>
                                    <p:animEffect transition="in" filter="fade">
                                      <p:cBhvr>
                                        <p:cTn id="266" dur="1000"/>
                                        <p:tgtEl>
                                          <p:spTgt spid="7">
                                            <p:graphicEl>
                                              <a:dgm id="{C87A52A0-01F7-481A-8598-FB77E9741C9E}"/>
                                            </p:graphicEl>
                                          </p:spTgt>
                                        </p:tgtEl>
                                      </p:cBhvr>
                                    </p:animEffect>
                                    <p:anim calcmode="lin" valueType="num">
                                      <p:cBhvr>
                                        <p:cTn id="267" dur="1000" fill="hold"/>
                                        <p:tgtEl>
                                          <p:spTgt spid="7">
                                            <p:graphicEl>
                                              <a:dgm id="{C87A52A0-01F7-481A-8598-FB77E9741C9E}"/>
                                            </p:graphicEl>
                                          </p:spTgt>
                                        </p:tgtEl>
                                        <p:attrNameLst>
                                          <p:attrName>ppt_x</p:attrName>
                                        </p:attrNameLst>
                                      </p:cBhvr>
                                      <p:tavLst>
                                        <p:tav tm="0">
                                          <p:val>
                                            <p:strVal val="#ppt_x"/>
                                          </p:val>
                                        </p:tav>
                                        <p:tav tm="100000">
                                          <p:val>
                                            <p:strVal val="#ppt_x"/>
                                          </p:val>
                                        </p:tav>
                                      </p:tavLst>
                                    </p:anim>
                                    <p:anim calcmode="lin" valueType="num">
                                      <p:cBhvr>
                                        <p:cTn id="268" dur="1000" fill="hold"/>
                                        <p:tgtEl>
                                          <p:spTgt spid="7">
                                            <p:graphicEl>
                                              <a:dgm id="{C87A52A0-01F7-481A-8598-FB77E9741C9E}"/>
                                            </p:graphicEl>
                                          </p:spTgt>
                                        </p:tgtEl>
                                        <p:attrNameLst>
                                          <p:attrName>ppt_y</p:attrName>
                                        </p:attrNameLst>
                                      </p:cBhvr>
                                      <p:tavLst>
                                        <p:tav tm="0">
                                          <p:val>
                                            <p:strVal val="#ppt_y+.1"/>
                                          </p:val>
                                        </p:tav>
                                        <p:tav tm="100000">
                                          <p:val>
                                            <p:strVal val="#ppt_y"/>
                                          </p:val>
                                        </p:tav>
                                      </p:tavLst>
                                    </p:anim>
                                  </p:childTnLst>
                                </p:cTn>
                              </p:par>
                            </p:childTnLst>
                          </p:cTn>
                        </p:par>
                      </p:childTnLst>
                    </p:cTn>
                  </p:par>
                  <p:par>
                    <p:cTn id="269" fill="hold">
                      <p:stCondLst>
                        <p:cond delay="indefinite"/>
                      </p:stCondLst>
                      <p:childTnLst>
                        <p:par>
                          <p:cTn id="270" fill="hold">
                            <p:stCondLst>
                              <p:cond delay="0"/>
                            </p:stCondLst>
                            <p:childTnLst>
                              <p:par>
                                <p:cTn id="271" presetID="42" presetClass="entr" presetSubtype="0" fill="hold" grpId="0" nodeType="clickEffect">
                                  <p:stCondLst>
                                    <p:cond delay="0"/>
                                  </p:stCondLst>
                                  <p:childTnLst>
                                    <p:set>
                                      <p:cBhvr>
                                        <p:cTn id="272" dur="1" fill="hold">
                                          <p:stCondLst>
                                            <p:cond delay="0"/>
                                          </p:stCondLst>
                                        </p:cTn>
                                        <p:tgtEl>
                                          <p:spTgt spid="7">
                                            <p:graphicEl>
                                              <a:dgm id="{5A32623B-3D4E-4BC5-91AA-FE47152AF265}"/>
                                            </p:graphicEl>
                                          </p:spTgt>
                                        </p:tgtEl>
                                        <p:attrNameLst>
                                          <p:attrName>style.visibility</p:attrName>
                                        </p:attrNameLst>
                                      </p:cBhvr>
                                      <p:to>
                                        <p:strVal val="visible"/>
                                      </p:to>
                                    </p:set>
                                    <p:animEffect transition="in" filter="fade">
                                      <p:cBhvr>
                                        <p:cTn id="273" dur="1000"/>
                                        <p:tgtEl>
                                          <p:spTgt spid="7">
                                            <p:graphicEl>
                                              <a:dgm id="{5A32623B-3D4E-4BC5-91AA-FE47152AF265}"/>
                                            </p:graphicEl>
                                          </p:spTgt>
                                        </p:tgtEl>
                                      </p:cBhvr>
                                    </p:animEffect>
                                    <p:anim calcmode="lin" valueType="num">
                                      <p:cBhvr>
                                        <p:cTn id="274" dur="1000" fill="hold"/>
                                        <p:tgtEl>
                                          <p:spTgt spid="7">
                                            <p:graphicEl>
                                              <a:dgm id="{5A32623B-3D4E-4BC5-91AA-FE47152AF265}"/>
                                            </p:graphicEl>
                                          </p:spTgt>
                                        </p:tgtEl>
                                        <p:attrNameLst>
                                          <p:attrName>ppt_x</p:attrName>
                                        </p:attrNameLst>
                                      </p:cBhvr>
                                      <p:tavLst>
                                        <p:tav tm="0">
                                          <p:val>
                                            <p:strVal val="#ppt_x"/>
                                          </p:val>
                                        </p:tav>
                                        <p:tav tm="100000">
                                          <p:val>
                                            <p:strVal val="#ppt_x"/>
                                          </p:val>
                                        </p:tav>
                                      </p:tavLst>
                                    </p:anim>
                                    <p:anim calcmode="lin" valueType="num">
                                      <p:cBhvr>
                                        <p:cTn id="275" dur="1000" fill="hold"/>
                                        <p:tgtEl>
                                          <p:spTgt spid="7">
                                            <p:graphicEl>
                                              <a:dgm id="{5A32623B-3D4E-4BC5-91AA-FE47152AF265}"/>
                                            </p:graphicEl>
                                          </p:spTgt>
                                        </p:tgtEl>
                                        <p:attrNameLst>
                                          <p:attrName>ppt_y</p:attrName>
                                        </p:attrNameLst>
                                      </p:cBhvr>
                                      <p:tavLst>
                                        <p:tav tm="0">
                                          <p:val>
                                            <p:strVal val="#ppt_y+.1"/>
                                          </p:val>
                                        </p:tav>
                                        <p:tav tm="100000">
                                          <p:val>
                                            <p:strVal val="#ppt_y"/>
                                          </p:val>
                                        </p:tav>
                                      </p:tavLst>
                                    </p:anim>
                                  </p:childTnLst>
                                </p:cTn>
                              </p:par>
                            </p:childTnLst>
                          </p:cTn>
                        </p:par>
                      </p:childTnLst>
                    </p:cTn>
                  </p:par>
                  <p:par>
                    <p:cTn id="276" fill="hold">
                      <p:stCondLst>
                        <p:cond delay="indefinite"/>
                      </p:stCondLst>
                      <p:childTnLst>
                        <p:par>
                          <p:cTn id="277" fill="hold">
                            <p:stCondLst>
                              <p:cond delay="0"/>
                            </p:stCondLst>
                            <p:childTnLst>
                              <p:par>
                                <p:cTn id="278" presetID="42" presetClass="entr" presetSubtype="0" fill="hold" grpId="0" nodeType="clickEffect">
                                  <p:stCondLst>
                                    <p:cond delay="0"/>
                                  </p:stCondLst>
                                  <p:childTnLst>
                                    <p:set>
                                      <p:cBhvr>
                                        <p:cTn id="279" dur="1" fill="hold">
                                          <p:stCondLst>
                                            <p:cond delay="0"/>
                                          </p:stCondLst>
                                        </p:cTn>
                                        <p:tgtEl>
                                          <p:spTgt spid="7">
                                            <p:graphicEl>
                                              <a:dgm id="{65DB5259-6A48-4098-B971-4BFCA5A07164}"/>
                                            </p:graphicEl>
                                          </p:spTgt>
                                        </p:tgtEl>
                                        <p:attrNameLst>
                                          <p:attrName>style.visibility</p:attrName>
                                        </p:attrNameLst>
                                      </p:cBhvr>
                                      <p:to>
                                        <p:strVal val="visible"/>
                                      </p:to>
                                    </p:set>
                                    <p:animEffect transition="in" filter="fade">
                                      <p:cBhvr>
                                        <p:cTn id="280" dur="1000"/>
                                        <p:tgtEl>
                                          <p:spTgt spid="7">
                                            <p:graphicEl>
                                              <a:dgm id="{65DB5259-6A48-4098-B971-4BFCA5A07164}"/>
                                            </p:graphicEl>
                                          </p:spTgt>
                                        </p:tgtEl>
                                      </p:cBhvr>
                                    </p:animEffect>
                                    <p:anim calcmode="lin" valueType="num">
                                      <p:cBhvr>
                                        <p:cTn id="281" dur="1000" fill="hold"/>
                                        <p:tgtEl>
                                          <p:spTgt spid="7">
                                            <p:graphicEl>
                                              <a:dgm id="{65DB5259-6A48-4098-B971-4BFCA5A07164}"/>
                                            </p:graphicEl>
                                          </p:spTgt>
                                        </p:tgtEl>
                                        <p:attrNameLst>
                                          <p:attrName>ppt_x</p:attrName>
                                        </p:attrNameLst>
                                      </p:cBhvr>
                                      <p:tavLst>
                                        <p:tav tm="0">
                                          <p:val>
                                            <p:strVal val="#ppt_x"/>
                                          </p:val>
                                        </p:tav>
                                        <p:tav tm="100000">
                                          <p:val>
                                            <p:strVal val="#ppt_x"/>
                                          </p:val>
                                        </p:tav>
                                      </p:tavLst>
                                    </p:anim>
                                    <p:anim calcmode="lin" valueType="num">
                                      <p:cBhvr>
                                        <p:cTn id="282" dur="1000" fill="hold"/>
                                        <p:tgtEl>
                                          <p:spTgt spid="7">
                                            <p:graphicEl>
                                              <a:dgm id="{65DB5259-6A48-4098-B971-4BFCA5A07164}"/>
                                            </p:graphicEl>
                                          </p:spTgt>
                                        </p:tgtEl>
                                        <p:attrNameLst>
                                          <p:attrName>ppt_y</p:attrName>
                                        </p:attrNameLst>
                                      </p:cBhvr>
                                      <p:tavLst>
                                        <p:tav tm="0">
                                          <p:val>
                                            <p:strVal val="#ppt_y+.1"/>
                                          </p:val>
                                        </p:tav>
                                        <p:tav tm="100000">
                                          <p:val>
                                            <p:strVal val="#ppt_y"/>
                                          </p:val>
                                        </p:tav>
                                      </p:tavLst>
                                    </p:anim>
                                  </p:childTnLst>
                                </p:cTn>
                              </p:par>
                            </p:childTnLst>
                          </p:cTn>
                        </p:par>
                      </p:childTnLst>
                    </p:cTn>
                  </p:par>
                  <p:par>
                    <p:cTn id="283" fill="hold">
                      <p:stCondLst>
                        <p:cond delay="indefinite"/>
                      </p:stCondLst>
                      <p:childTnLst>
                        <p:par>
                          <p:cTn id="284" fill="hold">
                            <p:stCondLst>
                              <p:cond delay="0"/>
                            </p:stCondLst>
                            <p:childTnLst>
                              <p:par>
                                <p:cTn id="285" presetID="42" presetClass="entr" presetSubtype="0" fill="hold" grpId="0" nodeType="clickEffect">
                                  <p:stCondLst>
                                    <p:cond delay="0"/>
                                  </p:stCondLst>
                                  <p:childTnLst>
                                    <p:set>
                                      <p:cBhvr>
                                        <p:cTn id="286" dur="1" fill="hold">
                                          <p:stCondLst>
                                            <p:cond delay="0"/>
                                          </p:stCondLst>
                                        </p:cTn>
                                        <p:tgtEl>
                                          <p:spTgt spid="7">
                                            <p:graphicEl>
                                              <a:dgm id="{D6A85E5E-6AD5-44F2-A7A7-E1361881FCE0}"/>
                                            </p:graphicEl>
                                          </p:spTgt>
                                        </p:tgtEl>
                                        <p:attrNameLst>
                                          <p:attrName>style.visibility</p:attrName>
                                        </p:attrNameLst>
                                      </p:cBhvr>
                                      <p:to>
                                        <p:strVal val="visible"/>
                                      </p:to>
                                    </p:set>
                                    <p:animEffect transition="in" filter="fade">
                                      <p:cBhvr>
                                        <p:cTn id="287" dur="1000"/>
                                        <p:tgtEl>
                                          <p:spTgt spid="7">
                                            <p:graphicEl>
                                              <a:dgm id="{D6A85E5E-6AD5-44F2-A7A7-E1361881FCE0}"/>
                                            </p:graphicEl>
                                          </p:spTgt>
                                        </p:tgtEl>
                                      </p:cBhvr>
                                    </p:animEffect>
                                    <p:anim calcmode="lin" valueType="num">
                                      <p:cBhvr>
                                        <p:cTn id="288" dur="1000" fill="hold"/>
                                        <p:tgtEl>
                                          <p:spTgt spid="7">
                                            <p:graphicEl>
                                              <a:dgm id="{D6A85E5E-6AD5-44F2-A7A7-E1361881FCE0}"/>
                                            </p:graphicEl>
                                          </p:spTgt>
                                        </p:tgtEl>
                                        <p:attrNameLst>
                                          <p:attrName>ppt_x</p:attrName>
                                        </p:attrNameLst>
                                      </p:cBhvr>
                                      <p:tavLst>
                                        <p:tav tm="0">
                                          <p:val>
                                            <p:strVal val="#ppt_x"/>
                                          </p:val>
                                        </p:tav>
                                        <p:tav tm="100000">
                                          <p:val>
                                            <p:strVal val="#ppt_x"/>
                                          </p:val>
                                        </p:tav>
                                      </p:tavLst>
                                    </p:anim>
                                    <p:anim calcmode="lin" valueType="num">
                                      <p:cBhvr>
                                        <p:cTn id="289" dur="1000" fill="hold"/>
                                        <p:tgtEl>
                                          <p:spTgt spid="7">
                                            <p:graphicEl>
                                              <a:dgm id="{D6A85E5E-6AD5-44F2-A7A7-E1361881FCE0}"/>
                                            </p:graphicEl>
                                          </p:spTgt>
                                        </p:tgtEl>
                                        <p:attrNameLst>
                                          <p:attrName>ppt_y</p:attrName>
                                        </p:attrNameLst>
                                      </p:cBhvr>
                                      <p:tavLst>
                                        <p:tav tm="0">
                                          <p:val>
                                            <p:strVal val="#ppt_y+.1"/>
                                          </p:val>
                                        </p:tav>
                                        <p:tav tm="100000">
                                          <p:val>
                                            <p:strVal val="#ppt_y"/>
                                          </p:val>
                                        </p:tav>
                                      </p:tavLst>
                                    </p:anim>
                                  </p:childTnLst>
                                </p:cTn>
                              </p:par>
                            </p:childTnLst>
                          </p:cTn>
                        </p:par>
                      </p:childTnLst>
                    </p:cTn>
                  </p:par>
                  <p:par>
                    <p:cTn id="290" fill="hold">
                      <p:stCondLst>
                        <p:cond delay="indefinite"/>
                      </p:stCondLst>
                      <p:childTnLst>
                        <p:par>
                          <p:cTn id="291" fill="hold">
                            <p:stCondLst>
                              <p:cond delay="0"/>
                            </p:stCondLst>
                            <p:childTnLst>
                              <p:par>
                                <p:cTn id="292" presetID="42" presetClass="entr" presetSubtype="0" fill="hold" grpId="0" nodeType="clickEffect">
                                  <p:stCondLst>
                                    <p:cond delay="0"/>
                                  </p:stCondLst>
                                  <p:childTnLst>
                                    <p:set>
                                      <p:cBhvr>
                                        <p:cTn id="293" dur="1" fill="hold">
                                          <p:stCondLst>
                                            <p:cond delay="0"/>
                                          </p:stCondLst>
                                        </p:cTn>
                                        <p:tgtEl>
                                          <p:spTgt spid="7">
                                            <p:graphicEl>
                                              <a:dgm id="{24146098-DA5F-45B7-AFCF-3F0462604D19}"/>
                                            </p:graphicEl>
                                          </p:spTgt>
                                        </p:tgtEl>
                                        <p:attrNameLst>
                                          <p:attrName>style.visibility</p:attrName>
                                        </p:attrNameLst>
                                      </p:cBhvr>
                                      <p:to>
                                        <p:strVal val="visible"/>
                                      </p:to>
                                    </p:set>
                                    <p:animEffect transition="in" filter="fade">
                                      <p:cBhvr>
                                        <p:cTn id="294" dur="1000"/>
                                        <p:tgtEl>
                                          <p:spTgt spid="7">
                                            <p:graphicEl>
                                              <a:dgm id="{24146098-DA5F-45B7-AFCF-3F0462604D19}"/>
                                            </p:graphicEl>
                                          </p:spTgt>
                                        </p:tgtEl>
                                      </p:cBhvr>
                                    </p:animEffect>
                                    <p:anim calcmode="lin" valueType="num">
                                      <p:cBhvr>
                                        <p:cTn id="295" dur="1000" fill="hold"/>
                                        <p:tgtEl>
                                          <p:spTgt spid="7">
                                            <p:graphicEl>
                                              <a:dgm id="{24146098-DA5F-45B7-AFCF-3F0462604D19}"/>
                                            </p:graphicEl>
                                          </p:spTgt>
                                        </p:tgtEl>
                                        <p:attrNameLst>
                                          <p:attrName>ppt_x</p:attrName>
                                        </p:attrNameLst>
                                      </p:cBhvr>
                                      <p:tavLst>
                                        <p:tav tm="0">
                                          <p:val>
                                            <p:strVal val="#ppt_x"/>
                                          </p:val>
                                        </p:tav>
                                        <p:tav tm="100000">
                                          <p:val>
                                            <p:strVal val="#ppt_x"/>
                                          </p:val>
                                        </p:tav>
                                      </p:tavLst>
                                    </p:anim>
                                    <p:anim calcmode="lin" valueType="num">
                                      <p:cBhvr>
                                        <p:cTn id="296" dur="1000" fill="hold"/>
                                        <p:tgtEl>
                                          <p:spTgt spid="7">
                                            <p:graphicEl>
                                              <a:dgm id="{24146098-DA5F-45B7-AFCF-3F0462604D19}"/>
                                            </p:graphicEl>
                                          </p:spTgt>
                                        </p:tgtEl>
                                        <p:attrNameLst>
                                          <p:attrName>ppt_y</p:attrName>
                                        </p:attrNameLst>
                                      </p:cBhvr>
                                      <p:tavLst>
                                        <p:tav tm="0">
                                          <p:val>
                                            <p:strVal val="#ppt_y+.1"/>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42" presetClass="entr" presetSubtype="0" fill="hold" grpId="0" nodeType="clickEffect">
                                  <p:stCondLst>
                                    <p:cond delay="0"/>
                                  </p:stCondLst>
                                  <p:childTnLst>
                                    <p:set>
                                      <p:cBhvr>
                                        <p:cTn id="300" dur="1" fill="hold">
                                          <p:stCondLst>
                                            <p:cond delay="0"/>
                                          </p:stCondLst>
                                        </p:cTn>
                                        <p:tgtEl>
                                          <p:spTgt spid="7">
                                            <p:graphicEl>
                                              <a:dgm id="{0B02850C-6F15-4255-9048-EC3467D1AAF4}"/>
                                            </p:graphicEl>
                                          </p:spTgt>
                                        </p:tgtEl>
                                        <p:attrNameLst>
                                          <p:attrName>style.visibility</p:attrName>
                                        </p:attrNameLst>
                                      </p:cBhvr>
                                      <p:to>
                                        <p:strVal val="visible"/>
                                      </p:to>
                                    </p:set>
                                    <p:animEffect transition="in" filter="fade">
                                      <p:cBhvr>
                                        <p:cTn id="301" dur="1000"/>
                                        <p:tgtEl>
                                          <p:spTgt spid="7">
                                            <p:graphicEl>
                                              <a:dgm id="{0B02850C-6F15-4255-9048-EC3467D1AAF4}"/>
                                            </p:graphicEl>
                                          </p:spTgt>
                                        </p:tgtEl>
                                      </p:cBhvr>
                                    </p:animEffect>
                                    <p:anim calcmode="lin" valueType="num">
                                      <p:cBhvr>
                                        <p:cTn id="302" dur="1000" fill="hold"/>
                                        <p:tgtEl>
                                          <p:spTgt spid="7">
                                            <p:graphicEl>
                                              <a:dgm id="{0B02850C-6F15-4255-9048-EC3467D1AAF4}"/>
                                            </p:graphicEl>
                                          </p:spTgt>
                                        </p:tgtEl>
                                        <p:attrNameLst>
                                          <p:attrName>ppt_x</p:attrName>
                                        </p:attrNameLst>
                                      </p:cBhvr>
                                      <p:tavLst>
                                        <p:tav tm="0">
                                          <p:val>
                                            <p:strVal val="#ppt_x"/>
                                          </p:val>
                                        </p:tav>
                                        <p:tav tm="100000">
                                          <p:val>
                                            <p:strVal val="#ppt_x"/>
                                          </p:val>
                                        </p:tav>
                                      </p:tavLst>
                                    </p:anim>
                                    <p:anim calcmode="lin" valueType="num">
                                      <p:cBhvr>
                                        <p:cTn id="303" dur="1000" fill="hold"/>
                                        <p:tgtEl>
                                          <p:spTgt spid="7">
                                            <p:graphicEl>
                                              <a:dgm id="{0B02850C-6F15-4255-9048-EC3467D1AAF4}"/>
                                            </p:graphicEl>
                                          </p:spTgt>
                                        </p:tgtEl>
                                        <p:attrNameLst>
                                          <p:attrName>ppt_y</p:attrName>
                                        </p:attrNameLst>
                                      </p:cBhvr>
                                      <p:tavLst>
                                        <p:tav tm="0">
                                          <p:val>
                                            <p:strVal val="#ppt_y+.1"/>
                                          </p:val>
                                        </p:tav>
                                        <p:tav tm="100000">
                                          <p:val>
                                            <p:strVal val="#ppt_y"/>
                                          </p:val>
                                        </p:tav>
                                      </p:tavLst>
                                    </p:anim>
                                  </p:childTnLst>
                                </p:cTn>
                              </p:par>
                            </p:childTnLst>
                          </p:cTn>
                        </p:par>
                      </p:childTnLst>
                    </p:cTn>
                  </p:par>
                  <p:par>
                    <p:cTn id="304" fill="hold">
                      <p:stCondLst>
                        <p:cond delay="indefinite"/>
                      </p:stCondLst>
                      <p:childTnLst>
                        <p:par>
                          <p:cTn id="305" fill="hold">
                            <p:stCondLst>
                              <p:cond delay="0"/>
                            </p:stCondLst>
                            <p:childTnLst>
                              <p:par>
                                <p:cTn id="306" presetID="42" presetClass="entr" presetSubtype="0" fill="hold" grpId="0" nodeType="clickEffect">
                                  <p:stCondLst>
                                    <p:cond delay="0"/>
                                  </p:stCondLst>
                                  <p:childTnLst>
                                    <p:set>
                                      <p:cBhvr>
                                        <p:cTn id="307" dur="1" fill="hold">
                                          <p:stCondLst>
                                            <p:cond delay="0"/>
                                          </p:stCondLst>
                                        </p:cTn>
                                        <p:tgtEl>
                                          <p:spTgt spid="7">
                                            <p:graphicEl>
                                              <a:dgm id="{E5C22A05-7C4B-4882-9F67-76B54CCA45DD}"/>
                                            </p:graphicEl>
                                          </p:spTgt>
                                        </p:tgtEl>
                                        <p:attrNameLst>
                                          <p:attrName>style.visibility</p:attrName>
                                        </p:attrNameLst>
                                      </p:cBhvr>
                                      <p:to>
                                        <p:strVal val="visible"/>
                                      </p:to>
                                    </p:set>
                                    <p:animEffect transition="in" filter="fade">
                                      <p:cBhvr>
                                        <p:cTn id="308" dur="1000"/>
                                        <p:tgtEl>
                                          <p:spTgt spid="7">
                                            <p:graphicEl>
                                              <a:dgm id="{E5C22A05-7C4B-4882-9F67-76B54CCA45DD}"/>
                                            </p:graphicEl>
                                          </p:spTgt>
                                        </p:tgtEl>
                                      </p:cBhvr>
                                    </p:animEffect>
                                    <p:anim calcmode="lin" valueType="num">
                                      <p:cBhvr>
                                        <p:cTn id="309" dur="1000" fill="hold"/>
                                        <p:tgtEl>
                                          <p:spTgt spid="7">
                                            <p:graphicEl>
                                              <a:dgm id="{E5C22A05-7C4B-4882-9F67-76B54CCA45DD}"/>
                                            </p:graphicEl>
                                          </p:spTgt>
                                        </p:tgtEl>
                                        <p:attrNameLst>
                                          <p:attrName>ppt_x</p:attrName>
                                        </p:attrNameLst>
                                      </p:cBhvr>
                                      <p:tavLst>
                                        <p:tav tm="0">
                                          <p:val>
                                            <p:strVal val="#ppt_x"/>
                                          </p:val>
                                        </p:tav>
                                        <p:tav tm="100000">
                                          <p:val>
                                            <p:strVal val="#ppt_x"/>
                                          </p:val>
                                        </p:tav>
                                      </p:tavLst>
                                    </p:anim>
                                    <p:anim calcmode="lin" valueType="num">
                                      <p:cBhvr>
                                        <p:cTn id="310" dur="1000" fill="hold"/>
                                        <p:tgtEl>
                                          <p:spTgt spid="7">
                                            <p:graphicEl>
                                              <a:dgm id="{E5C22A05-7C4B-4882-9F67-76B54CCA45DD}"/>
                                            </p:graphicEl>
                                          </p:spTgt>
                                        </p:tgtEl>
                                        <p:attrNameLst>
                                          <p:attrName>ppt_y</p:attrName>
                                        </p:attrNameLst>
                                      </p:cBhvr>
                                      <p:tavLst>
                                        <p:tav tm="0">
                                          <p:val>
                                            <p:strVal val="#ppt_y+.1"/>
                                          </p:val>
                                        </p:tav>
                                        <p:tav tm="100000">
                                          <p:val>
                                            <p:strVal val="#ppt_y"/>
                                          </p:val>
                                        </p:tav>
                                      </p:tavLst>
                                    </p:anim>
                                  </p:childTnLst>
                                </p:cTn>
                              </p:par>
                            </p:childTnLst>
                          </p:cTn>
                        </p:par>
                      </p:childTnLst>
                    </p:cTn>
                  </p:par>
                  <p:par>
                    <p:cTn id="311" fill="hold">
                      <p:stCondLst>
                        <p:cond delay="indefinite"/>
                      </p:stCondLst>
                      <p:childTnLst>
                        <p:par>
                          <p:cTn id="312" fill="hold">
                            <p:stCondLst>
                              <p:cond delay="0"/>
                            </p:stCondLst>
                            <p:childTnLst>
                              <p:par>
                                <p:cTn id="313" presetID="42" presetClass="entr" presetSubtype="0" fill="hold" grpId="0" nodeType="clickEffect">
                                  <p:stCondLst>
                                    <p:cond delay="0"/>
                                  </p:stCondLst>
                                  <p:childTnLst>
                                    <p:set>
                                      <p:cBhvr>
                                        <p:cTn id="314" dur="1" fill="hold">
                                          <p:stCondLst>
                                            <p:cond delay="0"/>
                                          </p:stCondLst>
                                        </p:cTn>
                                        <p:tgtEl>
                                          <p:spTgt spid="7">
                                            <p:graphicEl>
                                              <a:dgm id="{2334EBC5-21F0-4381-B744-5F43969AE554}"/>
                                            </p:graphicEl>
                                          </p:spTgt>
                                        </p:tgtEl>
                                        <p:attrNameLst>
                                          <p:attrName>style.visibility</p:attrName>
                                        </p:attrNameLst>
                                      </p:cBhvr>
                                      <p:to>
                                        <p:strVal val="visible"/>
                                      </p:to>
                                    </p:set>
                                    <p:animEffect transition="in" filter="fade">
                                      <p:cBhvr>
                                        <p:cTn id="315" dur="1000"/>
                                        <p:tgtEl>
                                          <p:spTgt spid="7">
                                            <p:graphicEl>
                                              <a:dgm id="{2334EBC5-21F0-4381-B744-5F43969AE554}"/>
                                            </p:graphicEl>
                                          </p:spTgt>
                                        </p:tgtEl>
                                      </p:cBhvr>
                                    </p:animEffect>
                                    <p:anim calcmode="lin" valueType="num">
                                      <p:cBhvr>
                                        <p:cTn id="316" dur="1000" fill="hold"/>
                                        <p:tgtEl>
                                          <p:spTgt spid="7">
                                            <p:graphicEl>
                                              <a:dgm id="{2334EBC5-21F0-4381-B744-5F43969AE554}"/>
                                            </p:graphicEl>
                                          </p:spTgt>
                                        </p:tgtEl>
                                        <p:attrNameLst>
                                          <p:attrName>ppt_x</p:attrName>
                                        </p:attrNameLst>
                                      </p:cBhvr>
                                      <p:tavLst>
                                        <p:tav tm="0">
                                          <p:val>
                                            <p:strVal val="#ppt_x"/>
                                          </p:val>
                                        </p:tav>
                                        <p:tav tm="100000">
                                          <p:val>
                                            <p:strVal val="#ppt_x"/>
                                          </p:val>
                                        </p:tav>
                                      </p:tavLst>
                                    </p:anim>
                                    <p:anim calcmode="lin" valueType="num">
                                      <p:cBhvr>
                                        <p:cTn id="317" dur="1000" fill="hold"/>
                                        <p:tgtEl>
                                          <p:spTgt spid="7">
                                            <p:graphicEl>
                                              <a:dgm id="{2334EBC5-21F0-4381-B744-5F43969AE554}"/>
                                            </p:graphicEl>
                                          </p:spTgt>
                                        </p:tgtEl>
                                        <p:attrNameLst>
                                          <p:attrName>ppt_y</p:attrName>
                                        </p:attrNameLst>
                                      </p:cBhvr>
                                      <p:tavLst>
                                        <p:tav tm="0">
                                          <p:val>
                                            <p:strVal val="#ppt_y+.1"/>
                                          </p:val>
                                        </p:tav>
                                        <p:tav tm="100000">
                                          <p:val>
                                            <p:strVal val="#ppt_y"/>
                                          </p:val>
                                        </p:tav>
                                      </p:tavLst>
                                    </p:anim>
                                  </p:childTnLst>
                                </p:cTn>
                              </p:par>
                            </p:childTnLst>
                          </p:cTn>
                        </p:par>
                      </p:childTnLst>
                    </p:cTn>
                  </p:par>
                  <p:par>
                    <p:cTn id="318" fill="hold">
                      <p:stCondLst>
                        <p:cond delay="indefinite"/>
                      </p:stCondLst>
                      <p:childTnLst>
                        <p:par>
                          <p:cTn id="319" fill="hold">
                            <p:stCondLst>
                              <p:cond delay="0"/>
                            </p:stCondLst>
                            <p:childTnLst>
                              <p:par>
                                <p:cTn id="320" presetID="42" presetClass="entr" presetSubtype="0" fill="hold" grpId="0" nodeType="clickEffect">
                                  <p:stCondLst>
                                    <p:cond delay="0"/>
                                  </p:stCondLst>
                                  <p:childTnLst>
                                    <p:set>
                                      <p:cBhvr>
                                        <p:cTn id="321" dur="1" fill="hold">
                                          <p:stCondLst>
                                            <p:cond delay="0"/>
                                          </p:stCondLst>
                                        </p:cTn>
                                        <p:tgtEl>
                                          <p:spTgt spid="7">
                                            <p:graphicEl>
                                              <a:dgm id="{790D7F40-C790-4925-8D43-21417350AE40}"/>
                                            </p:graphicEl>
                                          </p:spTgt>
                                        </p:tgtEl>
                                        <p:attrNameLst>
                                          <p:attrName>style.visibility</p:attrName>
                                        </p:attrNameLst>
                                      </p:cBhvr>
                                      <p:to>
                                        <p:strVal val="visible"/>
                                      </p:to>
                                    </p:set>
                                    <p:animEffect transition="in" filter="fade">
                                      <p:cBhvr>
                                        <p:cTn id="322" dur="1000"/>
                                        <p:tgtEl>
                                          <p:spTgt spid="7">
                                            <p:graphicEl>
                                              <a:dgm id="{790D7F40-C790-4925-8D43-21417350AE40}"/>
                                            </p:graphicEl>
                                          </p:spTgt>
                                        </p:tgtEl>
                                      </p:cBhvr>
                                    </p:animEffect>
                                    <p:anim calcmode="lin" valueType="num">
                                      <p:cBhvr>
                                        <p:cTn id="323" dur="1000" fill="hold"/>
                                        <p:tgtEl>
                                          <p:spTgt spid="7">
                                            <p:graphicEl>
                                              <a:dgm id="{790D7F40-C790-4925-8D43-21417350AE40}"/>
                                            </p:graphicEl>
                                          </p:spTgt>
                                        </p:tgtEl>
                                        <p:attrNameLst>
                                          <p:attrName>ppt_x</p:attrName>
                                        </p:attrNameLst>
                                      </p:cBhvr>
                                      <p:tavLst>
                                        <p:tav tm="0">
                                          <p:val>
                                            <p:strVal val="#ppt_x"/>
                                          </p:val>
                                        </p:tav>
                                        <p:tav tm="100000">
                                          <p:val>
                                            <p:strVal val="#ppt_x"/>
                                          </p:val>
                                        </p:tav>
                                      </p:tavLst>
                                    </p:anim>
                                    <p:anim calcmode="lin" valueType="num">
                                      <p:cBhvr>
                                        <p:cTn id="324" dur="1000" fill="hold"/>
                                        <p:tgtEl>
                                          <p:spTgt spid="7">
                                            <p:graphicEl>
                                              <a:dgm id="{790D7F40-C790-4925-8D43-21417350AE40}"/>
                                            </p:graphicEl>
                                          </p:spTgt>
                                        </p:tgtEl>
                                        <p:attrNameLst>
                                          <p:attrName>ppt_y</p:attrName>
                                        </p:attrNameLst>
                                      </p:cBhvr>
                                      <p:tavLst>
                                        <p:tav tm="0">
                                          <p:val>
                                            <p:strVal val="#ppt_y+.1"/>
                                          </p:val>
                                        </p:tav>
                                        <p:tav tm="100000">
                                          <p:val>
                                            <p:strVal val="#ppt_y"/>
                                          </p:val>
                                        </p:tav>
                                      </p:tavLst>
                                    </p:anim>
                                  </p:childTnLst>
                                </p:cTn>
                              </p:par>
                            </p:childTnLst>
                          </p:cTn>
                        </p:par>
                      </p:childTnLst>
                    </p:cTn>
                  </p:par>
                  <p:par>
                    <p:cTn id="325" fill="hold">
                      <p:stCondLst>
                        <p:cond delay="indefinite"/>
                      </p:stCondLst>
                      <p:childTnLst>
                        <p:par>
                          <p:cTn id="326" fill="hold">
                            <p:stCondLst>
                              <p:cond delay="0"/>
                            </p:stCondLst>
                            <p:childTnLst>
                              <p:par>
                                <p:cTn id="327" presetID="42" presetClass="entr" presetSubtype="0" fill="hold" grpId="0" nodeType="clickEffect">
                                  <p:stCondLst>
                                    <p:cond delay="0"/>
                                  </p:stCondLst>
                                  <p:childTnLst>
                                    <p:set>
                                      <p:cBhvr>
                                        <p:cTn id="328" dur="1" fill="hold">
                                          <p:stCondLst>
                                            <p:cond delay="0"/>
                                          </p:stCondLst>
                                        </p:cTn>
                                        <p:tgtEl>
                                          <p:spTgt spid="7">
                                            <p:graphicEl>
                                              <a:dgm id="{4F7DC2AA-6AEC-4FE9-8318-C7C3938C08DD}"/>
                                            </p:graphicEl>
                                          </p:spTgt>
                                        </p:tgtEl>
                                        <p:attrNameLst>
                                          <p:attrName>style.visibility</p:attrName>
                                        </p:attrNameLst>
                                      </p:cBhvr>
                                      <p:to>
                                        <p:strVal val="visible"/>
                                      </p:to>
                                    </p:set>
                                    <p:animEffect transition="in" filter="fade">
                                      <p:cBhvr>
                                        <p:cTn id="329" dur="1000"/>
                                        <p:tgtEl>
                                          <p:spTgt spid="7">
                                            <p:graphicEl>
                                              <a:dgm id="{4F7DC2AA-6AEC-4FE9-8318-C7C3938C08DD}"/>
                                            </p:graphicEl>
                                          </p:spTgt>
                                        </p:tgtEl>
                                      </p:cBhvr>
                                    </p:animEffect>
                                    <p:anim calcmode="lin" valueType="num">
                                      <p:cBhvr>
                                        <p:cTn id="330" dur="1000" fill="hold"/>
                                        <p:tgtEl>
                                          <p:spTgt spid="7">
                                            <p:graphicEl>
                                              <a:dgm id="{4F7DC2AA-6AEC-4FE9-8318-C7C3938C08DD}"/>
                                            </p:graphicEl>
                                          </p:spTgt>
                                        </p:tgtEl>
                                        <p:attrNameLst>
                                          <p:attrName>ppt_x</p:attrName>
                                        </p:attrNameLst>
                                      </p:cBhvr>
                                      <p:tavLst>
                                        <p:tav tm="0">
                                          <p:val>
                                            <p:strVal val="#ppt_x"/>
                                          </p:val>
                                        </p:tav>
                                        <p:tav tm="100000">
                                          <p:val>
                                            <p:strVal val="#ppt_x"/>
                                          </p:val>
                                        </p:tav>
                                      </p:tavLst>
                                    </p:anim>
                                    <p:anim calcmode="lin" valueType="num">
                                      <p:cBhvr>
                                        <p:cTn id="331" dur="1000" fill="hold"/>
                                        <p:tgtEl>
                                          <p:spTgt spid="7">
                                            <p:graphicEl>
                                              <a:dgm id="{4F7DC2AA-6AEC-4FE9-8318-C7C3938C08D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504;p49">
            <a:extLst>
              <a:ext uri="{FF2B5EF4-FFF2-40B4-BE49-F238E27FC236}">
                <a16:creationId xmlns:a16="http://schemas.microsoft.com/office/drawing/2014/main" id="{3325FF26-BA40-1DF2-78C2-1B1426689FE4}"/>
              </a:ext>
            </a:extLst>
          </p:cNvPr>
          <p:cNvSpPr txBox="1">
            <a:spLocks noGrp="1"/>
          </p:cNvSpPr>
          <p:nvPr/>
        </p:nvSpPr>
        <p:spPr>
          <a:xfrm>
            <a:off x="1398242" y="124668"/>
            <a:ext cx="888881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500"/>
              <a:buFont typeface="Fredoka"/>
              <a:buNone/>
              <a:defRPr sz="3500" b="1" i="0" u="none" strike="noStrike" cap="none">
                <a:solidFill>
                  <a:schemeClr val="lt2"/>
                </a:solidFill>
                <a:latin typeface="Fredoka"/>
                <a:ea typeface="Fredoka"/>
                <a:cs typeface="Fredoka"/>
                <a:sym typeface="Fredoka"/>
              </a:defRPr>
            </a:lvl1pPr>
            <a:lvl2pPr marR="0" lvl="1"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9pPr>
          </a:lstStyle>
          <a:p>
            <a:pPr>
              <a:lnSpc>
                <a:spcPct val="15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L</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uận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2045;p65">
            <a:extLst>
              <a:ext uri="{FF2B5EF4-FFF2-40B4-BE49-F238E27FC236}">
                <a16:creationId xmlns:a16="http://schemas.microsoft.com/office/drawing/2014/main" id="{FEF355BA-C20B-0F1C-F0C0-97856134C0DE}"/>
              </a:ext>
            </a:extLst>
          </p:cNvPr>
          <p:cNvSpPr/>
          <p:nvPr/>
        </p:nvSpPr>
        <p:spPr>
          <a:xfrm>
            <a:off x="1535351" y="203506"/>
            <a:ext cx="8614592" cy="988479"/>
          </a:xfrm>
          <a:prstGeom prst="roundRect">
            <a:avLst>
              <a:gd name="adj" fmla="val 9575"/>
            </a:avLst>
          </a:prstGeom>
          <a:noFill/>
          <a:ln w="19050" cap="flat" cmpd="sng">
            <a:solidFill>
              <a:srgbClr val="C65E47">
                <a:lumMod val="50000"/>
              </a:srgb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 name="组合 2">
            <a:extLst>
              <a:ext uri="{FF2B5EF4-FFF2-40B4-BE49-F238E27FC236}">
                <a16:creationId xmlns:a16="http://schemas.microsoft.com/office/drawing/2014/main" id="{C5E6C902-906E-CA82-9556-31938D953417}"/>
              </a:ext>
            </a:extLst>
          </p:cNvPr>
          <p:cNvGrpSpPr/>
          <p:nvPr/>
        </p:nvGrpSpPr>
        <p:grpSpPr>
          <a:xfrm flipH="1">
            <a:off x="5522975" y="1917116"/>
            <a:ext cx="4463805" cy="3386404"/>
            <a:chOff x="-558688" y="0"/>
            <a:chExt cx="9107943" cy="6858000"/>
          </a:xfrm>
        </p:grpSpPr>
        <p:pic>
          <p:nvPicPr>
            <p:cNvPr id="9" name="图片 3">
              <a:extLst>
                <a:ext uri="{FF2B5EF4-FFF2-40B4-BE49-F238E27FC236}">
                  <a16:creationId xmlns:a16="http://schemas.microsoft.com/office/drawing/2014/main" id="{3B4CA583-058A-758D-F845-F9BED7D5DB1D}"/>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10" name="图片 4">
              <a:extLst>
                <a:ext uri="{FF2B5EF4-FFF2-40B4-BE49-F238E27FC236}">
                  <a16:creationId xmlns:a16="http://schemas.microsoft.com/office/drawing/2014/main" id="{70565054-929D-E52F-5BDF-59C97F6D4F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11" name="TextBox 10">
            <a:extLst>
              <a:ext uri="{FF2B5EF4-FFF2-40B4-BE49-F238E27FC236}">
                <a16:creationId xmlns:a16="http://schemas.microsoft.com/office/drawing/2014/main" id="{8B277499-EFFD-6058-8C84-754F9C46011F}"/>
              </a:ext>
            </a:extLst>
          </p:cNvPr>
          <p:cNvSpPr txBox="1"/>
          <p:nvPr/>
        </p:nvSpPr>
        <p:spPr>
          <a:xfrm>
            <a:off x="6096000" y="2702377"/>
            <a:ext cx="3648091" cy="1815882"/>
          </a:xfrm>
          <a:prstGeom prst="rect">
            <a:avLst/>
          </a:prstGeom>
          <a:noFill/>
        </p:spPr>
        <p:txBody>
          <a:bodyPr wrap="square">
            <a:spAutoFit/>
          </a:bodyPr>
          <a:lstStyle/>
          <a:p>
            <a:pPr lvl="0" algn="ctr">
              <a:spcAft>
                <a:spcPts val="800"/>
              </a:spcAft>
              <a:defRPr/>
            </a:pPr>
            <a:r>
              <a:rPr lang="vi-VN" sz="2800" i="1">
                <a:latin typeface="+mj-lt"/>
              </a:rPr>
              <a:t>Em hãy xác định luận đề của văn bản. Căn cứ vào đâu để em xác định luận đề như vậy? </a:t>
            </a:r>
            <a:endParaRPr lang="en-US" sz="4000">
              <a:latin typeface="+mj-lt"/>
              <a:ea typeface="Calibri" panose="020F0502020204030204" pitchFamily="34" charset="0"/>
              <a:cs typeface="Times New Roman" panose="02020603050405020304" pitchFamily="18" charset="0"/>
            </a:endParaRPr>
          </a:p>
        </p:txBody>
      </p:sp>
      <p:pic>
        <p:nvPicPr>
          <p:cNvPr id="12" name="Picture 11" descr="A group of cartoon characters&#10;&#10;Description automatically generated">
            <a:extLst>
              <a:ext uri="{FF2B5EF4-FFF2-40B4-BE49-F238E27FC236}">
                <a16:creationId xmlns:a16="http://schemas.microsoft.com/office/drawing/2014/main" id="{B1149BAC-9932-2D3F-DF0C-950489E2CAC0}"/>
              </a:ext>
            </a:extLst>
          </p:cNvPr>
          <p:cNvPicPr>
            <a:picLocks noChangeAspect="1"/>
          </p:cNvPicPr>
          <p:nvPr/>
        </p:nvPicPr>
        <p:blipFill rotWithShape="1">
          <a:blip r:embed="rId5">
            <a:clrChange>
              <a:clrFrom>
                <a:srgbClr val="FFFCF3"/>
              </a:clrFrom>
              <a:clrTo>
                <a:srgbClr val="FFFCF3">
                  <a:alpha val="0"/>
                </a:srgbClr>
              </a:clrTo>
            </a:clrChange>
            <a:extLst>
              <a:ext uri="{28A0092B-C50C-407E-A947-70E740481C1C}">
                <a14:useLocalDpi xmlns:a14="http://schemas.microsoft.com/office/drawing/2010/main" val="0"/>
              </a:ext>
            </a:extLst>
          </a:blip>
          <a:srcRect l="49036" t="52401" r="-4545" b="-5214"/>
          <a:stretch/>
        </p:blipFill>
        <p:spPr>
          <a:xfrm>
            <a:off x="1092486" y="3289117"/>
            <a:ext cx="4484053" cy="4266253"/>
          </a:xfrm>
          <a:prstGeom prst="rect">
            <a:avLst/>
          </a:prstGeom>
        </p:spPr>
      </p:pic>
    </p:spTree>
    <p:extLst>
      <p:ext uri="{BB962C8B-B14F-4D97-AF65-F5344CB8AC3E}">
        <p14:creationId xmlns:p14="http://schemas.microsoft.com/office/powerpoint/2010/main" val="947444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3F758D-0D01-79E7-9D6E-26A7550072F6}"/>
              </a:ext>
            </a:extLst>
          </p:cNvPr>
          <p:cNvPicPr>
            <a:picLocks noChangeAspect="1"/>
          </p:cNvPicPr>
          <p:nvPr/>
        </p:nvPicPr>
        <p:blipFill>
          <a:blip r:embed="rId2"/>
          <a:stretch>
            <a:fillRect/>
          </a:stretch>
        </p:blipFill>
        <p:spPr>
          <a:xfrm>
            <a:off x="0" y="1673"/>
            <a:ext cx="12192000" cy="6854653"/>
          </a:xfrm>
          <a:prstGeom prst="rect">
            <a:avLst/>
          </a:prstGeom>
        </p:spPr>
      </p:pic>
      <p:sp>
        <p:nvSpPr>
          <p:cNvPr id="7" name="Google Shape;37542;p58">
            <a:extLst>
              <a:ext uri="{FF2B5EF4-FFF2-40B4-BE49-F238E27FC236}">
                <a16:creationId xmlns:a16="http://schemas.microsoft.com/office/drawing/2014/main" id="{999F4075-A956-98C7-B1B8-45EA0112E477}"/>
              </a:ext>
            </a:extLst>
          </p:cNvPr>
          <p:cNvSpPr txBox="1">
            <a:spLocks noGrp="1"/>
          </p:cNvSpPr>
          <p:nvPr/>
        </p:nvSpPr>
        <p:spPr>
          <a:xfrm>
            <a:off x="3464829" y="481587"/>
            <a:ext cx="5523600" cy="2106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800"/>
              <a:buFont typeface="Quicksand"/>
              <a:buNone/>
              <a:defRPr sz="6000" b="1" i="0" u="none" strike="noStrike" cap="none">
                <a:solidFill>
                  <a:schemeClr val="accent5"/>
                </a:solidFill>
                <a:latin typeface="Quicksand"/>
                <a:ea typeface="Quicksand"/>
                <a:cs typeface="Quicksand"/>
                <a:sym typeface="Quicksand"/>
              </a:defRPr>
            </a:lvl1pPr>
            <a:lvl2pPr marR="0" lvl="1"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2pPr>
            <a:lvl3pPr marR="0" lvl="2"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3pPr>
            <a:lvl4pPr marR="0" lvl="3"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4pPr>
            <a:lvl5pPr marR="0" lvl="4"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5pPr>
            <a:lvl6pPr marR="0" lvl="5"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6pPr>
            <a:lvl7pPr marR="0" lvl="6"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7pPr>
            <a:lvl8pPr marR="0" lvl="7"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8pPr>
            <a:lvl9pPr marR="0" lvl="8"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9pPr>
          </a:lstStyle>
          <a:p>
            <a:pPr marL="0" marR="0" lvl="0" indent="0" algn="ctr" defTabSz="914400" rtl="0" eaLnBrk="1" fontAlgn="auto" latinLnBrk="0" hangingPunct="1">
              <a:lnSpc>
                <a:spcPct val="100000"/>
              </a:lnSpc>
              <a:spcBef>
                <a:spcPts val="0"/>
              </a:spcBef>
              <a:spcAft>
                <a:spcPts val="0"/>
              </a:spcAft>
              <a:buClr>
                <a:srgbClr val="EBC255"/>
              </a:buClr>
              <a:buSzPts val="4800"/>
              <a:buFont typeface="Quicksand"/>
              <a:buNone/>
              <a:tabLst/>
              <a:defRPr/>
            </a:pPr>
            <a:r>
              <a:rPr kumimoji="0" lang="en" sz="8800" b="1" i="0" u="none" strike="noStrike" kern="0" cap="none" spc="0" normalizeH="0" baseline="0" noProof="0" dirty="0">
                <a:ln>
                  <a:noFill/>
                </a:ln>
                <a:solidFill>
                  <a:schemeClr val="accent2">
                    <a:lumMod val="75000"/>
                  </a:schemeClr>
                </a:solidFill>
                <a:effectLst/>
                <a:uLnTx/>
                <a:uFillTx/>
                <a:sym typeface="Quicksand"/>
              </a:rPr>
              <a:t>Hoạt động </a:t>
            </a:r>
            <a:r>
              <a:rPr lang="en" sz="8800" kern="0" dirty="0">
                <a:solidFill>
                  <a:schemeClr val="accent2">
                    <a:lumMod val="75000"/>
                  </a:schemeClr>
                </a:solidFill>
              </a:rPr>
              <a:t>mở đầu</a:t>
            </a:r>
            <a:endParaRPr kumimoji="0" sz="8800" b="1" i="0" u="none" strike="noStrike" kern="0" cap="none" spc="0" normalizeH="0" baseline="0" noProof="0" dirty="0">
              <a:ln>
                <a:noFill/>
              </a:ln>
              <a:solidFill>
                <a:schemeClr val="accent2">
                  <a:lumMod val="75000"/>
                </a:schemeClr>
              </a:solidFill>
              <a:effectLst/>
              <a:uLnTx/>
              <a:uFillTx/>
              <a:sym typeface="Quicksand"/>
            </a:endParaRPr>
          </a:p>
        </p:txBody>
      </p:sp>
      <p:pic>
        <p:nvPicPr>
          <p:cNvPr id="8" name="Picture 7" descr="A group of cartoon characters&#10;&#10;Description automatically generated">
            <a:extLst>
              <a:ext uri="{FF2B5EF4-FFF2-40B4-BE49-F238E27FC236}">
                <a16:creationId xmlns:a16="http://schemas.microsoft.com/office/drawing/2014/main" id="{79767055-1A7C-2AEC-F13D-9635E712FDC1}"/>
              </a:ext>
            </a:extLst>
          </p:cNvPr>
          <p:cNvPicPr>
            <a:picLocks noChangeAspect="1"/>
          </p:cNvPicPr>
          <p:nvPr/>
        </p:nvPicPr>
        <p:blipFill rotWithShape="1">
          <a:blip r:embed="rId3">
            <a:clrChange>
              <a:clrFrom>
                <a:srgbClr val="FFEFC3"/>
              </a:clrFrom>
              <a:clrTo>
                <a:srgbClr val="FFEFC3">
                  <a:alpha val="0"/>
                </a:srgbClr>
              </a:clrTo>
            </a:clrChange>
            <a:extLst>
              <a:ext uri="{28A0092B-C50C-407E-A947-70E740481C1C}">
                <a14:useLocalDpi xmlns:a14="http://schemas.microsoft.com/office/drawing/2010/main" val="0"/>
              </a:ext>
            </a:extLst>
          </a:blip>
          <a:srcRect l="5866" t="365" r="50108" b="50140"/>
          <a:stretch/>
        </p:blipFill>
        <p:spPr>
          <a:xfrm>
            <a:off x="-402927" y="3249386"/>
            <a:ext cx="5121884" cy="3838857"/>
          </a:xfrm>
          <a:prstGeom prst="rect">
            <a:avLst/>
          </a:prstGeom>
        </p:spPr>
      </p:pic>
      <p:sp>
        <p:nvSpPr>
          <p:cNvPr id="5" name="Rectangle 4"/>
          <p:cNvSpPr/>
          <p:nvPr/>
        </p:nvSpPr>
        <p:spPr>
          <a:xfrm>
            <a:off x="6096000" y="3741090"/>
            <a:ext cx="864339" cy="369332"/>
          </a:xfrm>
          <a:prstGeom prst="rect">
            <a:avLst/>
          </a:prstGeom>
        </p:spPr>
        <p:txBody>
          <a:bodyPr wrap="none">
            <a:spAutoFit/>
          </a:bodyPr>
          <a:lstStyle/>
          <a:p>
            <a:r>
              <a:rPr lang="en-US" b="1">
                <a:solidFill>
                  <a:schemeClr val="accent4">
                    <a:lumMod val="40000"/>
                    <a:lumOff val="60000"/>
                  </a:schemeClr>
                </a:solidFill>
                <a:latin typeface="Times New Roman" panose="02020603050405020304" pitchFamily="18" charset="0"/>
                <a:cs typeface="Times New Roman" panose="02020603050405020304" pitchFamily="18" charset="0"/>
              </a:rPr>
              <a:t>-</a:t>
            </a:r>
            <a:r>
              <a:rPr lang="en-US" b="1" dirty="0">
                <a:solidFill>
                  <a:schemeClr val="accent4">
                    <a:lumMod val="40000"/>
                    <a:lumOff val="60000"/>
                  </a:schemeClr>
                </a:solidFill>
                <a:latin typeface="Times New Roman" panose="02020603050405020304" pitchFamily="18" charset="0"/>
                <a:cs typeface="Times New Roman" panose="02020603050405020304" pitchFamily="18" charset="0"/>
              </a:rPr>
              <a:t>Nhâm</a:t>
            </a:r>
            <a:endParaRPr lang="en-US" dirty="0">
              <a:solidFill>
                <a:schemeClr val="accent4">
                  <a:lumMod val="40000"/>
                  <a:lumOff val="60000"/>
                </a:schemeClr>
              </a:solidFill>
            </a:endParaRPr>
          </a:p>
        </p:txBody>
      </p:sp>
    </p:spTree>
    <p:extLst>
      <p:ext uri="{BB962C8B-B14F-4D97-AF65-F5344CB8AC3E}">
        <p14:creationId xmlns:p14="http://schemas.microsoft.com/office/powerpoint/2010/main" val="157674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504;p49">
            <a:extLst>
              <a:ext uri="{FF2B5EF4-FFF2-40B4-BE49-F238E27FC236}">
                <a16:creationId xmlns:a16="http://schemas.microsoft.com/office/drawing/2014/main" id="{3325FF26-BA40-1DF2-78C2-1B1426689FE4}"/>
              </a:ext>
            </a:extLst>
          </p:cNvPr>
          <p:cNvSpPr txBox="1">
            <a:spLocks noGrp="1"/>
          </p:cNvSpPr>
          <p:nvPr/>
        </p:nvSpPr>
        <p:spPr>
          <a:xfrm>
            <a:off x="1535350" y="108118"/>
            <a:ext cx="861459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500"/>
              <a:buFont typeface="Fredoka"/>
              <a:buNone/>
              <a:defRPr sz="3500" b="1" i="0" u="none" strike="noStrike" cap="none">
                <a:solidFill>
                  <a:schemeClr val="lt2"/>
                </a:solidFill>
                <a:latin typeface="Fredoka"/>
                <a:ea typeface="Fredoka"/>
                <a:cs typeface="Fredoka"/>
                <a:sym typeface="Fredoka"/>
              </a:defRPr>
            </a:lvl1pPr>
            <a:lvl2pPr marR="0" lvl="1"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9pPr>
          </a:lstStyle>
          <a:p>
            <a:pPr>
              <a:lnSpc>
                <a:spcPct val="150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c. </a:t>
            </a:r>
            <a:r>
              <a:rPr lang="vi-VN" sz="3200">
                <a:effectLst/>
                <a:latin typeface="Times New Roman" panose="02020603050405020304" pitchFamily="18" charset="0"/>
                <a:ea typeface="Calibri" panose="020F0502020204030204" pitchFamily="34" charset="0"/>
                <a:cs typeface="Times New Roman" panose="02020603050405020304" pitchFamily="18" charset="0"/>
              </a:rPr>
              <a:t>L</a:t>
            </a:r>
            <a:r>
              <a:rPr lang="en-US" sz="3200">
                <a:effectLst/>
                <a:latin typeface="Times New Roman" panose="02020603050405020304" pitchFamily="18" charset="0"/>
                <a:ea typeface="Calibri" panose="020F0502020204030204" pitchFamily="34" charset="0"/>
                <a:cs typeface="Times New Roman" panose="02020603050405020304" pitchFamily="18" charset="0"/>
              </a:rPr>
              <a:t>uận đề của VB và cơ sở xác định luận đề</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2045;p65">
            <a:extLst>
              <a:ext uri="{FF2B5EF4-FFF2-40B4-BE49-F238E27FC236}">
                <a16:creationId xmlns:a16="http://schemas.microsoft.com/office/drawing/2014/main" id="{FEF355BA-C20B-0F1C-F0C0-97856134C0DE}"/>
              </a:ext>
            </a:extLst>
          </p:cNvPr>
          <p:cNvSpPr/>
          <p:nvPr/>
        </p:nvSpPr>
        <p:spPr>
          <a:xfrm>
            <a:off x="1535351" y="203506"/>
            <a:ext cx="8614592" cy="988479"/>
          </a:xfrm>
          <a:prstGeom prst="roundRect">
            <a:avLst>
              <a:gd name="adj" fmla="val 9575"/>
            </a:avLst>
          </a:prstGeom>
          <a:noFill/>
          <a:ln w="19050" cap="flat" cmpd="sng">
            <a:solidFill>
              <a:srgbClr val="C65E47">
                <a:lumMod val="50000"/>
              </a:srgb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 name="Google Shape;1749;p49">
            <a:extLst>
              <a:ext uri="{FF2B5EF4-FFF2-40B4-BE49-F238E27FC236}">
                <a16:creationId xmlns:a16="http://schemas.microsoft.com/office/drawing/2014/main" id="{64EB8FA0-D6D5-C725-A6AD-77C6423D508A}"/>
              </a:ext>
            </a:extLst>
          </p:cNvPr>
          <p:cNvCxnSpPr>
            <a:cxnSpLocks/>
            <a:stCxn id="14" idx="2"/>
            <a:endCxn id="10" idx="0"/>
          </p:cNvCxnSpPr>
          <p:nvPr/>
        </p:nvCxnSpPr>
        <p:spPr>
          <a:xfrm rot="5400000">
            <a:off x="2831552" y="3380913"/>
            <a:ext cx="540116" cy="62491"/>
          </a:xfrm>
          <a:prstGeom prst="bentConnector3">
            <a:avLst>
              <a:gd name="adj1" fmla="val 50000"/>
            </a:avLst>
          </a:prstGeom>
          <a:noFill/>
          <a:ln w="19050" cap="flat" cmpd="sng">
            <a:solidFill>
              <a:schemeClr val="accent2"/>
            </a:solidFill>
            <a:prstDash val="solid"/>
            <a:round/>
            <a:headEnd type="none" w="med" len="med"/>
            <a:tailEnd type="none" w="med" len="med"/>
          </a:ln>
        </p:spPr>
      </p:cxnSp>
      <p:cxnSp>
        <p:nvCxnSpPr>
          <p:cNvPr id="7" name="Google Shape;1754;p49">
            <a:extLst>
              <a:ext uri="{FF2B5EF4-FFF2-40B4-BE49-F238E27FC236}">
                <a16:creationId xmlns:a16="http://schemas.microsoft.com/office/drawing/2014/main" id="{4254AFD8-FDF4-0394-870C-6CEAD0466ED9}"/>
              </a:ext>
            </a:extLst>
          </p:cNvPr>
          <p:cNvCxnSpPr>
            <a:cxnSpLocks/>
            <a:stCxn id="21" idx="2"/>
            <a:endCxn id="17" idx="0"/>
          </p:cNvCxnSpPr>
          <p:nvPr/>
        </p:nvCxnSpPr>
        <p:spPr>
          <a:xfrm rot="5400000">
            <a:off x="8214225" y="2837342"/>
            <a:ext cx="540118" cy="1149635"/>
          </a:xfrm>
          <a:prstGeom prst="bentConnector3">
            <a:avLst>
              <a:gd name="adj1" fmla="val 50000"/>
            </a:avLst>
          </a:prstGeom>
          <a:noFill/>
          <a:ln w="19050" cap="flat" cmpd="sng">
            <a:solidFill>
              <a:schemeClr val="accent2"/>
            </a:solidFill>
            <a:prstDash val="solid"/>
            <a:round/>
            <a:headEnd type="none" w="med" len="med"/>
            <a:tailEnd type="none" w="med" len="med"/>
          </a:ln>
        </p:spPr>
      </p:cxnSp>
      <p:cxnSp>
        <p:nvCxnSpPr>
          <p:cNvPr id="8" name="Google Shape;1757;p49">
            <a:extLst>
              <a:ext uri="{FF2B5EF4-FFF2-40B4-BE49-F238E27FC236}">
                <a16:creationId xmlns:a16="http://schemas.microsoft.com/office/drawing/2014/main" id="{BEFCCE94-3669-D6F3-7A77-0A1E605F10CE}"/>
              </a:ext>
            </a:extLst>
          </p:cNvPr>
          <p:cNvCxnSpPr>
            <a:cxnSpLocks/>
            <a:stCxn id="21" idx="2"/>
            <a:endCxn id="19" idx="0"/>
          </p:cNvCxnSpPr>
          <p:nvPr/>
        </p:nvCxnSpPr>
        <p:spPr>
          <a:xfrm rot="16200000" flipH="1">
            <a:off x="9427764" y="2773436"/>
            <a:ext cx="540118" cy="1277445"/>
          </a:xfrm>
          <a:prstGeom prst="bentConnector3">
            <a:avLst>
              <a:gd name="adj1" fmla="val 50000"/>
            </a:avLst>
          </a:prstGeom>
          <a:noFill/>
          <a:ln w="19050" cap="flat" cmpd="sng">
            <a:solidFill>
              <a:schemeClr val="accent2"/>
            </a:solidFill>
            <a:prstDash val="solid"/>
            <a:round/>
            <a:headEnd type="none" w="med" len="med"/>
            <a:tailEnd type="none" w="med" len="med"/>
          </a:ln>
        </p:spPr>
      </p:cxnSp>
      <p:sp>
        <p:nvSpPr>
          <p:cNvPr id="10" name="Google Shape;1751;p49">
            <a:extLst>
              <a:ext uri="{FF2B5EF4-FFF2-40B4-BE49-F238E27FC236}">
                <a16:creationId xmlns:a16="http://schemas.microsoft.com/office/drawing/2014/main" id="{9C74240E-FC93-9829-C395-3A08B5CDC670}"/>
              </a:ext>
            </a:extLst>
          </p:cNvPr>
          <p:cNvSpPr txBox="1"/>
          <p:nvPr/>
        </p:nvSpPr>
        <p:spPr>
          <a:xfrm flipH="1">
            <a:off x="2022764" y="3682216"/>
            <a:ext cx="2095200" cy="2150538"/>
          </a:xfrm>
          <a:prstGeom prst="rect">
            <a:avLst/>
          </a:prstGeom>
          <a:solidFill>
            <a:schemeClr val="accent1"/>
          </a:solidFill>
          <a:ln>
            <a:noFill/>
          </a:ln>
        </p:spPr>
        <p:txBody>
          <a:bodyPr spcFirstLastPara="1" wrap="square" lIns="121900" tIns="121900" rIns="121900" bIns="121900" anchor="ctr" anchorCtr="0">
            <a:noAutofit/>
          </a:bodyPr>
          <a:lstStyle/>
          <a:p>
            <a:pPr algn="just">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hồn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sang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Google Shape;1750;p49">
            <a:extLst>
              <a:ext uri="{FF2B5EF4-FFF2-40B4-BE49-F238E27FC236}">
                <a16:creationId xmlns:a16="http://schemas.microsoft.com/office/drawing/2014/main" id="{3E3FC328-08CC-7F3B-89C0-06ECDAC39F7D}"/>
              </a:ext>
            </a:extLst>
          </p:cNvPr>
          <p:cNvSpPr/>
          <p:nvPr/>
        </p:nvSpPr>
        <p:spPr>
          <a:xfrm>
            <a:off x="1764255" y="2573300"/>
            <a:ext cx="2737200" cy="568800"/>
          </a:xfrm>
          <a:prstGeom prst="rect">
            <a:avLst/>
          </a:prstGeom>
          <a:solidFill>
            <a:schemeClr val="accent1"/>
          </a:solidFill>
          <a:ln>
            <a:noFill/>
          </a:ln>
        </p:spPr>
        <p:txBody>
          <a:bodyPr spcFirstLastPara="1" wrap="square" lIns="121900" tIns="121900" rIns="121900" bIns="121900" anchor="ctr" anchorCtr="0">
            <a:noAutofit/>
          </a:bodyPr>
          <a:lstStyle/>
          <a:p>
            <a:pPr algn="ctr">
              <a:lnSpc>
                <a:spcPct val="150000"/>
              </a:lnSpc>
              <a:spcAft>
                <a:spcPts val="800"/>
              </a:spcAft>
            </a:pP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240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Google Shape;1762;p49">
            <a:extLst>
              <a:ext uri="{FF2B5EF4-FFF2-40B4-BE49-F238E27FC236}">
                <a16:creationId xmlns:a16="http://schemas.microsoft.com/office/drawing/2014/main" id="{C21C3F07-3B34-00D1-0CFE-F9552AE5EF84}"/>
              </a:ext>
            </a:extLst>
          </p:cNvPr>
          <p:cNvSpPr/>
          <p:nvPr/>
        </p:nvSpPr>
        <p:spPr>
          <a:xfrm>
            <a:off x="2652255" y="1646132"/>
            <a:ext cx="961200" cy="6284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17" name="Google Shape;1756;p49">
            <a:extLst>
              <a:ext uri="{FF2B5EF4-FFF2-40B4-BE49-F238E27FC236}">
                <a16:creationId xmlns:a16="http://schemas.microsoft.com/office/drawing/2014/main" id="{59438172-5FC5-892B-D2FA-CF7D6A72C24B}"/>
              </a:ext>
            </a:extLst>
          </p:cNvPr>
          <p:cNvSpPr txBox="1"/>
          <p:nvPr/>
        </p:nvSpPr>
        <p:spPr>
          <a:xfrm>
            <a:off x="6576519" y="3682218"/>
            <a:ext cx="2665894" cy="2511228"/>
          </a:xfrm>
          <a:prstGeom prst="rect">
            <a:avLst/>
          </a:prstGeom>
          <a:solidFill>
            <a:schemeClr val="accent1"/>
          </a:solidFill>
          <a:ln>
            <a:noFill/>
          </a:ln>
        </p:spPr>
        <p:txBody>
          <a:bodyPr spcFirstLastPara="1" wrap="square" lIns="121900" tIns="121900" rIns="121900" bIns="121900" anchor="ctr" anchorCtr="0">
            <a:noAutofit/>
          </a:bodyPr>
          <a:lstStyle/>
          <a:p>
            <a:pPr algn="just" defTabSz="1219170">
              <a:buClr>
                <a:srgbClr val="000000"/>
              </a:buClr>
            </a:pPr>
            <a:endParaRPr lang="en" sz="2400" b="1" kern="0">
              <a:solidFill>
                <a:srgbClr val="FFFFFF"/>
              </a:solidFill>
              <a:latin typeface="Fredoka"/>
              <a:ea typeface="Fredoka"/>
              <a:cs typeface="Fredoka"/>
              <a:sym typeface="Fredoka"/>
            </a:endParaRPr>
          </a:p>
        </p:txBody>
      </p:sp>
      <p:sp>
        <p:nvSpPr>
          <p:cNvPr id="18" name="Google Shape;1764;p49">
            <a:extLst>
              <a:ext uri="{FF2B5EF4-FFF2-40B4-BE49-F238E27FC236}">
                <a16:creationId xmlns:a16="http://schemas.microsoft.com/office/drawing/2014/main" id="{536A69A0-DF99-7A63-36A9-8D91D486C86A}"/>
              </a:ext>
            </a:extLst>
          </p:cNvPr>
          <p:cNvSpPr txBox="1"/>
          <p:nvPr/>
        </p:nvSpPr>
        <p:spPr>
          <a:xfrm>
            <a:off x="6532736" y="3606564"/>
            <a:ext cx="2737199" cy="1078800"/>
          </a:xfrm>
          <a:prstGeom prst="rect">
            <a:avLst/>
          </a:prstGeom>
          <a:noFill/>
          <a:ln>
            <a:noFill/>
          </a:ln>
        </p:spPr>
        <p:txBody>
          <a:bodyPr spcFirstLastPara="1" wrap="square" lIns="121900" tIns="121900" rIns="121900" bIns="121900" anchor="t" anchorCtr="0">
            <a:noAutofit/>
          </a:bodyPr>
          <a:lstStyle/>
          <a:p>
            <a:pPr algn="just" defTabSz="1219170">
              <a:buClr>
                <a:srgbClr val="000000"/>
              </a:buClr>
            </a:pPr>
            <a:r>
              <a:rPr lang="en-US" sz="2000">
                <a:effectLst/>
                <a:latin typeface="Times New Roman" panose="02020603050405020304" pitchFamily="18" charset="0"/>
                <a:ea typeface="Calibri" panose="020F0502020204030204" pitchFamily="34" charset="0"/>
              </a:rPr>
              <a:t>Luận đề được thể hiện qua 3 luận điểm: những tín hiệu giao mùa trong cảm nhận tinh tế của tác giả, bức tranh thiên nhiên lúc giao mùa và những suy tư, chiêm nghiệm của tác giả</a:t>
            </a:r>
            <a:endParaRPr sz="2000" kern="0">
              <a:solidFill>
                <a:srgbClr val="000000"/>
              </a:solidFill>
              <a:latin typeface="Barlow"/>
              <a:ea typeface="Barlow"/>
              <a:cs typeface="Barlow"/>
              <a:sym typeface="Barlow"/>
            </a:endParaRPr>
          </a:p>
        </p:txBody>
      </p:sp>
      <p:sp>
        <p:nvSpPr>
          <p:cNvPr id="19" name="Google Shape;1758;p49">
            <a:extLst>
              <a:ext uri="{FF2B5EF4-FFF2-40B4-BE49-F238E27FC236}">
                <a16:creationId xmlns:a16="http://schemas.microsoft.com/office/drawing/2014/main" id="{479D2C28-1544-BA9D-C4AF-D6817F3367C1}"/>
              </a:ext>
            </a:extLst>
          </p:cNvPr>
          <p:cNvSpPr txBox="1"/>
          <p:nvPr/>
        </p:nvSpPr>
        <p:spPr>
          <a:xfrm>
            <a:off x="9432939" y="3682218"/>
            <a:ext cx="1807214" cy="2511227"/>
          </a:xfrm>
          <a:prstGeom prst="rect">
            <a:avLst/>
          </a:prstGeom>
          <a:solidFill>
            <a:schemeClr val="accent1"/>
          </a:solidFill>
          <a:ln>
            <a:noFill/>
          </a:ln>
        </p:spPr>
        <p:txBody>
          <a:bodyPr spcFirstLastPara="1" wrap="square" lIns="121900" tIns="121900" rIns="121900" bIns="121900" anchor="ctr" anchorCtr="0">
            <a:noAutofit/>
          </a:bodyPr>
          <a:lstStyle/>
          <a:p>
            <a:pPr algn="just" defTabSz="1219170">
              <a:buClr>
                <a:srgbClr val="000000"/>
              </a:buClr>
            </a:pPr>
            <a:endParaRPr sz="2400" b="1" kern="0">
              <a:solidFill>
                <a:srgbClr val="FFFFFF"/>
              </a:solidFill>
              <a:latin typeface="Fredoka"/>
              <a:ea typeface="Fredoka"/>
              <a:cs typeface="Fredoka"/>
              <a:sym typeface="Fredoka"/>
            </a:endParaRPr>
          </a:p>
        </p:txBody>
      </p:sp>
      <p:sp>
        <p:nvSpPr>
          <p:cNvPr id="20" name="Google Shape;1765;p49">
            <a:extLst>
              <a:ext uri="{FF2B5EF4-FFF2-40B4-BE49-F238E27FC236}">
                <a16:creationId xmlns:a16="http://schemas.microsoft.com/office/drawing/2014/main" id="{C833F1EE-3280-1642-26E7-A39AC289C12B}"/>
              </a:ext>
            </a:extLst>
          </p:cNvPr>
          <p:cNvSpPr txBox="1"/>
          <p:nvPr/>
        </p:nvSpPr>
        <p:spPr>
          <a:xfrm>
            <a:off x="9454757" y="3590514"/>
            <a:ext cx="1807214" cy="1078800"/>
          </a:xfrm>
          <a:prstGeom prst="rect">
            <a:avLst/>
          </a:prstGeom>
          <a:noFill/>
          <a:ln>
            <a:noFill/>
          </a:ln>
        </p:spPr>
        <p:txBody>
          <a:bodyPr spcFirstLastPara="1" wrap="square" lIns="121900" tIns="121900" rIns="121900" bIns="121900" anchor="t" anchorCtr="0">
            <a:noAutofit/>
          </a:bodyPr>
          <a:lstStyle/>
          <a:p>
            <a:pPr algn="just">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Ba luận điểm này được làm sáng tỏ bởi các lí lẽ và bằng chứng như đã phân tích ở câu 1.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Google Shape;1755;p49">
            <a:extLst>
              <a:ext uri="{FF2B5EF4-FFF2-40B4-BE49-F238E27FC236}">
                <a16:creationId xmlns:a16="http://schemas.microsoft.com/office/drawing/2014/main" id="{4F3B29BA-E99B-0113-8413-DA3AD199010C}"/>
              </a:ext>
            </a:extLst>
          </p:cNvPr>
          <p:cNvSpPr/>
          <p:nvPr/>
        </p:nvSpPr>
        <p:spPr>
          <a:xfrm>
            <a:off x="7690501" y="2573300"/>
            <a:ext cx="2737199" cy="568800"/>
          </a:xfrm>
          <a:prstGeom prst="rect">
            <a:avLst/>
          </a:prstGeom>
          <a:solidFill>
            <a:schemeClr val="accent1"/>
          </a:solidFill>
          <a:ln>
            <a:noFill/>
          </a:ln>
        </p:spPr>
        <p:txBody>
          <a:bodyPr spcFirstLastPara="1" wrap="square" lIns="121900" tIns="121900" rIns="121900" bIns="121900" anchor="ctr" anchorCtr="0">
            <a:noAutofit/>
          </a:bodyPr>
          <a:lstStyle/>
          <a:p>
            <a:pPr algn="ctr" defTabSz="1219170">
              <a:buClr>
                <a:srgbClr val="000000"/>
              </a:buClr>
            </a:pPr>
            <a:r>
              <a:rPr lang="en-US" sz="2400" b="1" i="1">
                <a:effectLst/>
                <a:latin typeface="Times New Roman" panose="02020603050405020304" pitchFamily="18" charset="0"/>
                <a:ea typeface="Calibri" panose="020F0502020204030204" pitchFamily="34" charset="0"/>
              </a:rPr>
              <a:t>Cơ sở xác định</a:t>
            </a:r>
            <a:endParaRPr sz="2400" b="1" i="1" kern="0">
              <a:solidFill>
                <a:srgbClr val="FFFFFF"/>
              </a:solidFill>
              <a:latin typeface="Fredoka"/>
              <a:ea typeface="Fredoka"/>
              <a:cs typeface="Fredoka"/>
              <a:sym typeface="Fredoka"/>
            </a:endParaRPr>
          </a:p>
        </p:txBody>
      </p:sp>
      <p:sp>
        <p:nvSpPr>
          <p:cNvPr id="22" name="Google Shape;1766;p49">
            <a:extLst>
              <a:ext uri="{FF2B5EF4-FFF2-40B4-BE49-F238E27FC236}">
                <a16:creationId xmlns:a16="http://schemas.microsoft.com/office/drawing/2014/main" id="{EBC339C1-8490-94B1-FB35-C966DFF0CC27}"/>
              </a:ext>
            </a:extLst>
          </p:cNvPr>
          <p:cNvSpPr/>
          <p:nvPr/>
        </p:nvSpPr>
        <p:spPr>
          <a:xfrm>
            <a:off x="8578514" y="1646132"/>
            <a:ext cx="961200" cy="6284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algn="just" defTabSz="1219170">
              <a:buClr>
                <a:srgbClr val="000000"/>
              </a:buClr>
            </a:pPr>
            <a:endParaRPr sz="2400" kern="0">
              <a:solidFill>
                <a:srgbClr val="000000"/>
              </a:solidFill>
              <a:latin typeface="Arial"/>
              <a:cs typeface="Arial"/>
              <a:sym typeface="Arial"/>
            </a:endParaRPr>
          </a:p>
        </p:txBody>
      </p:sp>
      <p:cxnSp>
        <p:nvCxnSpPr>
          <p:cNvPr id="23" name="Google Shape;1767;p49">
            <a:extLst>
              <a:ext uri="{FF2B5EF4-FFF2-40B4-BE49-F238E27FC236}">
                <a16:creationId xmlns:a16="http://schemas.microsoft.com/office/drawing/2014/main" id="{F59BCAB1-1DBB-B68B-FE43-4B6B4C329F11}"/>
              </a:ext>
            </a:extLst>
          </p:cNvPr>
          <p:cNvCxnSpPr>
            <a:stCxn id="22" idx="2"/>
            <a:endCxn id="21" idx="0"/>
          </p:cNvCxnSpPr>
          <p:nvPr/>
        </p:nvCxnSpPr>
        <p:spPr>
          <a:xfrm>
            <a:off x="9059118" y="2274531"/>
            <a:ext cx="0" cy="298800"/>
          </a:xfrm>
          <a:prstGeom prst="straightConnector1">
            <a:avLst/>
          </a:prstGeom>
          <a:noFill/>
          <a:ln w="19050" cap="flat" cmpd="sng">
            <a:solidFill>
              <a:schemeClr val="accent2"/>
            </a:solidFill>
            <a:prstDash val="solid"/>
            <a:round/>
            <a:headEnd type="none" w="med" len="med"/>
            <a:tailEnd type="none" w="med" len="med"/>
          </a:ln>
        </p:spPr>
      </p:cxnSp>
      <p:grpSp>
        <p:nvGrpSpPr>
          <p:cNvPr id="24" name="Google Shape;1768;p49">
            <a:extLst>
              <a:ext uri="{FF2B5EF4-FFF2-40B4-BE49-F238E27FC236}">
                <a16:creationId xmlns:a16="http://schemas.microsoft.com/office/drawing/2014/main" id="{BBD1F9B9-6C62-B558-4828-F54DBC2E5E79}"/>
              </a:ext>
            </a:extLst>
          </p:cNvPr>
          <p:cNvGrpSpPr/>
          <p:nvPr/>
        </p:nvGrpSpPr>
        <p:grpSpPr>
          <a:xfrm>
            <a:off x="4879668" y="1646132"/>
            <a:ext cx="2318889" cy="1698587"/>
            <a:chOff x="3660410" y="1787149"/>
            <a:chExt cx="1739167" cy="1273940"/>
          </a:xfrm>
        </p:grpSpPr>
        <p:sp>
          <p:nvSpPr>
            <p:cNvPr id="25" name="Google Shape;1769;p49">
              <a:extLst>
                <a:ext uri="{FF2B5EF4-FFF2-40B4-BE49-F238E27FC236}">
                  <a16:creationId xmlns:a16="http://schemas.microsoft.com/office/drawing/2014/main" id="{06175DAF-F4C6-5AED-1806-9B0737D1D8DC}"/>
                </a:ext>
              </a:extLst>
            </p:cNvPr>
            <p:cNvSpPr/>
            <p:nvPr/>
          </p:nvSpPr>
          <p:spPr>
            <a:xfrm>
              <a:off x="4212205" y="1787149"/>
              <a:ext cx="720900" cy="4713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26" name="Google Shape;1770;p49">
              <a:extLst>
                <a:ext uri="{FF2B5EF4-FFF2-40B4-BE49-F238E27FC236}">
                  <a16:creationId xmlns:a16="http://schemas.microsoft.com/office/drawing/2014/main" id="{8ED09962-725E-EB46-AF68-25D8037CE19C}"/>
                </a:ext>
              </a:extLst>
            </p:cNvPr>
            <p:cNvSpPr txBox="1"/>
            <p:nvPr/>
          </p:nvSpPr>
          <p:spPr>
            <a:xfrm>
              <a:off x="3660410" y="2251989"/>
              <a:ext cx="1739167" cy="809100"/>
            </a:xfrm>
            <a:prstGeom prst="rect">
              <a:avLst/>
            </a:prstGeom>
            <a:noFill/>
            <a:ln>
              <a:noFill/>
            </a:ln>
          </p:spPr>
          <p:txBody>
            <a:bodyPr spcFirstLastPara="1" wrap="square" lIns="121900" tIns="121900" rIns="121900" bIns="121900" anchor="t" anchorCtr="0">
              <a:noAutofit/>
            </a:bodyPr>
            <a:lstStyle/>
            <a:p>
              <a:pPr algn="ctr">
                <a:spcAft>
                  <a:spcPts val="800"/>
                </a:spcAft>
              </a:pPr>
              <a:r>
                <a:rPr lang="vi-VN" sz="2400" b="1">
                  <a:effectLst/>
                  <a:latin typeface="Times New Roman" panose="02020603050405020304" pitchFamily="18" charset="0"/>
                  <a:ea typeface="Calibri" panose="020F0502020204030204" pitchFamily="34" charset="0"/>
                  <a:cs typeface="Times New Roman" panose="02020603050405020304" pitchFamily="18" charset="0"/>
                </a:rPr>
                <a:t>L</a:t>
              </a:r>
              <a:r>
                <a:rPr lang="en-US" sz="2400" b="1">
                  <a:effectLst/>
                  <a:latin typeface="Times New Roman" panose="02020603050405020304" pitchFamily="18" charset="0"/>
                  <a:ea typeface="Calibri" panose="020F0502020204030204" pitchFamily="34" charset="0"/>
                  <a:cs typeface="Times New Roman" panose="02020603050405020304" pitchFamily="18" charset="0"/>
                </a:rPr>
                <a:t>uận đề của VB và cơ sở xác định luận đề</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27" name="Google Shape;1771;p49">
            <a:extLst>
              <a:ext uri="{FF2B5EF4-FFF2-40B4-BE49-F238E27FC236}">
                <a16:creationId xmlns:a16="http://schemas.microsoft.com/office/drawing/2014/main" id="{8B881A55-AB64-6437-FDA1-CE8BB7AFC22B}"/>
              </a:ext>
            </a:extLst>
          </p:cNvPr>
          <p:cNvCxnSpPr>
            <a:stCxn id="15" idx="2"/>
            <a:endCxn id="14" idx="0"/>
          </p:cNvCxnSpPr>
          <p:nvPr/>
        </p:nvCxnSpPr>
        <p:spPr>
          <a:xfrm>
            <a:off x="3132854" y="2274531"/>
            <a:ext cx="0" cy="298800"/>
          </a:xfrm>
          <a:prstGeom prst="straightConnector1">
            <a:avLst/>
          </a:prstGeom>
          <a:noFill/>
          <a:ln w="19050" cap="flat" cmpd="sng">
            <a:solidFill>
              <a:schemeClr val="accent2"/>
            </a:solidFill>
            <a:prstDash val="solid"/>
            <a:round/>
            <a:headEnd type="none" w="med" len="med"/>
            <a:tailEnd type="none" w="med" len="med"/>
          </a:ln>
        </p:spPr>
      </p:cxnSp>
      <p:cxnSp>
        <p:nvCxnSpPr>
          <p:cNvPr id="28" name="Google Shape;1772;p49">
            <a:extLst>
              <a:ext uri="{FF2B5EF4-FFF2-40B4-BE49-F238E27FC236}">
                <a16:creationId xmlns:a16="http://schemas.microsoft.com/office/drawing/2014/main" id="{92B6D5E0-722A-937B-2392-DCD0C9C296C3}"/>
              </a:ext>
            </a:extLst>
          </p:cNvPr>
          <p:cNvCxnSpPr>
            <a:stCxn id="25" idx="1"/>
            <a:endCxn id="15" idx="3"/>
          </p:cNvCxnSpPr>
          <p:nvPr/>
        </p:nvCxnSpPr>
        <p:spPr>
          <a:xfrm rot="10800000">
            <a:off x="3613394" y="1960331"/>
            <a:ext cx="2002000" cy="0"/>
          </a:xfrm>
          <a:prstGeom prst="straightConnector1">
            <a:avLst/>
          </a:prstGeom>
          <a:noFill/>
          <a:ln w="19050" cap="flat" cmpd="sng">
            <a:solidFill>
              <a:schemeClr val="accent2"/>
            </a:solidFill>
            <a:prstDash val="solid"/>
            <a:round/>
            <a:headEnd type="none" w="med" len="med"/>
            <a:tailEnd type="none" w="med" len="med"/>
          </a:ln>
        </p:spPr>
      </p:cxnSp>
      <p:cxnSp>
        <p:nvCxnSpPr>
          <p:cNvPr id="29" name="Google Shape;1773;p49">
            <a:extLst>
              <a:ext uri="{FF2B5EF4-FFF2-40B4-BE49-F238E27FC236}">
                <a16:creationId xmlns:a16="http://schemas.microsoft.com/office/drawing/2014/main" id="{ACFFFAD6-9551-DFD8-F035-4148B3B1A5A0}"/>
              </a:ext>
            </a:extLst>
          </p:cNvPr>
          <p:cNvCxnSpPr>
            <a:stCxn id="22" idx="1"/>
            <a:endCxn id="25" idx="3"/>
          </p:cNvCxnSpPr>
          <p:nvPr/>
        </p:nvCxnSpPr>
        <p:spPr>
          <a:xfrm rot="10800000">
            <a:off x="6576518" y="1960331"/>
            <a:ext cx="2002000" cy="0"/>
          </a:xfrm>
          <a:prstGeom prst="straightConnector1">
            <a:avLst/>
          </a:prstGeom>
          <a:noFill/>
          <a:ln w="19050" cap="flat" cmpd="sng">
            <a:solidFill>
              <a:schemeClr val="accent2"/>
            </a:solidFill>
            <a:prstDash val="solid"/>
            <a:round/>
            <a:headEnd type="none" w="med" len="med"/>
            <a:tailEnd type="none" w="med" len="med"/>
          </a:ln>
        </p:spPr>
      </p:cxnSp>
      <p:sp>
        <p:nvSpPr>
          <p:cNvPr id="30" name="Google Shape;1774;p49">
            <a:extLst>
              <a:ext uri="{FF2B5EF4-FFF2-40B4-BE49-F238E27FC236}">
                <a16:creationId xmlns:a16="http://schemas.microsoft.com/office/drawing/2014/main" id="{CB6BFFDE-9CB4-0CF0-555F-5141F0C82219}"/>
              </a:ext>
            </a:extLst>
          </p:cNvPr>
          <p:cNvSpPr/>
          <p:nvPr/>
        </p:nvSpPr>
        <p:spPr>
          <a:xfrm>
            <a:off x="8875776" y="1778158"/>
            <a:ext cx="366637" cy="364363"/>
          </a:xfrm>
          <a:custGeom>
            <a:avLst/>
            <a:gdLst/>
            <a:ahLst/>
            <a:cxnLst/>
            <a:rect l="l" t="t" r="r" b="b"/>
            <a:pathLst>
              <a:path w="12729" h="12650" extrusionOk="0">
                <a:moveTo>
                  <a:pt x="9326" y="1000"/>
                </a:moveTo>
                <a:lnTo>
                  <a:pt x="11657" y="3332"/>
                </a:lnTo>
                <a:lnTo>
                  <a:pt x="3403" y="11617"/>
                </a:lnTo>
                <a:lnTo>
                  <a:pt x="1072" y="9286"/>
                </a:lnTo>
                <a:lnTo>
                  <a:pt x="2521" y="7837"/>
                </a:lnTo>
                <a:lnTo>
                  <a:pt x="3403" y="8688"/>
                </a:lnTo>
                <a:cubicBezTo>
                  <a:pt x="3482" y="8766"/>
                  <a:pt x="3584" y="8806"/>
                  <a:pt x="3686" y="8806"/>
                </a:cubicBezTo>
                <a:cubicBezTo>
                  <a:pt x="3789" y="8806"/>
                  <a:pt x="3891" y="8766"/>
                  <a:pt x="3970" y="8688"/>
                </a:cubicBezTo>
                <a:cubicBezTo>
                  <a:pt x="4128" y="8530"/>
                  <a:pt x="4128" y="8278"/>
                  <a:pt x="3970" y="8089"/>
                </a:cubicBezTo>
                <a:lnTo>
                  <a:pt x="3119" y="7238"/>
                </a:lnTo>
                <a:lnTo>
                  <a:pt x="4191" y="6167"/>
                </a:lnTo>
                <a:lnTo>
                  <a:pt x="5041" y="7049"/>
                </a:lnTo>
                <a:cubicBezTo>
                  <a:pt x="5120" y="7128"/>
                  <a:pt x="5230" y="7167"/>
                  <a:pt x="5340" y="7167"/>
                </a:cubicBezTo>
                <a:cubicBezTo>
                  <a:pt x="5451" y="7167"/>
                  <a:pt x="5561" y="7128"/>
                  <a:pt x="5640" y="7049"/>
                </a:cubicBezTo>
                <a:cubicBezTo>
                  <a:pt x="5797" y="6892"/>
                  <a:pt x="5797" y="6608"/>
                  <a:pt x="5640" y="6451"/>
                </a:cubicBezTo>
                <a:lnTo>
                  <a:pt x="4758" y="5600"/>
                </a:lnTo>
                <a:lnTo>
                  <a:pt x="5829" y="4529"/>
                </a:lnTo>
                <a:lnTo>
                  <a:pt x="6711" y="5380"/>
                </a:lnTo>
                <a:cubicBezTo>
                  <a:pt x="6790" y="5458"/>
                  <a:pt x="6892" y="5498"/>
                  <a:pt x="6994" y="5498"/>
                </a:cubicBezTo>
                <a:cubicBezTo>
                  <a:pt x="7097" y="5498"/>
                  <a:pt x="7199" y="5458"/>
                  <a:pt x="7278" y="5380"/>
                </a:cubicBezTo>
                <a:cubicBezTo>
                  <a:pt x="7436" y="5222"/>
                  <a:pt x="7436" y="4970"/>
                  <a:pt x="7278" y="4812"/>
                </a:cubicBezTo>
                <a:lnTo>
                  <a:pt x="6427" y="3930"/>
                </a:lnTo>
                <a:lnTo>
                  <a:pt x="7499" y="2859"/>
                </a:lnTo>
                <a:lnTo>
                  <a:pt x="8349" y="3741"/>
                </a:lnTo>
                <a:cubicBezTo>
                  <a:pt x="8428" y="3820"/>
                  <a:pt x="8538" y="3859"/>
                  <a:pt x="8648" y="3859"/>
                </a:cubicBezTo>
                <a:cubicBezTo>
                  <a:pt x="8759" y="3859"/>
                  <a:pt x="8869" y="3820"/>
                  <a:pt x="8948" y="3741"/>
                </a:cubicBezTo>
                <a:cubicBezTo>
                  <a:pt x="9105" y="3584"/>
                  <a:pt x="9105" y="3300"/>
                  <a:pt x="8948" y="3143"/>
                </a:cubicBezTo>
                <a:lnTo>
                  <a:pt x="8066" y="2292"/>
                </a:lnTo>
                <a:lnTo>
                  <a:pt x="9326" y="1000"/>
                </a:lnTo>
                <a:close/>
                <a:moveTo>
                  <a:pt x="9357" y="0"/>
                </a:moveTo>
                <a:cubicBezTo>
                  <a:pt x="9255" y="0"/>
                  <a:pt x="9153" y="39"/>
                  <a:pt x="9074" y="118"/>
                </a:cubicBezTo>
                <a:lnTo>
                  <a:pt x="7247" y="1914"/>
                </a:lnTo>
                <a:lnTo>
                  <a:pt x="7120" y="2040"/>
                </a:lnTo>
                <a:lnTo>
                  <a:pt x="5608" y="3584"/>
                </a:lnTo>
                <a:lnTo>
                  <a:pt x="5482" y="3678"/>
                </a:lnTo>
                <a:lnTo>
                  <a:pt x="3938" y="5222"/>
                </a:lnTo>
                <a:lnTo>
                  <a:pt x="3812" y="5348"/>
                </a:lnTo>
                <a:lnTo>
                  <a:pt x="2300" y="6892"/>
                </a:lnTo>
                <a:lnTo>
                  <a:pt x="2174" y="7018"/>
                </a:lnTo>
                <a:lnTo>
                  <a:pt x="158" y="9003"/>
                </a:lnTo>
                <a:cubicBezTo>
                  <a:pt x="0" y="9160"/>
                  <a:pt x="0" y="9444"/>
                  <a:pt x="158" y="9601"/>
                </a:cubicBezTo>
                <a:lnTo>
                  <a:pt x="3088" y="12531"/>
                </a:lnTo>
                <a:cubicBezTo>
                  <a:pt x="3167" y="12610"/>
                  <a:pt x="3269" y="12649"/>
                  <a:pt x="3371" y="12649"/>
                </a:cubicBezTo>
                <a:cubicBezTo>
                  <a:pt x="3474" y="12649"/>
                  <a:pt x="3576" y="12610"/>
                  <a:pt x="3655" y="12531"/>
                </a:cubicBezTo>
                <a:lnTo>
                  <a:pt x="12539" y="3647"/>
                </a:lnTo>
                <a:cubicBezTo>
                  <a:pt x="12728" y="3458"/>
                  <a:pt x="12728" y="3174"/>
                  <a:pt x="12571" y="3017"/>
                </a:cubicBezTo>
                <a:lnTo>
                  <a:pt x="9641" y="118"/>
                </a:lnTo>
                <a:cubicBezTo>
                  <a:pt x="9562" y="39"/>
                  <a:pt x="9460" y="0"/>
                  <a:pt x="935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1" name="Google Shape;1775;p49">
            <a:extLst>
              <a:ext uri="{FF2B5EF4-FFF2-40B4-BE49-F238E27FC236}">
                <a16:creationId xmlns:a16="http://schemas.microsoft.com/office/drawing/2014/main" id="{0CF085D7-20C0-AF55-85AF-4F6FF8DF5FB1}"/>
              </a:ext>
            </a:extLst>
          </p:cNvPr>
          <p:cNvGrpSpPr/>
          <p:nvPr/>
        </p:nvGrpSpPr>
        <p:grpSpPr>
          <a:xfrm>
            <a:off x="5962549" y="1777102"/>
            <a:ext cx="266835" cy="365745"/>
            <a:chOff x="-38275925" y="1946600"/>
            <a:chExt cx="231600" cy="317450"/>
          </a:xfrm>
        </p:grpSpPr>
        <p:sp>
          <p:nvSpPr>
            <p:cNvPr id="32" name="Google Shape;1776;p49">
              <a:extLst>
                <a:ext uri="{FF2B5EF4-FFF2-40B4-BE49-F238E27FC236}">
                  <a16:creationId xmlns:a16="http://schemas.microsoft.com/office/drawing/2014/main" id="{AB6B6486-B1ED-5B43-589A-807611D889E6}"/>
                </a:ext>
              </a:extLst>
            </p:cNvPr>
            <p:cNvSpPr/>
            <p:nvPr/>
          </p:nvSpPr>
          <p:spPr>
            <a:xfrm>
              <a:off x="-38275925" y="1946600"/>
              <a:ext cx="231600" cy="317450"/>
            </a:xfrm>
            <a:custGeom>
              <a:avLst/>
              <a:gdLst/>
              <a:ahLst/>
              <a:cxnLst/>
              <a:rect l="l" t="t" r="r" b="b"/>
              <a:pathLst>
                <a:path w="9264" h="12698" extrusionOk="0">
                  <a:moveTo>
                    <a:pt x="4546" y="892"/>
                  </a:moveTo>
                  <a:cubicBezTo>
                    <a:pt x="4811" y="892"/>
                    <a:pt x="5082" y="920"/>
                    <a:pt x="5357" y="977"/>
                  </a:cubicBezTo>
                  <a:cubicBezTo>
                    <a:pt x="6964" y="1292"/>
                    <a:pt x="8287" y="2742"/>
                    <a:pt x="8287" y="4600"/>
                  </a:cubicBezTo>
                  <a:cubicBezTo>
                    <a:pt x="8287" y="5987"/>
                    <a:pt x="7531" y="7215"/>
                    <a:pt x="6396" y="7845"/>
                  </a:cubicBezTo>
                  <a:cubicBezTo>
                    <a:pt x="5987" y="8034"/>
                    <a:pt x="5798" y="8475"/>
                    <a:pt x="5798" y="8885"/>
                  </a:cubicBezTo>
                  <a:lnTo>
                    <a:pt x="5798" y="9169"/>
                  </a:lnTo>
                  <a:lnTo>
                    <a:pt x="3309" y="9169"/>
                  </a:lnTo>
                  <a:lnTo>
                    <a:pt x="3309" y="8854"/>
                  </a:lnTo>
                  <a:cubicBezTo>
                    <a:pt x="3309" y="8412"/>
                    <a:pt x="3088" y="8034"/>
                    <a:pt x="2679" y="7782"/>
                  </a:cubicBezTo>
                  <a:cubicBezTo>
                    <a:pt x="1545" y="7121"/>
                    <a:pt x="820" y="5955"/>
                    <a:pt x="820" y="4600"/>
                  </a:cubicBezTo>
                  <a:cubicBezTo>
                    <a:pt x="820" y="2536"/>
                    <a:pt x="2499" y="892"/>
                    <a:pt x="4546" y="892"/>
                  </a:cubicBezTo>
                  <a:close/>
                  <a:moveTo>
                    <a:pt x="5798" y="9956"/>
                  </a:moveTo>
                  <a:lnTo>
                    <a:pt x="5798" y="10681"/>
                  </a:lnTo>
                  <a:cubicBezTo>
                    <a:pt x="5798" y="10901"/>
                    <a:pt x="5609" y="11059"/>
                    <a:pt x="5357" y="11090"/>
                  </a:cubicBezTo>
                  <a:lnTo>
                    <a:pt x="3719" y="11090"/>
                  </a:lnTo>
                  <a:cubicBezTo>
                    <a:pt x="3467" y="11090"/>
                    <a:pt x="3309" y="10901"/>
                    <a:pt x="3277" y="10681"/>
                  </a:cubicBezTo>
                  <a:lnTo>
                    <a:pt x="3277" y="9956"/>
                  </a:lnTo>
                  <a:close/>
                  <a:moveTo>
                    <a:pt x="4443" y="1"/>
                  </a:moveTo>
                  <a:cubicBezTo>
                    <a:pt x="2049" y="32"/>
                    <a:pt x="1" y="2080"/>
                    <a:pt x="1" y="4600"/>
                  </a:cubicBezTo>
                  <a:cubicBezTo>
                    <a:pt x="1" y="6270"/>
                    <a:pt x="883" y="7719"/>
                    <a:pt x="2238" y="8539"/>
                  </a:cubicBezTo>
                  <a:cubicBezTo>
                    <a:pt x="2332" y="8570"/>
                    <a:pt x="2395" y="8696"/>
                    <a:pt x="2458" y="8759"/>
                  </a:cubicBezTo>
                  <a:lnTo>
                    <a:pt x="2458" y="10681"/>
                  </a:lnTo>
                  <a:cubicBezTo>
                    <a:pt x="2458" y="11216"/>
                    <a:pt x="2805" y="11689"/>
                    <a:pt x="3309" y="11847"/>
                  </a:cubicBezTo>
                  <a:cubicBezTo>
                    <a:pt x="3467" y="12351"/>
                    <a:pt x="3939" y="12697"/>
                    <a:pt x="4506" y="12697"/>
                  </a:cubicBezTo>
                  <a:cubicBezTo>
                    <a:pt x="5042" y="12697"/>
                    <a:pt x="5514" y="12351"/>
                    <a:pt x="5672" y="11847"/>
                  </a:cubicBezTo>
                  <a:cubicBezTo>
                    <a:pt x="6176" y="11689"/>
                    <a:pt x="6554" y="11216"/>
                    <a:pt x="6554" y="10681"/>
                  </a:cubicBezTo>
                  <a:lnTo>
                    <a:pt x="6554" y="8854"/>
                  </a:lnTo>
                  <a:cubicBezTo>
                    <a:pt x="6554" y="8728"/>
                    <a:pt x="6617" y="8570"/>
                    <a:pt x="6712" y="8507"/>
                  </a:cubicBezTo>
                  <a:cubicBezTo>
                    <a:pt x="8318" y="7593"/>
                    <a:pt x="9263" y="5735"/>
                    <a:pt x="8948" y="3750"/>
                  </a:cubicBezTo>
                  <a:cubicBezTo>
                    <a:pt x="8602" y="1702"/>
                    <a:pt x="6806" y="1"/>
                    <a:pt x="444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777;p49">
              <a:extLst>
                <a:ext uri="{FF2B5EF4-FFF2-40B4-BE49-F238E27FC236}">
                  <a16:creationId xmlns:a16="http://schemas.microsoft.com/office/drawing/2014/main" id="{9CC3D45E-5885-67E5-BD0A-A9002809037F}"/>
                </a:ext>
              </a:extLst>
            </p:cNvPr>
            <p:cNvSpPr/>
            <p:nvPr/>
          </p:nvSpPr>
          <p:spPr>
            <a:xfrm>
              <a:off x="-38235750" y="1989125"/>
              <a:ext cx="84300" cy="83525"/>
            </a:xfrm>
            <a:custGeom>
              <a:avLst/>
              <a:gdLst/>
              <a:ahLst/>
              <a:cxnLst/>
              <a:rect l="l" t="t" r="r" b="b"/>
              <a:pathLst>
                <a:path w="3372" h="3341" extrusionOk="0">
                  <a:moveTo>
                    <a:pt x="2931" y="1"/>
                  </a:moveTo>
                  <a:cubicBezTo>
                    <a:pt x="1355" y="1"/>
                    <a:pt x="64" y="1293"/>
                    <a:pt x="1" y="2899"/>
                  </a:cubicBezTo>
                  <a:cubicBezTo>
                    <a:pt x="1" y="3120"/>
                    <a:pt x="158" y="3340"/>
                    <a:pt x="410" y="3340"/>
                  </a:cubicBezTo>
                  <a:cubicBezTo>
                    <a:pt x="631" y="3340"/>
                    <a:pt x="851" y="3120"/>
                    <a:pt x="851" y="2899"/>
                  </a:cubicBezTo>
                  <a:cubicBezTo>
                    <a:pt x="883" y="1765"/>
                    <a:pt x="1796" y="820"/>
                    <a:pt x="2931" y="820"/>
                  </a:cubicBezTo>
                  <a:cubicBezTo>
                    <a:pt x="3151" y="820"/>
                    <a:pt x="3372" y="631"/>
                    <a:pt x="3372" y="379"/>
                  </a:cubicBezTo>
                  <a:cubicBezTo>
                    <a:pt x="3372" y="190"/>
                    <a:pt x="3151" y="1"/>
                    <a:pt x="293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4" name="Google Shape;1778;p49">
            <a:extLst>
              <a:ext uri="{FF2B5EF4-FFF2-40B4-BE49-F238E27FC236}">
                <a16:creationId xmlns:a16="http://schemas.microsoft.com/office/drawing/2014/main" id="{EAD2C997-F877-385B-2596-C9A3E2D007D3}"/>
              </a:ext>
            </a:extLst>
          </p:cNvPr>
          <p:cNvGrpSpPr/>
          <p:nvPr/>
        </p:nvGrpSpPr>
        <p:grpSpPr>
          <a:xfrm>
            <a:off x="2944991" y="1778916"/>
            <a:ext cx="375711" cy="364621"/>
            <a:chOff x="-37956150" y="1948175"/>
            <a:chExt cx="326100" cy="316475"/>
          </a:xfrm>
        </p:grpSpPr>
        <p:sp>
          <p:nvSpPr>
            <p:cNvPr id="35" name="Google Shape;1779;p49">
              <a:extLst>
                <a:ext uri="{FF2B5EF4-FFF2-40B4-BE49-F238E27FC236}">
                  <a16:creationId xmlns:a16="http://schemas.microsoft.com/office/drawing/2014/main" id="{12DF9D51-E6EE-9D8B-067B-E11AF559AA23}"/>
                </a:ext>
              </a:extLst>
            </p:cNvPr>
            <p:cNvSpPr/>
            <p:nvPr/>
          </p:nvSpPr>
          <p:spPr>
            <a:xfrm>
              <a:off x="-37956150" y="1948175"/>
              <a:ext cx="326100" cy="316475"/>
            </a:xfrm>
            <a:custGeom>
              <a:avLst/>
              <a:gdLst/>
              <a:ahLst/>
              <a:cxnLst/>
              <a:rect l="l" t="t" r="r" b="b"/>
              <a:pathLst>
                <a:path w="13044" h="12659" extrusionOk="0">
                  <a:moveTo>
                    <a:pt x="11627" y="844"/>
                  </a:moveTo>
                  <a:cubicBezTo>
                    <a:pt x="11847" y="844"/>
                    <a:pt x="12067" y="993"/>
                    <a:pt x="12067" y="1229"/>
                  </a:cubicBezTo>
                  <a:cubicBezTo>
                    <a:pt x="12067" y="1355"/>
                    <a:pt x="12036" y="1418"/>
                    <a:pt x="11941" y="1513"/>
                  </a:cubicBezTo>
                  <a:lnTo>
                    <a:pt x="9106" y="4254"/>
                  </a:lnTo>
                  <a:cubicBezTo>
                    <a:pt x="8948" y="4065"/>
                    <a:pt x="8759" y="3876"/>
                    <a:pt x="8507" y="3687"/>
                  </a:cubicBezTo>
                  <a:cubicBezTo>
                    <a:pt x="9358" y="2899"/>
                    <a:pt x="11343" y="946"/>
                    <a:pt x="11343" y="946"/>
                  </a:cubicBezTo>
                  <a:cubicBezTo>
                    <a:pt x="11423" y="876"/>
                    <a:pt x="11525" y="844"/>
                    <a:pt x="11627" y="844"/>
                  </a:cubicBezTo>
                  <a:close/>
                  <a:moveTo>
                    <a:pt x="3845" y="10712"/>
                  </a:moveTo>
                  <a:lnTo>
                    <a:pt x="4412" y="11311"/>
                  </a:lnTo>
                  <a:lnTo>
                    <a:pt x="4065" y="11657"/>
                  </a:lnTo>
                  <a:cubicBezTo>
                    <a:pt x="3986" y="11736"/>
                    <a:pt x="3876" y="11776"/>
                    <a:pt x="3766" y="11776"/>
                  </a:cubicBezTo>
                  <a:cubicBezTo>
                    <a:pt x="3656" y="11776"/>
                    <a:pt x="3545" y="11736"/>
                    <a:pt x="3467" y="11657"/>
                  </a:cubicBezTo>
                  <a:cubicBezTo>
                    <a:pt x="3309" y="11500"/>
                    <a:pt x="3309" y="11248"/>
                    <a:pt x="3467" y="11090"/>
                  </a:cubicBezTo>
                  <a:lnTo>
                    <a:pt x="3845" y="10712"/>
                  </a:lnTo>
                  <a:close/>
                  <a:moveTo>
                    <a:pt x="6222" y="3658"/>
                  </a:moveTo>
                  <a:cubicBezTo>
                    <a:pt x="6719" y="3658"/>
                    <a:pt x="7224" y="3789"/>
                    <a:pt x="7688" y="4065"/>
                  </a:cubicBezTo>
                  <a:cubicBezTo>
                    <a:pt x="8035" y="4254"/>
                    <a:pt x="8350" y="4569"/>
                    <a:pt x="8602" y="4884"/>
                  </a:cubicBezTo>
                  <a:cubicBezTo>
                    <a:pt x="9389" y="6207"/>
                    <a:pt x="9106" y="7782"/>
                    <a:pt x="8129" y="8759"/>
                  </a:cubicBezTo>
                  <a:lnTo>
                    <a:pt x="7027" y="9862"/>
                  </a:lnTo>
                  <a:cubicBezTo>
                    <a:pt x="6838" y="10051"/>
                    <a:pt x="6712" y="10334"/>
                    <a:pt x="6680" y="10649"/>
                  </a:cubicBezTo>
                  <a:cubicBezTo>
                    <a:pt x="6680" y="11027"/>
                    <a:pt x="6554" y="11468"/>
                    <a:pt x="6270" y="11752"/>
                  </a:cubicBezTo>
                  <a:cubicBezTo>
                    <a:pt x="6255" y="11768"/>
                    <a:pt x="6215" y="11776"/>
                    <a:pt x="6176" y="11776"/>
                  </a:cubicBezTo>
                  <a:cubicBezTo>
                    <a:pt x="6137" y="11776"/>
                    <a:pt x="6097" y="11768"/>
                    <a:pt x="6081" y="11752"/>
                  </a:cubicBezTo>
                  <a:cubicBezTo>
                    <a:pt x="726" y="6396"/>
                    <a:pt x="1009" y="6680"/>
                    <a:pt x="1009" y="6617"/>
                  </a:cubicBezTo>
                  <a:lnTo>
                    <a:pt x="1009" y="6522"/>
                  </a:lnTo>
                  <a:cubicBezTo>
                    <a:pt x="1009" y="6459"/>
                    <a:pt x="1041" y="6459"/>
                    <a:pt x="1041" y="6459"/>
                  </a:cubicBezTo>
                  <a:cubicBezTo>
                    <a:pt x="1198" y="6302"/>
                    <a:pt x="1419" y="6207"/>
                    <a:pt x="1671" y="6113"/>
                  </a:cubicBezTo>
                  <a:cubicBezTo>
                    <a:pt x="2049" y="5987"/>
                    <a:pt x="2269" y="6081"/>
                    <a:pt x="2616" y="5955"/>
                  </a:cubicBezTo>
                  <a:cubicBezTo>
                    <a:pt x="2773" y="5892"/>
                    <a:pt x="2899" y="5798"/>
                    <a:pt x="2994" y="5672"/>
                  </a:cubicBezTo>
                  <a:lnTo>
                    <a:pt x="4191" y="4506"/>
                  </a:lnTo>
                  <a:cubicBezTo>
                    <a:pt x="4741" y="3956"/>
                    <a:pt x="5473" y="3658"/>
                    <a:pt x="6222" y="3658"/>
                  </a:cubicBezTo>
                  <a:close/>
                  <a:moveTo>
                    <a:pt x="11637" y="1"/>
                  </a:moveTo>
                  <a:cubicBezTo>
                    <a:pt x="11322" y="1"/>
                    <a:pt x="11007" y="127"/>
                    <a:pt x="10776" y="379"/>
                  </a:cubicBezTo>
                  <a:lnTo>
                    <a:pt x="7814" y="3277"/>
                  </a:lnTo>
                  <a:cubicBezTo>
                    <a:pt x="7301" y="3032"/>
                    <a:pt x="6741" y="2908"/>
                    <a:pt x="6181" y="2908"/>
                  </a:cubicBezTo>
                  <a:cubicBezTo>
                    <a:pt x="5227" y="2908"/>
                    <a:pt x="4275" y="3268"/>
                    <a:pt x="3561" y="4002"/>
                  </a:cubicBezTo>
                  <a:lnTo>
                    <a:pt x="2364" y="5167"/>
                  </a:lnTo>
                  <a:cubicBezTo>
                    <a:pt x="2301" y="5262"/>
                    <a:pt x="2175" y="5294"/>
                    <a:pt x="2049" y="5294"/>
                  </a:cubicBezTo>
                  <a:cubicBezTo>
                    <a:pt x="915" y="5325"/>
                    <a:pt x="474" y="5924"/>
                    <a:pt x="411" y="5955"/>
                  </a:cubicBezTo>
                  <a:cubicBezTo>
                    <a:pt x="1" y="6365"/>
                    <a:pt x="64" y="6932"/>
                    <a:pt x="411" y="7341"/>
                  </a:cubicBezTo>
                  <a:lnTo>
                    <a:pt x="3246" y="10177"/>
                  </a:lnTo>
                  <a:lnTo>
                    <a:pt x="2836" y="10555"/>
                  </a:lnTo>
                  <a:cubicBezTo>
                    <a:pt x="2206" y="11185"/>
                    <a:pt x="2458" y="12256"/>
                    <a:pt x="3246" y="12571"/>
                  </a:cubicBezTo>
                  <a:cubicBezTo>
                    <a:pt x="3395" y="12631"/>
                    <a:pt x="3547" y="12659"/>
                    <a:pt x="3696" y="12659"/>
                  </a:cubicBezTo>
                  <a:cubicBezTo>
                    <a:pt x="4020" y="12659"/>
                    <a:pt x="4332" y="12525"/>
                    <a:pt x="4569" y="12288"/>
                  </a:cubicBezTo>
                  <a:lnTo>
                    <a:pt x="4979" y="11910"/>
                  </a:lnTo>
                  <a:lnTo>
                    <a:pt x="5451" y="12382"/>
                  </a:lnTo>
                  <a:cubicBezTo>
                    <a:pt x="5636" y="12567"/>
                    <a:pt x="5874" y="12654"/>
                    <a:pt x="6116" y="12654"/>
                  </a:cubicBezTo>
                  <a:cubicBezTo>
                    <a:pt x="6370" y="12654"/>
                    <a:pt x="6628" y="12559"/>
                    <a:pt x="6838" y="12382"/>
                  </a:cubicBezTo>
                  <a:cubicBezTo>
                    <a:pt x="7247" y="11941"/>
                    <a:pt x="7468" y="11342"/>
                    <a:pt x="7499" y="10712"/>
                  </a:cubicBezTo>
                  <a:cubicBezTo>
                    <a:pt x="7499" y="10649"/>
                    <a:pt x="7531" y="10523"/>
                    <a:pt x="7625" y="10460"/>
                  </a:cubicBezTo>
                  <a:lnTo>
                    <a:pt x="8728" y="9358"/>
                  </a:lnTo>
                  <a:cubicBezTo>
                    <a:pt x="9862" y="8192"/>
                    <a:pt x="10209" y="6428"/>
                    <a:pt x="9547" y="5010"/>
                  </a:cubicBezTo>
                  <a:lnTo>
                    <a:pt x="12540" y="2112"/>
                  </a:lnTo>
                  <a:cubicBezTo>
                    <a:pt x="12666" y="1986"/>
                    <a:pt x="12729" y="1828"/>
                    <a:pt x="12823" y="1670"/>
                  </a:cubicBezTo>
                  <a:cubicBezTo>
                    <a:pt x="13044" y="1072"/>
                    <a:pt x="12729" y="379"/>
                    <a:pt x="12099" y="95"/>
                  </a:cubicBezTo>
                  <a:cubicBezTo>
                    <a:pt x="11952" y="32"/>
                    <a:pt x="11794" y="1"/>
                    <a:pt x="1163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780;p49">
              <a:extLst>
                <a:ext uri="{FF2B5EF4-FFF2-40B4-BE49-F238E27FC236}">
                  <a16:creationId xmlns:a16="http://schemas.microsoft.com/office/drawing/2014/main" id="{3CCC8BB3-B8CD-F207-6601-8E0A7F84895C}"/>
                </a:ext>
              </a:extLst>
            </p:cNvPr>
            <p:cNvSpPr/>
            <p:nvPr/>
          </p:nvSpPr>
          <p:spPr>
            <a:xfrm>
              <a:off x="-37729300" y="2054500"/>
              <a:ext cx="25" cy="25"/>
            </a:xfrm>
            <a:custGeom>
              <a:avLst/>
              <a:gdLst/>
              <a:ahLst/>
              <a:cxnLst/>
              <a:rect l="l" t="t" r="r" b="b"/>
              <a:pathLst>
                <a:path w="1" h="1" extrusionOk="0">
                  <a:moveTo>
                    <a:pt x="0" y="1"/>
                  </a:move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781;p49">
              <a:extLst>
                <a:ext uri="{FF2B5EF4-FFF2-40B4-BE49-F238E27FC236}">
                  <a16:creationId xmlns:a16="http://schemas.microsoft.com/office/drawing/2014/main" id="{BF2B9D35-3CDD-9255-676E-2B726268D5C7}"/>
                </a:ext>
              </a:extLst>
            </p:cNvPr>
            <p:cNvSpPr/>
            <p:nvPr/>
          </p:nvSpPr>
          <p:spPr>
            <a:xfrm>
              <a:off x="-37839575" y="2058625"/>
              <a:ext cx="81950" cy="34300"/>
            </a:xfrm>
            <a:custGeom>
              <a:avLst/>
              <a:gdLst/>
              <a:ahLst/>
              <a:cxnLst/>
              <a:rect l="l" t="t" r="r" b="b"/>
              <a:pathLst>
                <a:path w="3278" h="1372" extrusionOk="0">
                  <a:moveTo>
                    <a:pt x="1497" y="0"/>
                  </a:moveTo>
                  <a:cubicBezTo>
                    <a:pt x="1030" y="0"/>
                    <a:pt x="577" y="150"/>
                    <a:pt x="221" y="434"/>
                  </a:cubicBezTo>
                  <a:cubicBezTo>
                    <a:pt x="32" y="623"/>
                    <a:pt x="1" y="876"/>
                    <a:pt x="158" y="1065"/>
                  </a:cubicBezTo>
                  <a:cubicBezTo>
                    <a:pt x="245" y="1151"/>
                    <a:pt x="350" y="1200"/>
                    <a:pt x="465" y="1200"/>
                  </a:cubicBezTo>
                  <a:cubicBezTo>
                    <a:pt x="558" y="1200"/>
                    <a:pt x="657" y="1167"/>
                    <a:pt x="757" y="1096"/>
                  </a:cubicBezTo>
                  <a:cubicBezTo>
                    <a:pt x="968" y="927"/>
                    <a:pt x="1241" y="840"/>
                    <a:pt x="1524" y="840"/>
                  </a:cubicBezTo>
                  <a:cubicBezTo>
                    <a:pt x="1876" y="840"/>
                    <a:pt x="2242" y="974"/>
                    <a:pt x="2521" y="1254"/>
                  </a:cubicBezTo>
                  <a:cubicBezTo>
                    <a:pt x="2600" y="1332"/>
                    <a:pt x="2710" y="1372"/>
                    <a:pt x="2820" y="1372"/>
                  </a:cubicBezTo>
                  <a:cubicBezTo>
                    <a:pt x="2931" y="1372"/>
                    <a:pt x="3041" y="1332"/>
                    <a:pt x="3120" y="1254"/>
                  </a:cubicBezTo>
                  <a:cubicBezTo>
                    <a:pt x="3277" y="1096"/>
                    <a:pt x="3277" y="844"/>
                    <a:pt x="3120" y="686"/>
                  </a:cubicBezTo>
                  <a:cubicBezTo>
                    <a:pt x="2653" y="220"/>
                    <a:pt x="2064" y="0"/>
                    <a:pt x="149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51" name="Picture 50" descr="A group of cartoon characters&#10;&#10;Description automatically generated">
            <a:extLst>
              <a:ext uri="{FF2B5EF4-FFF2-40B4-BE49-F238E27FC236}">
                <a16:creationId xmlns:a16="http://schemas.microsoft.com/office/drawing/2014/main" id="{3461DE8D-B940-25CC-EDDF-1C4E6B2B78DC}"/>
              </a:ext>
            </a:extLst>
          </p:cNvPr>
          <p:cNvPicPr>
            <a:picLocks noChangeAspect="1"/>
          </p:cNvPicPr>
          <p:nvPr/>
        </p:nvPicPr>
        <p:blipFill rotWithShape="1">
          <a:blip r:embed="rId2" cstate="hqprint">
            <a:clrChange>
              <a:clrFrom>
                <a:srgbClr val="FFEFC3"/>
              </a:clrFrom>
              <a:clrTo>
                <a:srgbClr val="FFEFC3">
                  <a:alpha val="0"/>
                </a:srgbClr>
              </a:clrTo>
            </a:clrChange>
            <a:extLst>
              <a:ext uri="{28A0092B-C50C-407E-A947-70E740481C1C}">
                <a14:useLocalDpi xmlns:a14="http://schemas.microsoft.com/office/drawing/2010/main" val="0"/>
              </a:ext>
            </a:extLst>
          </a:blip>
          <a:srcRect t="48241" r="45443" b="6059"/>
          <a:stretch/>
        </p:blipFill>
        <p:spPr>
          <a:xfrm>
            <a:off x="3046250" y="4946414"/>
            <a:ext cx="3768706" cy="2104651"/>
          </a:xfrm>
          <a:prstGeom prst="rect">
            <a:avLst/>
          </a:prstGeom>
        </p:spPr>
      </p:pic>
    </p:spTree>
    <p:extLst>
      <p:ext uri="{BB962C8B-B14F-4D97-AF65-F5344CB8AC3E}">
        <p14:creationId xmlns:p14="http://schemas.microsoft.com/office/powerpoint/2010/main" val="81759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par>
                                <p:cTn id="25" presetID="16" presetClass="entr" presetSubtype="21"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inVertic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arn(inVertical)">
                                      <p:cBhvr>
                                        <p:cTn id="40" dur="500"/>
                                        <p:tgtEl>
                                          <p:spTgt spid="2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par>
                                <p:cTn id="47" presetID="16" presetClass="entr" presetSubtype="21"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arn(inVertical)">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barn(inVertical)">
                                      <p:cBhvr>
                                        <p:cTn id="68" dur="500"/>
                                        <p:tgtEl>
                                          <p:spTgt spid="8"/>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arn(inVertical)">
                                      <p:cBhvr>
                                        <p:cTn id="71" dur="500"/>
                                        <p:tgtEl>
                                          <p:spTgt spid="20"/>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barn(inVertical)">
                                      <p:cBhvr>
                                        <p:cTn id="7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7" grpId="0" animBg="1"/>
      <p:bldP spid="18" grpId="0"/>
      <p:bldP spid="19" grpId="0" animBg="1"/>
      <p:bldP spid="20" grpId="0"/>
      <p:bldP spid="21" grpId="0" animBg="1"/>
      <p:bldP spid="22"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504;p49">
            <a:extLst>
              <a:ext uri="{FF2B5EF4-FFF2-40B4-BE49-F238E27FC236}">
                <a16:creationId xmlns:a16="http://schemas.microsoft.com/office/drawing/2014/main" id="{3325FF26-BA40-1DF2-78C2-1B1426689FE4}"/>
              </a:ext>
            </a:extLst>
          </p:cNvPr>
          <p:cNvSpPr txBox="1">
            <a:spLocks noGrp="1"/>
          </p:cNvSpPr>
          <p:nvPr/>
        </p:nvSpPr>
        <p:spPr>
          <a:xfrm>
            <a:off x="1535350" y="108118"/>
            <a:ext cx="861459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500"/>
              <a:buFont typeface="Fredoka"/>
              <a:buNone/>
              <a:defRPr sz="3500" b="1" i="0" u="none" strike="noStrike" cap="none">
                <a:solidFill>
                  <a:schemeClr val="lt2"/>
                </a:solidFill>
                <a:latin typeface="Fredoka"/>
                <a:ea typeface="Fredoka"/>
                <a:cs typeface="Fredoka"/>
                <a:sym typeface="Fredoka"/>
              </a:defRPr>
            </a:lvl1pPr>
            <a:lvl2pPr marR="0" lvl="1"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9pPr>
          </a:lstStyle>
          <a:p>
            <a:pPr marL="0" lvl="0" indent="0" algn="ctr" rtl="0">
              <a:lnSpc>
                <a:spcPct val="100000"/>
              </a:lnSpc>
              <a:spcBef>
                <a:spcPts val="0"/>
              </a:spcBef>
              <a:spcAft>
                <a:spcPts val="0"/>
              </a:spcAft>
              <a:buNone/>
            </a:pPr>
            <a:r>
              <a:rPr lang="en-US" sz="3200">
                <a:effectLst/>
                <a:latin typeface="Times New Roman" panose="02020603050405020304" pitchFamily="18" charset="0"/>
                <a:ea typeface="Calibri" panose="020F0502020204030204" pitchFamily="34" charset="0"/>
              </a:rPr>
              <a:t>d. </a:t>
            </a:r>
            <a:r>
              <a:rPr lang="vi-VN" sz="3200">
                <a:effectLst/>
                <a:latin typeface="Times New Roman" panose="02020603050405020304" pitchFamily="18" charset="0"/>
                <a:ea typeface="Calibri" panose="020F0502020204030204" pitchFamily="34" charset="0"/>
              </a:rPr>
              <a:t>M</a:t>
            </a:r>
            <a:r>
              <a:rPr lang="en-US" sz="3200">
                <a:effectLst/>
                <a:latin typeface="Times New Roman" panose="02020603050405020304" pitchFamily="18" charset="0"/>
                <a:ea typeface="Calibri" panose="020F0502020204030204" pitchFamily="34" charset="0"/>
              </a:rPr>
              <a:t>ối liên hệ giữa luận đề, luận điểm, lí lẽ và bằng chứng của VB </a:t>
            </a:r>
            <a:endParaRPr sz="960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Google Shape;2045;p65">
            <a:extLst>
              <a:ext uri="{FF2B5EF4-FFF2-40B4-BE49-F238E27FC236}">
                <a16:creationId xmlns:a16="http://schemas.microsoft.com/office/drawing/2014/main" id="{FEF355BA-C20B-0F1C-F0C0-97856134C0DE}"/>
              </a:ext>
            </a:extLst>
          </p:cNvPr>
          <p:cNvSpPr/>
          <p:nvPr/>
        </p:nvSpPr>
        <p:spPr>
          <a:xfrm>
            <a:off x="1535351" y="203506"/>
            <a:ext cx="8614592" cy="988479"/>
          </a:xfrm>
          <a:prstGeom prst="roundRect">
            <a:avLst>
              <a:gd name="adj" fmla="val 9575"/>
            </a:avLst>
          </a:prstGeom>
          <a:noFill/>
          <a:ln w="19050" cap="flat" cmpd="sng">
            <a:solidFill>
              <a:srgbClr val="C65E47">
                <a:lumMod val="50000"/>
              </a:srgb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20B1269A-087D-0CDD-81E3-81A7EC8A7709}"/>
              </a:ext>
            </a:extLst>
          </p:cNvPr>
          <p:cNvPicPr>
            <a:picLocks noChangeAspect="1"/>
          </p:cNvPicPr>
          <p:nvPr/>
        </p:nvPicPr>
        <p:blipFill>
          <a:blip r:embed="rId2"/>
          <a:stretch>
            <a:fillRect/>
          </a:stretch>
        </p:blipFill>
        <p:spPr>
          <a:xfrm>
            <a:off x="5531984" y="2189017"/>
            <a:ext cx="5094451" cy="2757055"/>
          </a:xfrm>
          <a:prstGeom prst="rect">
            <a:avLst/>
          </a:prstGeom>
        </p:spPr>
      </p:pic>
      <p:sp>
        <p:nvSpPr>
          <p:cNvPr id="6" name="TextBox 5">
            <a:extLst>
              <a:ext uri="{FF2B5EF4-FFF2-40B4-BE49-F238E27FC236}">
                <a16:creationId xmlns:a16="http://schemas.microsoft.com/office/drawing/2014/main" id="{9E76C1A5-6ABA-512B-85C7-77112BDC1E88}"/>
              </a:ext>
            </a:extLst>
          </p:cNvPr>
          <p:cNvSpPr txBox="1"/>
          <p:nvPr/>
        </p:nvSpPr>
        <p:spPr>
          <a:xfrm>
            <a:off x="5786725" y="2312659"/>
            <a:ext cx="4584967" cy="2246769"/>
          </a:xfrm>
          <a:prstGeom prst="rect">
            <a:avLst/>
          </a:prstGeom>
          <a:noFill/>
        </p:spPr>
        <p:txBody>
          <a:bodyPr wrap="square">
            <a:spAutoFit/>
          </a:bodyPr>
          <a:lstStyle/>
          <a:p>
            <a:pPr algn="just"/>
            <a:r>
              <a:rPr lang="en-US" sz="2800" i="1">
                <a:solidFill>
                  <a:schemeClr val="bg1"/>
                </a:solidFill>
                <a:latin typeface="Times New Roman" panose="02020603050405020304" pitchFamily="18" charset="0"/>
                <a:cs typeface="Times New Roman" panose="02020603050405020304" pitchFamily="18" charset="0"/>
              </a:rPr>
              <a:t>HS hoàn thành PHT</a:t>
            </a:r>
            <a:r>
              <a:rPr lang="vi-VN" sz="2800" i="1">
                <a:solidFill>
                  <a:schemeClr val="bg1"/>
                </a:solidFill>
                <a:latin typeface="Times New Roman" panose="02020603050405020304" pitchFamily="18" charset="0"/>
                <a:cs typeface="Times New Roman" panose="02020603050405020304" pitchFamily="18" charset="0"/>
              </a:rPr>
              <a:t> số 3</a:t>
            </a:r>
            <a:r>
              <a:rPr lang="en-US" sz="2800" i="1">
                <a:solidFill>
                  <a:schemeClr val="bg1"/>
                </a:solidFill>
                <a:latin typeface="Times New Roman" panose="02020603050405020304" pitchFamily="18" charset="0"/>
                <a:cs typeface="Times New Roman" panose="02020603050405020304" pitchFamily="18" charset="0"/>
              </a:rPr>
              <a:t> để hình dung rõ hơn về mối quan hệ giữa luận đề, luận điểm, lí lẽ và bằng chứng trong VB nghị luận.</a:t>
            </a:r>
            <a:endParaRPr lang="en-US" sz="2800">
              <a:solidFill>
                <a:schemeClr val="bg1"/>
              </a:solidFill>
              <a:latin typeface="Times New Roman" panose="02020603050405020304" pitchFamily="18" charset="0"/>
              <a:cs typeface="Times New Roman" panose="02020603050405020304" pitchFamily="18" charset="0"/>
            </a:endParaRPr>
          </a:p>
        </p:txBody>
      </p:sp>
      <p:pic>
        <p:nvPicPr>
          <p:cNvPr id="7" name="Picture 6" descr="A group of cartoon characters&#10;&#10;Description automatically generated">
            <a:extLst>
              <a:ext uri="{FF2B5EF4-FFF2-40B4-BE49-F238E27FC236}">
                <a16:creationId xmlns:a16="http://schemas.microsoft.com/office/drawing/2014/main" id="{CCD6F0A8-BC45-4E4A-8698-9F57C0339A69}"/>
              </a:ext>
            </a:extLst>
          </p:cNvPr>
          <p:cNvPicPr>
            <a:picLocks noChangeAspect="1"/>
          </p:cNvPicPr>
          <p:nvPr/>
        </p:nvPicPr>
        <p:blipFill rotWithShape="1">
          <a:blip r:embed="rId3">
            <a:clrChange>
              <a:clrFrom>
                <a:srgbClr val="FFEFC3"/>
              </a:clrFrom>
              <a:clrTo>
                <a:srgbClr val="FFEFC3">
                  <a:alpha val="0"/>
                </a:srgbClr>
              </a:clrTo>
            </a:clrChange>
            <a:extLst>
              <a:ext uri="{28A0092B-C50C-407E-A947-70E740481C1C}">
                <a14:useLocalDpi xmlns:a14="http://schemas.microsoft.com/office/drawing/2010/main" val="0"/>
              </a:ext>
            </a:extLst>
          </a:blip>
          <a:srcRect l="51684" t="43510" r="-6241" b="6995"/>
          <a:stretch/>
        </p:blipFill>
        <p:spPr>
          <a:xfrm flipH="1">
            <a:off x="-765579" y="3231733"/>
            <a:ext cx="5992764" cy="3624593"/>
          </a:xfrm>
          <a:prstGeom prst="rect">
            <a:avLst/>
          </a:prstGeom>
        </p:spPr>
      </p:pic>
    </p:spTree>
    <p:extLst>
      <p:ext uri="{BB962C8B-B14F-4D97-AF65-F5344CB8AC3E}">
        <p14:creationId xmlns:p14="http://schemas.microsoft.com/office/powerpoint/2010/main" val="156433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504;p49">
            <a:extLst>
              <a:ext uri="{FF2B5EF4-FFF2-40B4-BE49-F238E27FC236}">
                <a16:creationId xmlns:a16="http://schemas.microsoft.com/office/drawing/2014/main" id="{3325FF26-BA40-1DF2-78C2-1B1426689FE4}"/>
              </a:ext>
            </a:extLst>
          </p:cNvPr>
          <p:cNvSpPr txBox="1">
            <a:spLocks noGrp="1"/>
          </p:cNvSpPr>
          <p:nvPr/>
        </p:nvSpPr>
        <p:spPr>
          <a:xfrm>
            <a:off x="1535350" y="108118"/>
            <a:ext cx="861459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500"/>
              <a:buFont typeface="Fredoka"/>
              <a:buNone/>
              <a:defRPr sz="3500" b="1" i="0" u="none" strike="noStrike" cap="none">
                <a:solidFill>
                  <a:schemeClr val="lt2"/>
                </a:solidFill>
                <a:latin typeface="Fredoka"/>
                <a:ea typeface="Fredoka"/>
                <a:cs typeface="Fredoka"/>
                <a:sym typeface="Fredoka"/>
              </a:defRPr>
            </a:lvl1pPr>
            <a:lvl2pPr marR="0" lvl="1"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9pPr>
          </a:lstStyle>
          <a:p>
            <a:pPr marL="0" lvl="0" indent="0" algn="ctr" rtl="0">
              <a:lnSpc>
                <a:spcPct val="100000"/>
              </a:lnSpc>
              <a:spcBef>
                <a:spcPts val="0"/>
              </a:spcBef>
              <a:spcAft>
                <a:spcPts val="0"/>
              </a:spcAft>
              <a:buNone/>
            </a:pPr>
            <a:r>
              <a:rPr lang="en-US" sz="3200">
                <a:effectLst/>
                <a:latin typeface="Times New Roman" panose="02020603050405020304" pitchFamily="18" charset="0"/>
                <a:ea typeface="Calibri" panose="020F0502020204030204" pitchFamily="34" charset="0"/>
              </a:rPr>
              <a:t>d. </a:t>
            </a:r>
            <a:r>
              <a:rPr lang="vi-VN" sz="3200">
                <a:effectLst/>
                <a:latin typeface="Times New Roman" panose="02020603050405020304" pitchFamily="18" charset="0"/>
                <a:ea typeface="Calibri" panose="020F0502020204030204" pitchFamily="34" charset="0"/>
              </a:rPr>
              <a:t>M</a:t>
            </a:r>
            <a:r>
              <a:rPr lang="en-US" sz="3200">
                <a:effectLst/>
                <a:latin typeface="Times New Roman" panose="02020603050405020304" pitchFamily="18" charset="0"/>
                <a:ea typeface="Calibri" panose="020F0502020204030204" pitchFamily="34" charset="0"/>
              </a:rPr>
              <a:t>ối liên hệ giữa luận đề, luận điểm, lí lẽ và bằng chứng của VB </a:t>
            </a:r>
            <a:endParaRPr sz="960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Google Shape;2045;p65">
            <a:extLst>
              <a:ext uri="{FF2B5EF4-FFF2-40B4-BE49-F238E27FC236}">
                <a16:creationId xmlns:a16="http://schemas.microsoft.com/office/drawing/2014/main" id="{FEF355BA-C20B-0F1C-F0C0-97856134C0DE}"/>
              </a:ext>
            </a:extLst>
          </p:cNvPr>
          <p:cNvSpPr/>
          <p:nvPr/>
        </p:nvSpPr>
        <p:spPr>
          <a:xfrm>
            <a:off x="1535351" y="203506"/>
            <a:ext cx="8614592" cy="988479"/>
          </a:xfrm>
          <a:prstGeom prst="roundRect">
            <a:avLst>
              <a:gd name="adj" fmla="val 9575"/>
            </a:avLst>
          </a:prstGeom>
          <a:noFill/>
          <a:ln w="19050" cap="flat" cmpd="sng">
            <a:solidFill>
              <a:srgbClr val="C65E47">
                <a:lumMod val="50000"/>
              </a:srgb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158;p41">
            <a:extLst>
              <a:ext uri="{FF2B5EF4-FFF2-40B4-BE49-F238E27FC236}">
                <a16:creationId xmlns:a16="http://schemas.microsoft.com/office/drawing/2014/main" id="{C5412AF3-3FCC-1D0B-9B35-FF62DA2BC25B}"/>
              </a:ext>
            </a:extLst>
          </p:cNvPr>
          <p:cNvSpPr txBox="1">
            <a:spLocks/>
          </p:cNvSpPr>
          <p:nvPr/>
        </p:nvSpPr>
        <p:spPr>
          <a:xfrm>
            <a:off x="1288786" y="2291849"/>
            <a:ext cx="2349600" cy="569600"/>
          </a:xfrm>
          <a:prstGeom prst="rect">
            <a:avLst/>
          </a:prstGeom>
          <a:solidFill>
            <a:schemeClr val="tx2">
              <a:lumMod val="60000"/>
              <a:lumOff val="40000"/>
            </a:schemeClr>
          </a:solid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2800" b="1" kern="0"/>
              <a:t>01</a:t>
            </a:r>
          </a:p>
        </p:txBody>
      </p:sp>
      <p:sp>
        <p:nvSpPr>
          <p:cNvPr id="59" name="Google Shape;2159;p41">
            <a:extLst>
              <a:ext uri="{FF2B5EF4-FFF2-40B4-BE49-F238E27FC236}">
                <a16:creationId xmlns:a16="http://schemas.microsoft.com/office/drawing/2014/main" id="{2464914A-6E8A-E077-B9D4-EDD3A7074753}"/>
              </a:ext>
            </a:extLst>
          </p:cNvPr>
          <p:cNvSpPr txBox="1">
            <a:spLocks/>
          </p:cNvSpPr>
          <p:nvPr/>
        </p:nvSpPr>
        <p:spPr>
          <a:xfrm>
            <a:off x="1286986" y="4612212"/>
            <a:ext cx="2353200" cy="569600"/>
          </a:xfrm>
          <a:prstGeom prst="rect">
            <a:avLst/>
          </a:prstGeom>
          <a:solidFill>
            <a:schemeClr val="tx2">
              <a:lumMod val="60000"/>
              <a:lumOff val="40000"/>
            </a:schemeClr>
          </a:solid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2800" b="1" kern="0"/>
              <a:t>02</a:t>
            </a:r>
          </a:p>
        </p:txBody>
      </p:sp>
      <p:sp>
        <p:nvSpPr>
          <p:cNvPr id="60" name="Google Shape;2160;p41">
            <a:extLst>
              <a:ext uri="{FF2B5EF4-FFF2-40B4-BE49-F238E27FC236}">
                <a16:creationId xmlns:a16="http://schemas.microsoft.com/office/drawing/2014/main" id="{348F0EA7-D11D-2953-AB52-1B5795504B36}"/>
              </a:ext>
            </a:extLst>
          </p:cNvPr>
          <p:cNvSpPr txBox="1">
            <a:spLocks/>
          </p:cNvSpPr>
          <p:nvPr/>
        </p:nvSpPr>
        <p:spPr>
          <a:xfrm>
            <a:off x="1286994" y="5174855"/>
            <a:ext cx="3843432" cy="646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spcAft>
                <a:spcPts val="800"/>
              </a:spcAft>
            </a:pPr>
            <a:r>
              <a:rPr lang="en-US" sz="2400" i="1">
                <a:effectLst/>
                <a:latin typeface="Times New Roman" panose="02020603050405020304" pitchFamily="18" charset="0"/>
                <a:ea typeface="Calibri" panose="020F0502020204030204" pitchFamily="34" charset="0"/>
                <a:cs typeface="Times New Roman" panose="02020603050405020304" pitchFamily="18" charset="0"/>
              </a:rPr>
              <a:t>Luận đề được thể hiện thông qua mấy luận điểm? Đó là những luận điểm nào?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kern="0"/>
          </a:p>
        </p:txBody>
      </p:sp>
      <p:sp>
        <p:nvSpPr>
          <p:cNvPr id="61" name="Google Shape;2161;p41">
            <a:extLst>
              <a:ext uri="{FF2B5EF4-FFF2-40B4-BE49-F238E27FC236}">
                <a16:creationId xmlns:a16="http://schemas.microsoft.com/office/drawing/2014/main" id="{CF2D5616-13A5-4383-3D07-C24891BB8FAC}"/>
              </a:ext>
            </a:extLst>
          </p:cNvPr>
          <p:cNvSpPr txBox="1">
            <a:spLocks/>
          </p:cNvSpPr>
          <p:nvPr/>
        </p:nvSpPr>
        <p:spPr>
          <a:xfrm>
            <a:off x="6907476" y="2135883"/>
            <a:ext cx="2353200" cy="569600"/>
          </a:xfrm>
          <a:prstGeom prst="rect">
            <a:avLst/>
          </a:prstGeom>
          <a:solidFill>
            <a:schemeClr val="tx2">
              <a:lumMod val="60000"/>
              <a:lumOff val="40000"/>
            </a:schemeClr>
          </a:solid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2800" b="1" kern="0"/>
              <a:t>03</a:t>
            </a:r>
          </a:p>
        </p:txBody>
      </p:sp>
      <p:sp>
        <p:nvSpPr>
          <p:cNvPr id="62" name="Google Shape;2163;p41">
            <a:extLst>
              <a:ext uri="{FF2B5EF4-FFF2-40B4-BE49-F238E27FC236}">
                <a16:creationId xmlns:a16="http://schemas.microsoft.com/office/drawing/2014/main" id="{DDAAC23C-2BE0-45E3-6021-1F19BA9C3E52}"/>
              </a:ext>
            </a:extLst>
          </p:cNvPr>
          <p:cNvSpPr txBox="1">
            <a:spLocks/>
          </p:cNvSpPr>
          <p:nvPr/>
        </p:nvSpPr>
        <p:spPr>
          <a:xfrm>
            <a:off x="1286994" y="2846564"/>
            <a:ext cx="3843432" cy="646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spcAft>
                <a:spcPts val="800"/>
              </a:spcAft>
            </a:pPr>
            <a:r>
              <a:rPr lang="en-US" sz="2400" i="1">
                <a:effectLst/>
                <a:latin typeface="Times New Roman" panose="02020603050405020304" pitchFamily="18" charset="0"/>
                <a:ea typeface="Calibri" panose="020F0502020204030204" pitchFamily="34" charset="0"/>
                <a:cs typeface="Times New Roman" panose="02020603050405020304" pitchFamily="18" charset="0"/>
              </a:rPr>
              <a:t>Luận đề của VB là gì?</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Google Shape;2164;p41">
            <a:extLst>
              <a:ext uri="{FF2B5EF4-FFF2-40B4-BE49-F238E27FC236}">
                <a16:creationId xmlns:a16="http://schemas.microsoft.com/office/drawing/2014/main" id="{916B915C-426D-6660-6BAB-706C6A79164A}"/>
              </a:ext>
            </a:extLst>
          </p:cNvPr>
          <p:cNvSpPr txBox="1">
            <a:spLocks/>
          </p:cNvSpPr>
          <p:nvPr/>
        </p:nvSpPr>
        <p:spPr>
          <a:xfrm>
            <a:off x="6745648" y="2609750"/>
            <a:ext cx="4358057" cy="646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i="1">
                <a:effectLst/>
                <a:latin typeface="Times New Roman" panose="02020603050405020304" pitchFamily="18" charset="0"/>
                <a:ea typeface="Calibri" panose="020F0502020204030204" pitchFamily="34" charset="0"/>
              </a:rPr>
              <a:t>Đối với từng luận điểm, người viết đã đưa ra những lí lẽ và bằng chứng nào để làm rõ?</a:t>
            </a:r>
            <a:endParaRPr lang="en-US" sz="2400" kern="0"/>
          </a:p>
        </p:txBody>
      </p:sp>
      <p:sp>
        <p:nvSpPr>
          <p:cNvPr id="64" name="Google Shape;2165;p41">
            <a:extLst>
              <a:ext uri="{FF2B5EF4-FFF2-40B4-BE49-F238E27FC236}">
                <a16:creationId xmlns:a16="http://schemas.microsoft.com/office/drawing/2014/main" id="{0C54746D-3653-4E33-011F-5063FF56E48E}"/>
              </a:ext>
            </a:extLst>
          </p:cNvPr>
          <p:cNvSpPr txBox="1">
            <a:spLocks/>
          </p:cNvSpPr>
          <p:nvPr/>
        </p:nvSpPr>
        <p:spPr>
          <a:xfrm>
            <a:off x="6907481" y="5071231"/>
            <a:ext cx="3640181" cy="646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spcAft>
                <a:spcPts val="800"/>
              </a:spcAft>
            </a:pPr>
            <a:r>
              <a:rPr lang="en-US" sz="2400" i="1">
                <a:effectLst/>
                <a:latin typeface="Times New Roman" panose="02020603050405020304" pitchFamily="18" charset="0"/>
                <a:ea typeface="Calibri" panose="020F0502020204030204" pitchFamily="34" charset="0"/>
                <a:cs typeface="Times New Roman" panose="02020603050405020304" pitchFamily="18" charset="0"/>
              </a:rPr>
              <a:t>Theo em, đối với VB nghị luận, luận điểm, lí lẽ và bằng chứng có vai trò gì trong việc thể hiện luận đề?</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5" name="Google Shape;2166;p41">
            <a:extLst>
              <a:ext uri="{FF2B5EF4-FFF2-40B4-BE49-F238E27FC236}">
                <a16:creationId xmlns:a16="http://schemas.microsoft.com/office/drawing/2014/main" id="{4C1EFE00-87E3-9EF0-80CD-36E094CAFE18}"/>
              </a:ext>
            </a:extLst>
          </p:cNvPr>
          <p:cNvSpPr txBox="1">
            <a:spLocks/>
          </p:cNvSpPr>
          <p:nvPr/>
        </p:nvSpPr>
        <p:spPr>
          <a:xfrm>
            <a:off x="6907476" y="4538991"/>
            <a:ext cx="2349600" cy="569600"/>
          </a:xfrm>
          <a:prstGeom prst="rect">
            <a:avLst/>
          </a:prstGeom>
          <a:solidFill>
            <a:schemeClr val="tx2">
              <a:lumMod val="60000"/>
              <a:lumOff val="40000"/>
            </a:schemeClr>
          </a:solid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2800" b="1" kern="0"/>
              <a:t>04</a:t>
            </a:r>
          </a:p>
        </p:txBody>
      </p:sp>
      <p:sp>
        <p:nvSpPr>
          <p:cNvPr id="66" name="Google Shape;2167;p41">
            <a:extLst>
              <a:ext uri="{FF2B5EF4-FFF2-40B4-BE49-F238E27FC236}">
                <a16:creationId xmlns:a16="http://schemas.microsoft.com/office/drawing/2014/main" id="{1970B918-4DB0-FD67-DAFC-A85737FF3FF6}"/>
              </a:ext>
            </a:extLst>
          </p:cNvPr>
          <p:cNvSpPr/>
          <p:nvPr/>
        </p:nvSpPr>
        <p:spPr>
          <a:xfrm>
            <a:off x="2007994" y="1474084"/>
            <a:ext cx="911200" cy="6284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2168;p41">
            <a:extLst>
              <a:ext uri="{FF2B5EF4-FFF2-40B4-BE49-F238E27FC236}">
                <a16:creationId xmlns:a16="http://schemas.microsoft.com/office/drawing/2014/main" id="{CE48BC13-FECA-51EC-6AD4-E8C0EE32BD7F}"/>
              </a:ext>
            </a:extLst>
          </p:cNvPr>
          <p:cNvSpPr/>
          <p:nvPr/>
        </p:nvSpPr>
        <p:spPr>
          <a:xfrm>
            <a:off x="2253160" y="1581934"/>
            <a:ext cx="420869" cy="412553"/>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68" name="Google Shape;2169;p41">
            <a:extLst>
              <a:ext uri="{FF2B5EF4-FFF2-40B4-BE49-F238E27FC236}">
                <a16:creationId xmlns:a16="http://schemas.microsoft.com/office/drawing/2014/main" id="{73DEB67D-75B9-81B7-6979-FA91FA8204C2}"/>
              </a:ext>
            </a:extLst>
          </p:cNvPr>
          <p:cNvSpPr/>
          <p:nvPr/>
        </p:nvSpPr>
        <p:spPr>
          <a:xfrm>
            <a:off x="2007994" y="3875432"/>
            <a:ext cx="911200" cy="6284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2170;p41">
            <a:extLst>
              <a:ext uri="{FF2B5EF4-FFF2-40B4-BE49-F238E27FC236}">
                <a16:creationId xmlns:a16="http://schemas.microsoft.com/office/drawing/2014/main" id="{E7BA56AD-295A-03E6-FAAD-E637597138B2}"/>
              </a:ext>
            </a:extLst>
          </p:cNvPr>
          <p:cNvSpPr/>
          <p:nvPr/>
        </p:nvSpPr>
        <p:spPr>
          <a:xfrm>
            <a:off x="7626705" y="1400858"/>
            <a:ext cx="911200" cy="6284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2171;p41">
            <a:extLst>
              <a:ext uri="{FF2B5EF4-FFF2-40B4-BE49-F238E27FC236}">
                <a16:creationId xmlns:a16="http://schemas.microsoft.com/office/drawing/2014/main" id="{814061EC-A096-A5F2-FCF2-BDECDDFB76DD}"/>
              </a:ext>
            </a:extLst>
          </p:cNvPr>
          <p:cNvSpPr/>
          <p:nvPr/>
        </p:nvSpPr>
        <p:spPr>
          <a:xfrm>
            <a:off x="7761471" y="3885003"/>
            <a:ext cx="911200" cy="6284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2172;p41">
            <a:extLst>
              <a:ext uri="{FF2B5EF4-FFF2-40B4-BE49-F238E27FC236}">
                <a16:creationId xmlns:a16="http://schemas.microsoft.com/office/drawing/2014/main" id="{F59BC72F-4236-BB87-EE17-ED08B97B218B}"/>
              </a:ext>
            </a:extLst>
          </p:cNvPr>
          <p:cNvSpPr/>
          <p:nvPr/>
        </p:nvSpPr>
        <p:spPr>
          <a:xfrm>
            <a:off x="2330380" y="3984142"/>
            <a:ext cx="266428" cy="410831"/>
          </a:xfrm>
          <a:custGeom>
            <a:avLst/>
            <a:gdLst/>
            <a:ahLst/>
            <a:cxnLst/>
            <a:rect l="l" t="t" r="r" b="b"/>
            <a:pathLst>
              <a:path w="12526" h="19315" extrusionOk="0">
                <a:moveTo>
                  <a:pt x="9690" y="1133"/>
                </a:moveTo>
                <a:cubicBezTo>
                  <a:pt x="9980" y="1139"/>
                  <a:pt x="10213" y="1377"/>
                  <a:pt x="10213" y="1670"/>
                </a:cubicBezTo>
                <a:cubicBezTo>
                  <a:pt x="10213" y="1960"/>
                  <a:pt x="9980" y="2199"/>
                  <a:pt x="9690" y="2208"/>
                </a:cubicBezTo>
                <a:lnTo>
                  <a:pt x="2836" y="2208"/>
                </a:lnTo>
                <a:cubicBezTo>
                  <a:pt x="2540" y="2208"/>
                  <a:pt x="2302" y="1966"/>
                  <a:pt x="2302" y="1670"/>
                </a:cubicBezTo>
                <a:cubicBezTo>
                  <a:pt x="2302" y="1371"/>
                  <a:pt x="2540" y="1133"/>
                  <a:pt x="2839" y="1133"/>
                </a:cubicBezTo>
                <a:close/>
                <a:moveTo>
                  <a:pt x="8564" y="3340"/>
                </a:moveTo>
                <a:lnTo>
                  <a:pt x="8564" y="9554"/>
                </a:lnTo>
                <a:cubicBezTo>
                  <a:pt x="8543" y="9781"/>
                  <a:pt x="8658" y="10001"/>
                  <a:pt x="8860" y="10110"/>
                </a:cubicBezTo>
                <a:cubicBezTo>
                  <a:pt x="9805" y="10620"/>
                  <a:pt x="10581" y="11396"/>
                  <a:pt x="11088" y="12341"/>
                </a:cubicBezTo>
                <a:lnTo>
                  <a:pt x="1435" y="12341"/>
                </a:lnTo>
                <a:cubicBezTo>
                  <a:pt x="1946" y="11396"/>
                  <a:pt x="2718" y="10620"/>
                  <a:pt x="3667" y="10110"/>
                </a:cubicBezTo>
                <a:cubicBezTo>
                  <a:pt x="3869" y="10001"/>
                  <a:pt x="3984" y="9784"/>
                  <a:pt x="3959" y="9554"/>
                </a:cubicBezTo>
                <a:lnTo>
                  <a:pt x="3959" y="3340"/>
                </a:lnTo>
                <a:close/>
                <a:moveTo>
                  <a:pt x="6731" y="13476"/>
                </a:moveTo>
                <a:lnTo>
                  <a:pt x="6731" y="16263"/>
                </a:lnTo>
                <a:cubicBezTo>
                  <a:pt x="6734" y="16879"/>
                  <a:pt x="6571" y="17486"/>
                  <a:pt x="6263" y="18024"/>
                </a:cubicBezTo>
                <a:cubicBezTo>
                  <a:pt x="5955" y="17486"/>
                  <a:pt x="5792" y="16879"/>
                  <a:pt x="5795" y="16263"/>
                </a:cubicBezTo>
                <a:lnTo>
                  <a:pt x="5795" y="13476"/>
                </a:lnTo>
                <a:close/>
                <a:moveTo>
                  <a:pt x="2831" y="1"/>
                </a:moveTo>
                <a:cubicBezTo>
                  <a:pt x="1912" y="1"/>
                  <a:pt x="1166" y="745"/>
                  <a:pt x="1163" y="1664"/>
                </a:cubicBezTo>
                <a:cubicBezTo>
                  <a:pt x="1160" y="2585"/>
                  <a:pt x="1906" y="3337"/>
                  <a:pt x="2827" y="3340"/>
                </a:cubicBezTo>
                <a:lnTo>
                  <a:pt x="2827" y="9285"/>
                </a:lnTo>
                <a:cubicBezTo>
                  <a:pt x="1529" y="10077"/>
                  <a:pt x="544" y="11287"/>
                  <a:pt x="34" y="12719"/>
                </a:cubicBezTo>
                <a:lnTo>
                  <a:pt x="31" y="12728"/>
                </a:lnTo>
                <a:cubicBezTo>
                  <a:pt x="28" y="12740"/>
                  <a:pt x="25" y="12749"/>
                  <a:pt x="22" y="12761"/>
                </a:cubicBezTo>
                <a:cubicBezTo>
                  <a:pt x="19" y="12773"/>
                  <a:pt x="19" y="12776"/>
                  <a:pt x="16" y="12785"/>
                </a:cubicBezTo>
                <a:cubicBezTo>
                  <a:pt x="13" y="12791"/>
                  <a:pt x="13" y="12803"/>
                  <a:pt x="10" y="12812"/>
                </a:cubicBezTo>
                <a:cubicBezTo>
                  <a:pt x="10" y="12821"/>
                  <a:pt x="7" y="12833"/>
                  <a:pt x="7" y="12842"/>
                </a:cubicBezTo>
                <a:lnTo>
                  <a:pt x="4" y="12866"/>
                </a:lnTo>
                <a:lnTo>
                  <a:pt x="4" y="12900"/>
                </a:lnTo>
                <a:cubicBezTo>
                  <a:pt x="4" y="12903"/>
                  <a:pt x="4" y="12906"/>
                  <a:pt x="4" y="12909"/>
                </a:cubicBezTo>
                <a:cubicBezTo>
                  <a:pt x="1" y="12912"/>
                  <a:pt x="1" y="12918"/>
                  <a:pt x="1" y="12921"/>
                </a:cubicBezTo>
                <a:cubicBezTo>
                  <a:pt x="1" y="12933"/>
                  <a:pt x="1" y="12945"/>
                  <a:pt x="4" y="12957"/>
                </a:cubicBezTo>
                <a:lnTo>
                  <a:pt x="7" y="12978"/>
                </a:lnTo>
                <a:cubicBezTo>
                  <a:pt x="7" y="12990"/>
                  <a:pt x="10" y="12999"/>
                  <a:pt x="10" y="13008"/>
                </a:cubicBezTo>
                <a:cubicBezTo>
                  <a:pt x="13" y="13020"/>
                  <a:pt x="13" y="13030"/>
                  <a:pt x="16" y="13039"/>
                </a:cubicBezTo>
                <a:cubicBezTo>
                  <a:pt x="19" y="13048"/>
                  <a:pt x="19" y="13054"/>
                  <a:pt x="22" y="13063"/>
                </a:cubicBezTo>
                <a:cubicBezTo>
                  <a:pt x="25" y="13069"/>
                  <a:pt x="28" y="13081"/>
                  <a:pt x="31" y="13093"/>
                </a:cubicBezTo>
                <a:cubicBezTo>
                  <a:pt x="34" y="13102"/>
                  <a:pt x="37" y="13105"/>
                  <a:pt x="40" y="13111"/>
                </a:cubicBezTo>
                <a:cubicBezTo>
                  <a:pt x="43" y="13120"/>
                  <a:pt x="46" y="13132"/>
                  <a:pt x="52" y="13144"/>
                </a:cubicBezTo>
                <a:lnTo>
                  <a:pt x="61" y="13162"/>
                </a:lnTo>
                <a:cubicBezTo>
                  <a:pt x="67" y="13171"/>
                  <a:pt x="70" y="13181"/>
                  <a:pt x="76" y="13190"/>
                </a:cubicBezTo>
                <a:cubicBezTo>
                  <a:pt x="83" y="13199"/>
                  <a:pt x="86" y="13205"/>
                  <a:pt x="89" y="13211"/>
                </a:cubicBezTo>
                <a:cubicBezTo>
                  <a:pt x="92" y="13217"/>
                  <a:pt x="98" y="13229"/>
                  <a:pt x="104" y="13235"/>
                </a:cubicBezTo>
                <a:lnTo>
                  <a:pt x="122" y="13256"/>
                </a:lnTo>
                <a:lnTo>
                  <a:pt x="137" y="13277"/>
                </a:lnTo>
                <a:cubicBezTo>
                  <a:pt x="143" y="13286"/>
                  <a:pt x="152" y="13292"/>
                  <a:pt x="158" y="13298"/>
                </a:cubicBezTo>
                <a:cubicBezTo>
                  <a:pt x="164" y="13307"/>
                  <a:pt x="167" y="13310"/>
                  <a:pt x="173" y="13316"/>
                </a:cubicBezTo>
                <a:cubicBezTo>
                  <a:pt x="179" y="13322"/>
                  <a:pt x="188" y="13331"/>
                  <a:pt x="197" y="13338"/>
                </a:cubicBezTo>
                <a:lnTo>
                  <a:pt x="215" y="13353"/>
                </a:lnTo>
                <a:lnTo>
                  <a:pt x="240" y="13371"/>
                </a:lnTo>
                <a:lnTo>
                  <a:pt x="264" y="13386"/>
                </a:lnTo>
                <a:lnTo>
                  <a:pt x="285" y="13398"/>
                </a:lnTo>
                <a:cubicBezTo>
                  <a:pt x="294" y="13404"/>
                  <a:pt x="303" y="13410"/>
                  <a:pt x="312" y="13413"/>
                </a:cubicBezTo>
                <a:lnTo>
                  <a:pt x="333" y="13422"/>
                </a:lnTo>
                <a:lnTo>
                  <a:pt x="366" y="13437"/>
                </a:lnTo>
                <a:lnTo>
                  <a:pt x="378" y="13443"/>
                </a:lnTo>
                <a:lnTo>
                  <a:pt x="384" y="13446"/>
                </a:lnTo>
                <a:lnTo>
                  <a:pt x="415" y="13452"/>
                </a:lnTo>
                <a:cubicBezTo>
                  <a:pt x="421" y="13455"/>
                  <a:pt x="430" y="13458"/>
                  <a:pt x="439" y="13458"/>
                </a:cubicBezTo>
                <a:lnTo>
                  <a:pt x="463" y="13464"/>
                </a:lnTo>
                <a:cubicBezTo>
                  <a:pt x="475" y="13467"/>
                  <a:pt x="484" y="13467"/>
                  <a:pt x="496" y="13470"/>
                </a:cubicBezTo>
                <a:lnTo>
                  <a:pt x="514" y="13470"/>
                </a:lnTo>
                <a:cubicBezTo>
                  <a:pt x="532" y="13473"/>
                  <a:pt x="548" y="13473"/>
                  <a:pt x="566" y="13473"/>
                </a:cubicBezTo>
                <a:lnTo>
                  <a:pt x="4663" y="13473"/>
                </a:lnTo>
                <a:lnTo>
                  <a:pt x="4663" y="16263"/>
                </a:lnTo>
                <a:cubicBezTo>
                  <a:pt x="4660" y="17205"/>
                  <a:pt x="4947" y="18126"/>
                  <a:pt x="5481" y="18902"/>
                </a:cubicBezTo>
                <a:cubicBezTo>
                  <a:pt x="5670" y="19177"/>
                  <a:pt x="5967" y="19315"/>
                  <a:pt x="6263" y="19315"/>
                </a:cubicBezTo>
                <a:cubicBezTo>
                  <a:pt x="6560" y="19315"/>
                  <a:pt x="6857" y="19177"/>
                  <a:pt x="7045" y="18902"/>
                </a:cubicBezTo>
                <a:cubicBezTo>
                  <a:pt x="7580" y="18126"/>
                  <a:pt x="7867" y="17205"/>
                  <a:pt x="7864" y="16263"/>
                </a:cubicBezTo>
                <a:lnTo>
                  <a:pt x="7864" y="13476"/>
                </a:lnTo>
                <a:lnTo>
                  <a:pt x="11961" y="13476"/>
                </a:lnTo>
                <a:cubicBezTo>
                  <a:pt x="11979" y="13473"/>
                  <a:pt x="11997" y="13473"/>
                  <a:pt x="12015" y="13473"/>
                </a:cubicBezTo>
                <a:lnTo>
                  <a:pt x="12024" y="13473"/>
                </a:lnTo>
                <a:cubicBezTo>
                  <a:pt x="12040" y="13473"/>
                  <a:pt x="12052" y="13467"/>
                  <a:pt x="12067" y="13464"/>
                </a:cubicBezTo>
                <a:lnTo>
                  <a:pt x="12085" y="13461"/>
                </a:lnTo>
                <a:lnTo>
                  <a:pt x="12115" y="13455"/>
                </a:lnTo>
                <a:lnTo>
                  <a:pt x="12139" y="13446"/>
                </a:lnTo>
                <a:cubicBezTo>
                  <a:pt x="12142" y="13446"/>
                  <a:pt x="12145" y="13443"/>
                  <a:pt x="12148" y="13443"/>
                </a:cubicBezTo>
                <a:lnTo>
                  <a:pt x="12163" y="13437"/>
                </a:lnTo>
                <a:cubicBezTo>
                  <a:pt x="12172" y="13434"/>
                  <a:pt x="12181" y="13431"/>
                  <a:pt x="12194" y="13425"/>
                </a:cubicBezTo>
                <a:lnTo>
                  <a:pt x="12218" y="13413"/>
                </a:lnTo>
                <a:cubicBezTo>
                  <a:pt x="12224" y="13410"/>
                  <a:pt x="12233" y="13404"/>
                  <a:pt x="12242" y="13401"/>
                </a:cubicBezTo>
                <a:cubicBezTo>
                  <a:pt x="12248" y="13395"/>
                  <a:pt x="12257" y="13392"/>
                  <a:pt x="12266" y="13386"/>
                </a:cubicBezTo>
                <a:lnTo>
                  <a:pt x="12284" y="13374"/>
                </a:lnTo>
                <a:cubicBezTo>
                  <a:pt x="12296" y="13365"/>
                  <a:pt x="12305" y="13359"/>
                  <a:pt x="12311" y="13353"/>
                </a:cubicBezTo>
                <a:lnTo>
                  <a:pt x="12329" y="13341"/>
                </a:lnTo>
                <a:cubicBezTo>
                  <a:pt x="12335" y="13331"/>
                  <a:pt x="12344" y="13325"/>
                  <a:pt x="12354" y="13316"/>
                </a:cubicBezTo>
                <a:cubicBezTo>
                  <a:pt x="12363" y="13307"/>
                  <a:pt x="12363" y="13307"/>
                  <a:pt x="12369" y="13301"/>
                </a:cubicBezTo>
                <a:cubicBezTo>
                  <a:pt x="12372" y="13295"/>
                  <a:pt x="12384" y="13286"/>
                  <a:pt x="12390" y="13277"/>
                </a:cubicBezTo>
                <a:cubicBezTo>
                  <a:pt x="12399" y="13268"/>
                  <a:pt x="12399" y="13265"/>
                  <a:pt x="12405" y="13259"/>
                </a:cubicBezTo>
                <a:lnTo>
                  <a:pt x="12423" y="13235"/>
                </a:lnTo>
                <a:cubicBezTo>
                  <a:pt x="12429" y="13229"/>
                  <a:pt x="12432" y="13220"/>
                  <a:pt x="12438" y="13214"/>
                </a:cubicBezTo>
                <a:cubicBezTo>
                  <a:pt x="12441" y="13205"/>
                  <a:pt x="12447" y="13199"/>
                  <a:pt x="12450" y="13190"/>
                </a:cubicBezTo>
                <a:cubicBezTo>
                  <a:pt x="12456" y="13184"/>
                  <a:pt x="12459" y="13174"/>
                  <a:pt x="12465" y="13165"/>
                </a:cubicBezTo>
                <a:cubicBezTo>
                  <a:pt x="12468" y="13156"/>
                  <a:pt x="12471" y="13150"/>
                  <a:pt x="12474" y="13144"/>
                </a:cubicBezTo>
                <a:cubicBezTo>
                  <a:pt x="12477" y="13135"/>
                  <a:pt x="12483" y="13123"/>
                  <a:pt x="12486" y="13114"/>
                </a:cubicBezTo>
                <a:cubicBezTo>
                  <a:pt x="12492" y="13105"/>
                  <a:pt x="12492" y="13099"/>
                  <a:pt x="12495" y="13093"/>
                </a:cubicBezTo>
                <a:cubicBezTo>
                  <a:pt x="12498" y="13084"/>
                  <a:pt x="12501" y="13072"/>
                  <a:pt x="12505" y="13063"/>
                </a:cubicBezTo>
                <a:cubicBezTo>
                  <a:pt x="12508" y="13054"/>
                  <a:pt x="12511" y="13045"/>
                  <a:pt x="12511" y="13039"/>
                </a:cubicBezTo>
                <a:cubicBezTo>
                  <a:pt x="12514" y="13030"/>
                  <a:pt x="12514" y="13020"/>
                  <a:pt x="12517" y="13011"/>
                </a:cubicBezTo>
                <a:cubicBezTo>
                  <a:pt x="12517" y="13002"/>
                  <a:pt x="12520" y="12990"/>
                  <a:pt x="12523" y="12981"/>
                </a:cubicBezTo>
                <a:cubicBezTo>
                  <a:pt x="12523" y="12969"/>
                  <a:pt x="12523" y="12966"/>
                  <a:pt x="12523" y="12957"/>
                </a:cubicBezTo>
                <a:cubicBezTo>
                  <a:pt x="12523" y="12948"/>
                  <a:pt x="12523" y="12933"/>
                  <a:pt x="12526" y="12921"/>
                </a:cubicBezTo>
                <a:lnTo>
                  <a:pt x="12526" y="12909"/>
                </a:lnTo>
                <a:cubicBezTo>
                  <a:pt x="12526" y="12906"/>
                  <a:pt x="12526" y="12903"/>
                  <a:pt x="12526" y="12900"/>
                </a:cubicBezTo>
                <a:lnTo>
                  <a:pt x="12526" y="12866"/>
                </a:lnTo>
                <a:cubicBezTo>
                  <a:pt x="12526" y="12854"/>
                  <a:pt x="12526" y="12851"/>
                  <a:pt x="12523" y="12842"/>
                </a:cubicBezTo>
                <a:cubicBezTo>
                  <a:pt x="12520" y="12833"/>
                  <a:pt x="12520" y="12824"/>
                  <a:pt x="12520" y="12815"/>
                </a:cubicBezTo>
                <a:cubicBezTo>
                  <a:pt x="12517" y="12803"/>
                  <a:pt x="12517" y="12794"/>
                  <a:pt x="12514" y="12785"/>
                </a:cubicBezTo>
                <a:cubicBezTo>
                  <a:pt x="12511" y="12773"/>
                  <a:pt x="12511" y="12770"/>
                  <a:pt x="12508" y="12764"/>
                </a:cubicBezTo>
                <a:cubicBezTo>
                  <a:pt x="12505" y="12755"/>
                  <a:pt x="12501" y="12740"/>
                  <a:pt x="12498" y="12728"/>
                </a:cubicBezTo>
                <a:lnTo>
                  <a:pt x="12495" y="12719"/>
                </a:lnTo>
                <a:cubicBezTo>
                  <a:pt x="11985" y="11290"/>
                  <a:pt x="11001" y="10077"/>
                  <a:pt x="9702" y="9288"/>
                </a:cubicBezTo>
                <a:lnTo>
                  <a:pt x="9702" y="3340"/>
                </a:lnTo>
                <a:cubicBezTo>
                  <a:pt x="10623" y="3337"/>
                  <a:pt x="11369" y="2585"/>
                  <a:pt x="11366" y="1664"/>
                </a:cubicBezTo>
                <a:cubicBezTo>
                  <a:pt x="11363" y="745"/>
                  <a:pt x="10617" y="1"/>
                  <a:pt x="9699" y="1"/>
                </a:cubicBezTo>
                <a:cubicBezTo>
                  <a:pt x="9697" y="1"/>
                  <a:pt x="9695" y="1"/>
                  <a:pt x="9693" y="1"/>
                </a:cubicBezTo>
                <a:lnTo>
                  <a:pt x="2836" y="1"/>
                </a:lnTo>
                <a:cubicBezTo>
                  <a:pt x="2834" y="1"/>
                  <a:pt x="2833" y="1"/>
                  <a:pt x="283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nvGrpSpPr>
          <p:cNvPr id="72" name="Google Shape;2173;p41">
            <a:extLst>
              <a:ext uri="{FF2B5EF4-FFF2-40B4-BE49-F238E27FC236}">
                <a16:creationId xmlns:a16="http://schemas.microsoft.com/office/drawing/2014/main" id="{17FB117A-9D5A-D4FA-5BAB-10BA866E966B}"/>
              </a:ext>
            </a:extLst>
          </p:cNvPr>
          <p:cNvGrpSpPr/>
          <p:nvPr/>
        </p:nvGrpSpPr>
        <p:grpSpPr>
          <a:xfrm>
            <a:off x="7867436" y="1509421"/>
            <a:ext cx="429739" cy="411021"/>
            <a:chOff x="5049750" y="832600"/>
            <a:chExt cx="505100" cy="483100"/>
          </a:xfrm>
        </p:grpSpPr>
        <p:sp>
          <p:nvSpPr>
            <p:cNvPr id="73" name="Google Shape;2174;p41">
              <a:extLst>
                <a:ext uri="{FF2B5EF4-FFF2-40B4-BE49-F238E27FC236}">
                  <a16:creationId xmlns:a16="http://schemas.microsoft.com/office/drawing/2014/main" id="{02B37EE0-B999-AB2D-7C29-B12175CC8179}"/>
                </a:ext>
              </a:extLst>
            </p:cNvPr>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74" name="Google Shape;2175;p41">
              <a:extLst>
                <a:ext uri="{FF2B5EF4-FFF2-40B4-BE49-F238E27FC236}">
                  <a16:creationId xmlns:a16="http://schemas.microsoft.com/office/drawing/2014/main" id="{C5632553-6C60-4439-7556-9D538F811A40}"/>
                </a:ext>
              </a:extLst>
            </p:cNvPr>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grpSp>
        <p:nvGrpSpPr>
          <p:cNvPr id="75" name="Google Shape;2176;p41">
            <a:extLst>
              <a:ext uri="{FF2B5EF4-FFF2-40B4-BE49-F238E27FC236}">
                <a16:creationId xmlns:a16="http://schemas.microsoft.com/office/drawing/2014/main" id="{E39CFEF7-BDC3-16E8-B5C6-7F30C1CEF202}"/>
              </a:ext>
            </a:extLst>
          </p:cNvPr>
          <p:cNvGrpSpPr/>
          <p:nvPr/>
        </p:nvGrpSpPr>
        <p:grpSpPr>
          <a:xfrm>
            <a:off x="8009498" y="4018578"/>
            <a:ext cx="415148" cy="361228"/>
            <a:chOff x="889275" y="861850"/>
            <a:chExt cx="487950" cy="424575"/>
          </a:xfrm>
        </p:grpSpPr>
        <p:sp>
          <p:nvSpPr>
            <p:cNvPr id="76" name="Google Shape;2177;p41">
              <a:extLst>
                <a:ext uri="{FF2B5EF4-FFF2-40B4-BE49-F238E27FC236}">
                  <a16:creationId xmlns:a16="http://schemas.microsoft.com/office/drawing/2014/main" id="{A5D6E68D-A2FA-5856-BCF8-15BD8EA116C9}"/>
                </a:ext>
              </a:extLst>
            </p:cNvPr>
            <p:cNvSpPr/>
            <p:nvPr/>
          </p:nvSpPr>
          <p:spPr>
            <a:xfrm>
              <a:off x="1319225" y="1031700"/>
              <a:ext cx="56650" cy="28325"/>
            </a:xfrm>
            <a:custGeom>
              <a:avLst/>
              <a:gdLst/>
              <a:ahLst/>
              <a:cxnLst/>
              <a:rect l="l" t="t" r="r" b="b"/>
              <a:pathLst>
                <a:path w="2266" h="1133" extrusionOk="0">
                  <a:moveTo>
                    <a:pt x="569" y="1"/>
                  </a:moveTo>
                  <a:cubicBezTo>
                    <a:pt x="255" y="1"/>
                    <a:pt x="1" y="251"/>
                    <a:pt x="1" y="565"/>
                  </a:cubicBezTo>
                  <a:cubicBezTo>
                    <a:pt x="1" y="879"/>
                    <a:pt x="255" y="1133"/>
                    <a:pt x="569" y="1133"/>
                  </a:cubicBezTo>
                  <a:lnTo>
                    <a:pt x="1701" y="1133"/>
                  </a:lnTo>
                  <a:cubicBezTo>
                    <a:pt x="2012" y="1133"/>
                    <a:pt x="2265" y="879"/>
                    <a:pt x="2265" y="565"/>
                  </a:cubicBezTo>
                  <a:cubicBezTo>
                    <a:pt x="2265" y="251"/>
                    <a:pt x="2012" y="1"/>
                    <a:pt x="170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77" name="Google Shape;2178;p41">
              <a:extLst>
                <a:ext uri="{FF2B5EF4-FFF2-40B4-BE49-F238E27FC236}">
                  <a16:creationId xmlns:a16="http://schemas.microsoft.com/office/drawing/2014/main" id="{5520D93D-AB4A-FCCC-6FAD-BF72D78921AD}"/>
                </a:ext>
              </a:extLst>
            </p:cNvPr>
            <p:cNvSpPr/>
            <p:nvPr/>
          </p:nvSpPr>
          <p:spPr>
            <a:xfrm>
              <a:off x="1314475" y="946725"/>
              <a:ext cx="62750" cy="56700"/>
            </a:xfrm>
            <a:custGeom>
              <a:avLst/>
              <a:gdLst/>
              <a:ahLst/>
              <a:cxnLst/>
              <a:rect l="l" t="t" r="r" b="b"/>
              <a:pathLst>
                <a:path w="2510" h="2268" extrusionOk="0">
                  <a:moveTo>
                    <a:pt x="1889" y="0"/>
                  </a:moveTo>
                  <a:cubicBezTo>
                    <a:pt x="1744" y="0"/>
                    <a:pt x="1599" y="55"/>
                    <a:pt x="1489" y="166"/>
                  </a:cubicBezTo>
                  <a:lnTo>
                    <a:pt x="357" y="1298"/>
                  </a:lnTo>
                  <a:cubicBezTo>
                    <a:pt x="1" y="1657"/>
                    <a:pt x="251" y="2267"/>
                    <a:pt x="759" y="2267"/>
                  </a:cubicBezTo>
                  <a:cubicBezTo>
                    <a:pt x="906" y="2267"/>
                    <a:pt x="1051" y="2207"/>
                    <a:pt x="1157" y="2101"/>
                  </a:cubicBezTo>
                  <a:lnTo>
                    <a:pt x="2289" y="969"/>
                  </a:lnTo>
                  <a:cubicBezTo>
                    <a:pt x="2510" y="745"/>
                    <a:pt x="2510" y="389"/>
                    <a:pt x="2289" y="166"/>
                  </a:cubicBezTo>
                  <a:cubicBezTo>
                    <a:pt x="2179" y="55"/>
                    <a:pt x="2034" y="0"/>
                    <a:pt x="188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78" name="Google Shape;2179;p41">
              <a:extLst>
                <a:ext uri="{FF2B5EF4-FFF2-40B4-BE49-F238E27FC236}">
                  <a16:creationId xmlns:a16="http://schemas.microsoft.com/office/drawing/2014/main" id="{9C129023-8E81-DBE0-1B14-35B6EF88571F}"/>
                </a:ext>
              </a:extLst>
            </p:cNvPr>
            <p:cNvSpPr/>
            <p:nvPr/>
          </p:nvSpPr>
          <p:spPr>
            <a:xfrm>
              <a:off x="1317875" y="1088250"/>
              <a:ext cx="59350" cy="56675"/>
            </a:xfrm>
            <a:custGeom>
              <a:avLst/>
              <a:gdLst/>
              <a:ahLst/>
              <a:cxnLst/>
              <a:rect l="l" t="t" r="r" b="b"/>
              <a:pathLst>
                <a:path w="2374" h="2267" extrusionOk="0">
                  <a:moveTo>
                    <a:pt x="621" y="1"/>
                  </a:moveTo>
                  <a:cubicBezTo>
                    <a:pt x="476" y="1"/>
                    <a:pt x="331" y="56"/>
                    <a:pt x="221" y="166"/>
                  </a:cubicBezTo>
                  <a:cubicBezTo>
                    <a:pt x="1" y="390"/>
                    <a:pt x="1" y="746"/>
                    <a:pt x="221" y="969"/>
                  </a:cubicBezTo>
                  <a:lnTo>
                    <a:pt x="1353" y="2102"/>
                  </a:lnTo>
                  <a:cubicBezTo>
                    <a:pt x="1463" y="2212"/>
                    <a:pt x="1608" y="2267"/>
                    <a:pt x="1753" y="2267"/>
                  </a:cubicBezTo>
                  <a:cubicBezTo>
                    <a:pt x="1898" y="2267"/>
                    <a:pt x="2043" y="2212"/>
                    <a:pt x="2153" y="2102"/>
                  </a:cubicBezTo>
                  <a:cubicBezTo>
                    <a:pt x="2374" y="1878"/>
                    <a:pt x="2374" y="1522"/>
                    <a:pt x="2153" y="1298"/>
                  </a:cubicBezTo>
                  <a:lnTo>
                    <a:pt x="1021" y="166"/>
                  </a:lnTo>
                  <a:cubicBezTo>
                    <a:pt x="911" y="56"/>
                    <a:pt x="766" y="1"/>
                    <a:pt x="62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79" name="Google Shape;2180;p41">
              <a:extLst>
                <a:ext uri="{FF2B5EF4-FFF2-40B4-BE49-F238E27FC236}">
                  <a16:creationId xmlns:a16="http://schemas.microsoft.com/office/drawing/2014/main" id="{9AAA7148-0B46-C0F0-82E7-F5173C87D8FC}"/>
                </a:ext>
              </a:extLst>
            </p:cNvPr>
            <p:cNvSpPr/>
            <p:nvPr/>
          </p:nvSpPr>
          <p:spPr>
            <a:xfrm>
              <a:off x="889275" y="861850"/>
              <a:ext cx="400700" cy="424575"/>
            </a:xfrm>
            <a:custGeom>
              <a:avLst/>
              <a:gdLst/>
              <a:ahLst/>
              <a:cxnLst/>
              <a:rect l="l" t="t" r="r" b="b"/>
              <a:pathLst>
                <a:path w="16028" h="16983" extrusionOk="0">
                  <a:moveTo>
                    <a:pt x="4668" y="4530"/>
                  </a:moveTo>
                  <a:lnTo>
                    <a:pt x="4668" y="10191"/>
                  </a:lnTo>
                  <a:lnTo>
                    <a:pt x="4104" y="10191"/>
                  </a:lnTo>
                  <a:cubicBezTo>
                    <a:pt x="2539" y="10191"/>
                    <a:pt x="1271" y="8923"/>
                    <a:pt x="1271" y="7359"/>
                  </a:cubicBezTo>
                  <a:cubicBezTo>
                    <a:pt x="1271" y="5795"/>
                    <a:pt x="2539" y="4530"/>
                    <a:pt x="4104" y="4530"/>
                  </a:cubicBezTo>
                  <a:close/>
                  <a:moveTo>
                    <a:pt x="6972" y="4530"/>
                  </a:moveTo>
                  <a:lnTo>
                    <a:pt x="6972" y="10191"/>
                  </a:lnTo>
                  <a:lnTo>
                    <a:pt x="5800" y="10191"/>
                  </a:lnTo>
                  <a:lnTo>
                    <a:pt x="5800" y="4530"/>
                  </a:lnTo>
                  <a:close/>
                  <a:moveTo>
                    <a:pt x="12633" y="1565"/>
                  </a:moveTo>
                  <a:lnTo>
                    <a:pt x="12633" y="13153"/>
                  </a:lnTo>
                  <a:lnTo>
                    <a:pt x="8104" y="10436"/>
                  </a:lnTo>
                  <a:lnTo>
                    <a:pt x="8104" y="4282"/>
                  </a:lnTo>
                  <a:lnTo>
                    <a:pt x="12633" y="1565"/>
                  </a:lnTo>
                  <a:close/>
                  <a:moveTo>
                    <a:pt x="14330" y="1133"/>
                  </a:moveTo>
                  <a:cubicBezTo>
                    <a:pt x="14644" y="1133"/>
                    <a:pt x="14898" y="1384"/>
                    <a:pt x="14898" y="1698"/>
                  </a:cubicBezTo>
                  <a:lnTo>
                    <a:pt x="14898" y="13021"/>
                  </a:lnTo>
                  <a:cubicBezTo>
                    <a:pt x="14898" y="13335"/>
                    <a:pt x="14644" y="13588"/>
                    <a:pt x="14330" y="13588"/>
                  </a:cubicBezTo>
                  <a:lnTo>
                    <a:pt x="13766" y="13588"/>
                  </a:lnTo>
                  <a:lnTo>
                    <a:pt x="13766" y="1133"/>
                  </a:lnTo>
                  <a:close/>
                  <a:moveTo>
                    <a:pt x="5800" y="11324"/>
                  </a:moveTo>
                  <a:lnTo>
                    <a:pt x="5800" y="15285"/>
                  </a:lnTo>
                  <a:cubicBezTo>
                    <a:pt x="5800" y="15599"/>
                    <a:pt x="5547" y="15850"/>
                    <a:pt x="5236" y="15850"/>
                  </a:cubicBezTo>
                  <a:cubicBezTo>
                    <a:pt x="4922" y="15850"/>
                    <a:pt x="4668" y="15599"/>
                    <a:pt x="4668" y="15285"/>
                  </a:cubicBezTo>
                  <a:lnTo>
                    <a:pt x="4668" y="11324"/>
                  </a:lnTo>
                  <a:close/>
                  <a:moveTo>
                    <a:pt x="13132" y="1"/>
                  </a:moveTo>
                  <a:lnTo>
                    <a:pt x="13098" y="7"/>
                  </a:lnTo>
                  <a:lnTo>
                    <a:pt x="13074" y="10"/>
                  </a:lnTo>
                  <a:cubicBezTo>
                    <a:pt x="13065" y="10"/>
                    <a:pt x="13056" y="16"/>
                    <a:pt x="13047" y="19"/>
                  </a:cubicBezTo>
                  <a:cubicBezTo>
                    <a:pt x="13038" y="22"/>
                    <a:pt x="13029" y="22"/>
                    <a:pt x="13020" y="25"/>
                  </a:cubicBezTo>
                  <a:lnTo>
                    <a:pt x="12996" y="34"/>
                  </a:lnTo>
                  <a:lnTo>
                    <a:pt x="12966" y="46"/>
                  </a:lnTo>
                  <a:lnTo>
                    <a:pt x="12947" y="58"/>
                  </a:lnTo>
                  <a:cubicBezTo>
                    <a:pt x="12935" y="61"/>
                    <a:pt x="12926" y="67"/>
                    <a:pt x="12917" y="73"/>
                  </a:cubicBezTo>
                  <a:lnTo>
                    <a:pt x="12908" y="79"/>
                  </a:lnTo>
                  <a:lnTo>
                    <a:pt x="7380" y="3398"/>
                  </a:lnTo>
                  <a:lnTo>
                    <a:pt x="4104" y="3398"/>
                  </a:lnTo>
                  <a:cubicBezTo>
                    <a:pt x="2023" y="3398"/>
                    <a:pt x="299" y="5001"/>
                    <a:pt x="151" y="7075"/>
                  </a:cubicBezTo>
                  <a:cubicBezTo>
                    <a:pt x="0" y="9150"/>
                    <a:pt x="1480" y="10986"/>
                    <a:pt x="3536" y="11281"/>
                  </a:cubicBezTo>
                  <a:lnTo>
                    <a:pt x="3536" y="15285"/>
                  </a:lnTo>
                  <a:cubicBezTo>
                    <a:pt x="3536" y="16224"/>
                    <a:pt x="4297" y="16982"/>
                    <a:pt x="5236" y="16982"/>
                  </a:cubicBezTo>
                  <a:cubicBezTo>
                    <a:pt x="6172" y="16982"/>
                    <a:pt x="6933" y="16224"/>
                    <a:pt x="6933" y="15285"/>
                  </a:cubicBezTo>
                  <a:lnTo>
                    <a:pt x="6933" y="11324"/>
                  </a:lnTo>
                  <a:lnTo>
                    <a:pt x="7380" y="11324"/>
                  </a:lnTo>
                  <a:lnTo>
                    <a:pt x="12908" y="14639"/>
                  </a:lnTo>
                  <a:cubicBezTo>
                    <a:pt x="12911" y="14642"/>
                    <a:pt x="12914" y="14642"/>
                    <a:pt x="12920" y="14645"/>
                  </a:cubicBezTo>
                  <a:lnTo>
                    <a:pt x="12935" y="14654"/>
                  </a:lnTo>
                  <a:cubicBezTo>
                    <a:pt x="12947" y="14660"/>
                    <a:pt x="12963" y="14666"/>
                    <a:pt x="12975" y="14672"/>
                  </a:cubicBezTo>
                  <a:lnTo>
                    <a:pt x="12984" y="14675"/>
                  </a:lnTo>
                  <a:cubicBezTo>
                    <a:pt x="12996" y="14681"/>
                    <a:pt x="13011" y="14687"/>
                    <a:pt x="13023" y="14690"/>
                  </a:cubicBezTo>
                  <a:lnTo>
                    <a:pt x="13038" y="14696"/>
                  </a:lnTo>
                  <a:cubicBezTo>
                    <a:pt x="13053" y="14699"/>
                    <a:pt x="13068" y="14702"/>
                    <a:pt x="13083" y="14708"/>
                  </a:cubicBezTo>
                  <a:cubicBezTo>
                    <a:pt x="13101" y="14712"/>
                    <a:pt x="13117" y="14715"/>
                    <a:pt x="13135" y="14715"/>
                  </a:cubicBezTo>
                  <a:lnTo>
                    <a:pt x="13144" y="14715"/>
                  </a:lnTo>
                  <a:cubicBezTo>
                    <a:pt x="13162" y="14715"/>
                    <a:pt x="13180" y="14718"/>
                    <a:pt x="13198" y="14718"/>
                  </a:cubicBezTo>
                  <a:lnTo>
                    <a:pt x="14330" y="14718"/>
                  </a:lnTo>
                  <a:cubicBezTo>
                    <a:pt x="15266" y="14718"/>
                    <a:pt x="16027" y="13957"/>
                    <a:pt x="16027" y="13021"/>
                  </a:cubicBezTo>
                  <a:lnTo>
                    <a:pt x="16027" y="1698"/>
                  </a:lnTo>
                  <a:cubicBezTo>
                    <a:pt x="16027" y="759"/>
                    <a:pt x="15266" y="1"/>
                    <a:pt x="1433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grpSp>
        <p:nvGrpSpPr>
          <p:cNvPr id="83" name="组合 6">
            <a:extLst>
              <a:ext uri="{FF2B5EF4-FFF2-40B4-BE49-F238E27FC236}">
                <a16:creationId xmlns:a16="http://schemas.microsoft.com/office/drawing/2014/main" id="{CB9785AE-9F1D-9730-74F1-3F0AEC8CD1BE}"/>
              </a:ext>
            </a:extLst>
          </p:cNvPr>
          <p:cNvGrpSpPr/>
          <p:nvPr/>
        </p:nvGrpSpPr>
        <p:grpSpPr>
          <a:xfrm>
            <a:off x="4020916" y="3085651"/>
            <a:ext cx="2783882" cy="1767161"/>
            <a:chOff x="2703541" y="1267368"/>
            <a:chExt cx="2064513" cy="1214148"/>
          </a:xfrm>
        </p:grpSpPr>
        <p:sp>
          <p:nvSpPr>
            <p:cNvPr id="84" name="思想气泡: 云 4">
              <a:extLst>
                <a:ext uri="{FF2B5EF4-FFF2-40B4-BE49-F238E27FC236}">
                  <a16:creationId xmlns:a16="http://schemas.microsoft.com/office/drawing/2014/main" id="{7C6B14E3-49F8-6B22-F5AD-D86BF6EA188B}"/>
                </a:ext>
              </a:extLst>
            </p:cNvPr>
            <p:cNvSpPr/>
            <p:nvPr/>
          </p:nvSpPr>
          <p:spPr>
            <a:xfrm>
              <a:off x="2703541" y="1267368"/>
              <a:ext cx="2064513" cy="1214148"/>
            </a:xfrm>
            <a:prstGeom prst="cloudCallout">
              <a:avLst>
                <a:gd name="adj1" fmla="val 1655"/>
                <a:gd name="adj2" fmla="val -67836"/>
              </a:avLst>
            </a:prstGeom>
            <a:noFill/>
            <a:ln w="25400" cap="flat" cmpd="sng" algn="ctr">
              <a:solidFill>
                <a:srgbClr val="D47222"/>
              </a:solid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663"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5" name="文本框 5">
              <a:extLst>
                <a:ext uri="{FF2B5EF4-FFF2-40B4-BE49-F238E27FC236}">
                  <a16:creationId xmlns:a16="http://schemas.microsoft.com/office/drawing/2014/main" id="{E2B6FAFC-5373-EE1B-BA4D-5D4F5318918F}"/>
                </a:ext>
              </a:extLst>
            </p:cNvPr>
            <p:cNvSpPr txBox="1"/>
            <p:nvPr/>
          </p:nvSpPr>
          <p:spPr>
            <a:xfrm>
              <a:off x="2767347" y="1595726"/>
              <a:ext cx="1936901" cy="31719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800"/>
                </a:spcAft>
              </a:pPr>
              <a:r>
                <a:rPr lang="en-US" sz="2400" b="1">
                  <a:latin typeface="Times New Roman" panose="02020603050405020304" pitchFamily="18" charset="0"/>
                  <a:ea typeface="SimSun" panose="02010600030101010101" pitchFamily="2" charset="-122"/>
                  <a:cs typeface="Times New Roman" panose="02020603050405020304" pitchFamily="18" charset="0"/>
                </a:rPr>
                <a:t>Sơ đồ câu hỏi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621523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500" fill="hold"/>
                                        <p:tgtEl>
                                          <p:spTgt spid="83"/>
                                        </p:tgtEl>
                                        <p:attrNameLst>
                                          <p:attrName>ppt_x</p:attrName>
                                        </p:attrNameLst>
                                      </p:cBhvr>
                                      <p:tavLst>
                                        <p:tav tm="0">
                                          <p:val>
                                            <p:strVal val="#ppt_x"/>
                                          </p:val>
                                        </p:tav>
                                        <p:tav tm="100000">
                                          <p:val>
                                            <p:strVal val="#ppt_x"/>
                                          </p:val>
                                        </p:tav>
                                      </p:tavLst>
                                    </p:anim>
                                    <p:anim calcmode="lin" valueType="num">
                                      <p:cBhvr additive="base">
                                        <p:cTn id="8"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barn(inVertical)">
                                      <p:cBhvr>
                                        <p:cTn id="13" dur="500"/>
                                        <p:tgtEl>
                                          <p:spTgt spid="5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barn(inVertical)">
                                      <p:cBhvr>
                                        <p:cTn id="16" dur="500"/>
                                        <p:tgtEl>
                                          <p:spTgt spid="6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barn(inVertical)">
                                      <p:cBhvr>
                                        <p:cTn id="19" dur="500"/>
                                        <p:tgtEl>
                                          <p:spTgt spid="6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barn(inVertical)">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barn(inVertical)">
                                      <p:cBhvr>
                                        <p:cTn id="27" dur="500"/>
                                        <p:tgtEl>
                                          <p:spTgt spid="5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barn(inVertical)">
                                      <p:cBhvr>
                                        <p:cTn id="30" dur="500"/>
                                        <p:tgtEl>
                                          <p:spTgt spid="6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barn(inVertical)">
                                      <p:cBhvr>
                                        <p:cTn id="33" dur="500"/>
                                        <p:tgtEl>
                                          <p:spTgt spid="7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barn(inVertical)">
                                      <p:cBhvr>
                                        <p:cTn id="36" dur="500"/>
                                        <p:tgtEl>
                                          <p:spTgt spid="6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barn(inVertical)">
                                      <p:cBhvr>
                                        <p:cTn id="41" dur="500"/>
                                        <p:tgtEl>
                                          <p:spTgt spid="6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barn(inVertical)">
                                      <p:cBhvr>
                                        <p:cTn id="44" dur="500"/>
                                        <p:tgtEl>
                                          <p:spTgt spid="69"/>
                                        </p:tgtEl>
                                      </p:cBhvr>
                                    </p:animEffect>
                                  </p:childTnLst>
                                </p:cTn>
                              </p:par>
                              <p:par>
                                <p:cTn id="45" presetID="16" presetClass="entr" presetSubtype="21"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barn(inVertical)">
                                      <p:cBhvr>
                                        <p:cTn id="47" dur="500"/>
                                        <p:tgtEl>
                                          <p:spTgt spid="72"/>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barn(inVertical)">
                                      <p:cBhvr>
                                        <p:cTn id="50" dur="500"/>
                                        <p:tgtEl>
                                          <p:spTgt spid="6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down)">
                                      <p:cBhvr>
                                        <p:cTn id="55" dur="500"/>
                                        <p:tgtEl>
                                          <p:spTgt spid="6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wipe(down)">
                                      <p:cBhvr>
                                        <p:cTn id="58" dur="500"/>
                                        <p:tgtEl>
                                          <p:spTgt spid="70"/>
                                        </p:tgtEl>
                                      </p:cBhvr>
                                    </p:animEffect>
                                  </p:childTnLst>
                                </p:cTn>
                              </p:par>
                              <p:par>
                                <p:cTn id="59" presetID="22" presetClass="entr" presetSubtype="4" fill="hold" nodeType="with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down)">
                                      <p:cBhvr>
                                        <p:cTn id="61" dur="500"/>
                                        <p:tgtEl>
                                          <p:spTgt spid="7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wipe(down)">
                                      <p:cBhvr>
                                        <p:cTn id="6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p:bldP spid="61" grpId="0" animBg="1"/>
      <p:bldP spid="62" grpId="0"/>
      <p:bldP spid="63" grpId="0"/>
      <p:bldP spid="64" grpId="0"/>
      <p:bldP spid="65" grpId="0" animBg="1"/>
      <p:bldP spid="66" grpId="0" animBg="1"/>
      <p:bldP spid="67" grpId="0" animBg="1"/>
      <p:bldP spid="68" grpId="0" animBg="1"/>
      <p:bldP spid="69" grpId="0" animBg="1"/>
      <p:bldP spid="70"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504;p49">
            <a:extLst>
              <a:ext uri="{FF2B5EF4-FFF2-40B4-BE49-F238E27FC236}">
                <a16:creationId xmlns:a16="http://schemas.microsoft.com/office/drawing/2014/main" id="{3325FF26-BA40-1DF2-78C2-1B1426689FE4}"/>
              </a:ext>
            </a:extLst>
          </p:cNvPr>
          <p:cNvSpPr txBox="1">
            <a:spLocks noGrp="1"/>
          </p:cNvSpPr>
          <p:nvPr/>
        </p:nvSpPr>
        <p:spPr>
          <a:xfrm>
            <a:off x="1535350" y="108118"/>
            <a:ext cx="861459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500"/>
              <a:buFont typeface="Fredoka"/>
              <a:buNone/>
              <a:defRPr sz="3500" b="1" i="0" u="none" strike="noStrike" cap="none">
                <a:solidFill>
                  <a:schemeClr val="lt2"/>
                </a:solidFill>
                <a:latin typeface="Fredoka"/>
                <a:ea typeface="Fredoka"/>
                <a:cs typeface="Fredoka"/>
                <a:sym typeface="Fredoka"/>
              </a:defRPr>
            </a:lvl1pPr>
            <a:lvl2pPr marR="0" lvl="1"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9pPr>
          </a:lstStyle>
          <a:p>
            <a:pPr marL="0" lvl="0" indent="0" algn="ctr" rtl="0">
              <a:lnSpc>
                <a:spcPct val="100000"/>
              </a:lnSpc>
              <a:spcBef>
                <a:spcPts val="0"/>
              </a:spcBef>
              <a:spcAft>
                <a:spcPts val="0"/>
              </a:spcAft>
              <a:buNone/>
            </a:pPr>
            <a:r>
              <a:rPr lang="en-US" sz="3200">
                <a:effectLst/>
                <a:latin typeface="Times New Roman" panose="02020603050405020304" pitchFamily="18" charset="0"/>
                <a:ea typeface="Calibri" panose="020F0502020204030204" pitchFamily="34" charset="0"/>
              </a:rPr>
              <a:t>d. </a:t>
            </a:r>
            <a:r>
              <a:rPr lang="vi-VN" sz="3200">
                <a:effectLst/>
                <a:latin typeface="Times New Roman" panose="02020603050405020304" pitchFamily="18" charset="0"/>
                <a:ea typeface="Calibri" panose="020F0502020204030204" pitchFamily="34" charset="0"/>
              </a:rPr>
              <a:t>M</a:t>
            </a:r>
            <a:r>
              <a:rPr lang="en-US" sz="3200">
                <a:effectLst/>
                <a:latin typeface="Times New Roman" panose="02020603050405020304" pitchFamily="18" charset="0"/>
                <a:ea typeface="Calibri" panose="020F0502020204030204" pitchFamily="34" charset="0"/>
              </a:rPr>
              <a:t>ối liên hệ giữa luận đề, luận điểm, lí lẽ và bằng chứng của VB </a:t>
            </a:r>
            <a:endParaRPr sz="960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Google Shape;2045;p65">
            <a:extLst>
              <a:ext uri="{FF2B5EF4-FFF2-40B4-BE49-F238E27FC236}">
                <a16:creationId xmlns:a16="http://schemas.microsoft.com/office/drawing/2014/main" id="{FEF355BA-C20B-0F1C-F0C0-97856134C0DE}"/>
              </a:ext>
            </a:extLst>
          </p:cNvPr>
          <p:cNvSpPr/>
          <p:nvPr/>
        </p:nvSpPr>
        <p:spPr>
          <a:xfrm>
            <a:off x="1535351" y="203506"/>
            <a:ext cx="8614592" cy="988479"/>
          </a:xfrm>
          <a:prstGeom prst="roundRect">
            <a:avLst>
              <a:gd name="adj" fmla="val 9575"/>
            </a:avLst>
          </a:prstGeom>
          <a:noFill/>
          <a:ln w="19050" cap="flat" cmpd="sng">
            <a:solidFill>
              <a:srgbClr val="C65E47">
                <a:lumMod val="50000"/>
              </a:srgb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145;p36">
            <a:extLst>
              <a:ext uri="{FF2B5EF4-FFF2-40B4-BE49-F238E27FC236}">
                <a16:creationId xmlns:a16="http://schemas.microsoft.com/office/drawing/2014/main" id="{4E68EFAD-89B7-5DA0-C470-C3BA059190BB}"/>
              </a:ext>
            </a:extLst>
          </p:cNvPr>
          <p:cNvSpPr/>
          <p:nvPr/>
        </p:nvSpPr>
        <p:spPr>
          <a:xfrm>
            <a:off x="1222603" y="2082317"/>
            <a:ext cx="207420" cy="186779"/>
          </a:xfrm>
          <a:custGeom>
            <a:avLst/>
            <a:gdLst/>
            <a:ahLst/>
            <a:cxnLst/>
            <a:rect l="l" t="t" r="r" b="b"/>
            <a:pathLst>
              <a:path w="3889" h="3502" extrusionOk="0">
                <a:moveTo>
                  <a:pt x="1944" y="1"/>
                </a:moveTo>
                <a:cubicBezTo>
                  <a:pt x="1791" y="1"/>
                  <a:pt x="1637" y="81"/>
                  <a:pt x="1558" y="241"/>
                </a:cubicBezTo>
                <a:lnTo>
                  <a:pt x="1330" y="702"/>
                </a:lnTo>
                <a:cubicBezTo>
                  <a:pt x="1268" y="830"/>
                  <a:pt x="1145" y="918"/>
                  <a:pt x="1005" y="938"/>
                </a:cubicBezTo>
                <a:lnTo>
                  <a:pt x="497" y="1012"/>
                </a:lnTo>
                <a:cubicBezTo>
                  <a:pt x="142" y="1063"/>
                  <a:pt x="0" y="1498"/>
                  <a:pt x="257" y="1748"/>
                </a:cubicBezTo>
                <a:lnTo>
                  <a:pt x="624" y="2107"/>
                </a:lnTo>
                <a:cubicBezTo>
                  <a:pt x="727" y="2206"/>
                  <a:pt x="773" y="2348"/>
                  <a:pt x="748" y="2488"/>
                </a:cubicBezTo>
                <a:lnTo>
                  <a:pt x="661" y="2995"/>
                </a:lnTo>
                <a:cubicBezTo>
                  <a:pt x="614" y="3274"/>
                  <a:pt x="836" y="3501"/>
                  <a:pt x="1088" y="3501"/>
                </a:cubicBezTo>
                <a:cubicBezTo>
                  <a:pt x="1154" y="3501"/>
                  <a:pt x="1223" y="3485"/>
                  <a:pt x="1289" y="3450"/>
                </a:cubicBezTo>
                <a:lnTo>
                  <a:pt x="1744" y="3211"/>
                </a:lnTo>
                <a:cubicBezTo>
                  <a:pt x="1806" y="3178"/>
                  <a:pt x="1875" y="3162"/>
                  <a:pt x="1944" y="3162"/>
                </a:cubicBezTo>
                <a:cubicBezTo>
                  <a:pt x="2013" y="3162"/>
                  <a:pt x="2082" y="3178"/>
                  <a:pt x="2145" y="3211"/>
                </a:cubicBezTo>
                <a:lnTo>
                  <a:pt x="2600" y="3450"/>
                </a:lnTo>
                <a:cubicBezTo>
                  <a:pt x="2666" y="3485"/>
                  <a:pt x="2735" y="3501"/>
                  <a:pt x="2801" y="3501"/>
                </a:cubicBezTo>
                <a:cubicBezTo>
                  <a:pt x="3053" y="3501"/>
                  <a:pt x="3273" y="3274"/>
                  <a:pt x="3226" y="2995"/>
                </a:cubicBezTo>
                <a:lnTo>
                  <a:pt x="3139" y="2488"/>
                </a:lnTo>
                <a:cubicBezTo>
                  <a:pt x="3116" y="2348"/>
                  <a:pt x="3162" y="2206"/>
                  <a:pt x="3263" y="2107"/>
                </a:cubicBezTo>
                <a:lnTo>
                  <a:pt x="3631" y="1748"/>
                </a:lnTo>
                <a:cubicBezTo>
                  <a:pt x="3888" y="1498"/>
                  <a:pt x="3747" y="1063"/>
                  <a:pt x="3392" y="1012"/>
                </a:cubicBezTo>
                <a:lnTo>
                  <a:pt x="2884" y="938"/>
                </a:lnTo>
                <a:cubicBezTo>
                  <a:pt x="2744" y="918"/>
                  <a:pt x="2621" y="830"/>
                  <a:pt x="2559" y="702"/>
                </a:cubicBezTo>
                <a:lnTo>
                  <a:pt x="2331" y="241"/>
                </a:lnTo>
                <a:cubicBezTo>
                  <a:pt x="2252" y="81"/>
                  <a:pt x="2098" y="1"/>
                  <a:pt x="1944" y="1"/>
                </a:cubicBezTo>
                <a:close/>
              </a:path>
            </a:pathLst>
          </a:custGeom>
          <a:solidFill>
            <a:srgbClr val="FBDC77"/>
          </a:solidFill>
          <a:ln>
            <a:noFill/>
          </a:ln>
        </p:spPr>
        <p:txBody>
          <a:bodyPr spcFirstLastPara="1" wrap="square" lIns="91425" tIns="91425" rIns="91425" bIns="91425" anchor="ctr" anchorCtr="0">
            <a:noAutofit/>
          </a:bodyPr>
          <a:lstStyle/>
          <a:p>
            <a:pPr>
              <a:defRPr/>
            </a:pPr>
            <a:endParaRPr kern="0">
              <a:solidFill>
                <a:sysClr val="windowText" lastClr="000000"/>
              </a:solidFill>
              <a:cs typeface="Arial"/>
              <a:sym typeface="Arial"/>
            </a:endParaRPr>
          </a:p>
        </p:txBody>
      </p:sp>
      <p:sp>
        <p:nvSpPr>
          <p:cNvPr id="10" name="Google Shape;2239;p65">
            <a:extLst>
              <a:ext uri="{FF2B5EF4-FFF2-40B4-BE49-F238E27FC236}">
                <a16:creationId xmlns:a16="http://schemas.microsoft.com/office/drawing/2014/main" id="{BCB1A5D1-95CD-30B7-A7C7-618F214D58B6}"/>
              </a:ext>
            </a:extLst>
          </p:cNvPr>
          <p:cNvSpPr/>
          <p:nvPr/>
        </p:nvSpPr>
        <p:spPr>
          <a:xfrm rot="10716260">
            <a:off x="8677365" y="2092101"/>
            <a:ext cx="811887" cy="696126"/>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algn="ctr" defTabSz="914378">
              <a:defRPr/>
            </a:pPr>
            <a:endParaRPr sz="1600" kern="0">
              <a:solidFill>
                <a:sysClr val="windowText" lastClr="000000"/>
              </a:solidFill>
              <a:cs typeface="Arial"/>
              <a:sym typeface="Arial"/>
            </a:endParaRPr>
          </a:p>
        </p:txBody>
      </p:sp>
      <p:sp>
        <p:nvSpPr>
          <p:cNvPr id="11" name="Google Shape;2240;p65">
            <a:extLst>
              <a:ext uri="{FF2B5EF4-FFF2-40B4-BE49-F238E27FC236}">
                <a16:creationId xmlns:a16="http://schemas.microsoft.com/office/drawing/2014/main" id="{FCB61CD8-8953-5A7E-E3F6-D4F2C1FC67F5}"/>
              </a:ext>
            </a:extLst>
          </p:cNvPr>
          <p:cNvSpPr/>
          <p:nvPr/>
        </p:nvSpPr>
        <p:spPr>
          <a:xfrm rot="-504209">
            <a:off x="2070446" y="2216813"/>
            <a:ext cx="811866" cy="696144"/>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91425" tIns="91425" rIns="91425" bIns="91425" anchor="ctr" anchorCtr="0">
            <a:noAutofit/>
          </a:bodyPr>
          <a:lstStyle/>
          <a:p>
            <a:pPr algn="ctr" defTabSz="914378">
              <a:defRPr/>
            </a:pPr>
            <a:endParaRPr sz="1600" kern="0">
              <a:solidFill>
                <a:sysClr val="windowText" lastClr="000000"/>
              </a:solidFill>
              <a:cs typeface="Arial"/>
              <a:sym typeface="Arial"/>
            </a:endParaRPr>
          </a:p>
        </p:txBody>
      </p:sp>
      <p:sp>
        <p:nvSpPr>
          <p:cNvPr id="12" name="Google Shape;2339;p65">
            <a:extLst>
              <a:ext uri="{FF2B5EF4-FFF2-40B4-BE49-F238E27FC236}">
                <a16:creationId xmlns:a16="http://schemas.microsoft.com/office/drawing/2014/main" id="{F369A1DE-8179-4459-B1B9-6227222EF7F5}"/>
              </a:ext>
            </a:extLst>
          </p:cNvPr>
          <p:cNvSpPr txBox="1">
            <a:spLocks/>
          </p:cNvSpPr>
          <p:nvPr/>
        </p:nvSpPr>
        <p:spPr>
          <a:xfrm>
            <a:off x="2023935" y="2259608"/>
            <a:ext cx="832200" cy="649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8000"/>
              <a:buFont typeface="Ranchers"/>
              <a:buNone/>
              <a:defRPr sz="4500" b="0" i="0" u="none" strike="noStrike" cap="none">
                <a:solidFill>
                  <a:schemeClr val="lt2"/>
                </a:solidFill>
                <a:latin typeface="Ranchers"/>
                <a:ea typeface="Ranchers"/>
                <a:cs typeface="Ranchers"/>
                <a:sym typeface="Ranchers"/>
              </a:defRPr>
            </a:lvl1pPr>
            <a:lvl2pPr marR="0" lvl="1"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2pPr>
            <a:lvl3pPr marR="0" lvl="2"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3pPr>
            <a:lvl4pPr marR="0" lvl="3"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4pPr>
            <a:lvl5pPr marR="0" lvl="4"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5pPr>
            <a:lvl6pPr marR="0" lvl="5"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6pPr>
            <a:lvl7pPr marR="0" lvl="6"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7pPr>
            <a:lvl8pPr marR="0" lvl="7"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8pPr>
            <a:lvl9pPr marR="0" lvl="8"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9pPr>
          </a:lstStyle>
          <a:p>
            <a:pPr defTabSz="914378">
              <a:buClr>
                <a:srgbClr val="E32747"/>
              </a:buClr>
              <a:defRPr/>
            </a:pPr>
            <a:r>
              <a:rPr lang="en" sz="2800" b="1" kern="0">
                <a:solidFill>
                  <a:srgbClr val="79BEE0"/>
                </a:solidFill>
                <a:latin typeface="Times New Roman" panose="02020603050405020304" pitchFamily="18" charset="0"/>
                <a:cs typeface="Times New Roman" panose="02020603050405020304" pitchFamily="18" charset="0"/>
              </a:rPr>
              <a:t>01</a:t>
            </a:r>
          </a:p>
        </p:txBody>
      </p:sp>
      <p:sp>
        <p:nvSpPr>
          <p:cNvPr id="13" name="Google Shape;2340;p65">
            <a:extLst>
              <a:ext uri="{FF2B5EF4-FFF2-40B4-BE49-F238E27FC236}">
                <a16:creationId xmlns:a16="http://schemas.microsoft.com/office/drawing/2014/main" id="{9D4382A7-7A3B-FE2D-AA61-19C9FAA2CFCF}"/>
              </a:ext>
            </a:extLst>
          </p:cNvPr>
          <p:cNvSpPr txBox="1">
            <a:spLocks/>
          </p:cNvSpPr>
          <p:nvPr/>
        </p:nvSpPr>
        <p:spPr>
          <a:xfrm>
            <a:off x="8654167" y="2134024"/>
            <a:ext cx="832200" cy="649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8000"/>
              <a:buFont typeface="Ranchers"/>
              <a:buNone/>
              <a:defRPr sz="4500" b="0" i="0" u="none" strike="noStrike" cap="none">
                <a:solidFill>
                  <a:schemeClr val="accent3"/>
                </a:solidFill>
                <a:latin typeface="Ranchers"/>
                <a:ea typeface="Ranchers"/>
                <a:cs typeface="Ranchers"/>
                <a:sym typeface="Ranchers"/>
              </a:defRPr>
            </a:lvl1pPr>
            <a:lvl2pPr marR="0" lvl="1"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2pPr>
            <a:lvl3pPr marR="0" lvl="2"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3pPr>
            <a:lvl4pPr marR="0" lvl="3"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4pPr>
            <a:lvl5pPr marR="0" lvl="4"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5pPr>
            <a:lvl6pPr marR="0" lvl="5"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6pPr>
            <a:lvl7pPr marR="0" lvl="6"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7pPr>
            <a:lvl8pPr marR="0" lvl="7"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8pPr>
            <a:lvl9pPr marR="0" lvl="8" algn="ctr" rtl="0">
              <a:lnSpc>
                <a:spcPct val="100000"/>
              </a:lnSpc>
              <a:spcBef>
                <a:spcPts val="0"/>
              </a:spcBef>
              <a:spcAft>
                <a:spcPts val="0"/>
              </a:spcAft>
              <a:buClr>
                <a:schemeClr val="accent2"/>
              </a:buClr>
              <a:buSzPts val="8000"/>
              <a:buFont typeface="Ranchers"/>
              <a:buNone/>
              <a:defRPr sz="8000" b="0" i="0" u="none" strike="noStrike" cap="none">
                <a:solidFill>
                  <a:schemeClr val="accent2"/>
                </a:solidFill>
                <a:latin typeface="Ranchers"/>
                <a:ea typeface="Ranchers"/>
                <a:cs typeface="Ranchers"/>
                <a:sym typeface="Ranchers"/>
              </a:defRPr>
            </a:lvl9pPr>
          </a:lstStyle>
          <a:p>
            <a:pPr defTabSz="914378">
              <a:buClr>
                <a:srgbClr val="E32747"/>
              </a:buClr>
              <a:defRPr/>
            </a:pPr>
            <a:r>
              <a:rPr lang="en" sz="2800" b="1" kern="0">
                <a:solidFill>
                  <a:srgbClr val="FF785D"/>
                </a:solidFill>
                <a:latin typeface="Times New Roman" panose="02020603050405020304" pitchFamily="18" charset="0"/>
                <a:cs typeface="Times New Roman" panose="02020603050405020304" pitchFamily="18" charset="0"/>
              </a:rPr>
              <a:t>02</a:t>
            </a:r>
          </a:p>
        </p:txBody>
      </p:sp>
      <p:sp>
        <p:nvSpPr>
          <p:cNvPr id="14" name="TextBox 13">
            <a:extLst>
              <a:ext uri="{FF2B5EF4-FFF2-40B4-BE49-F238E27FC236}">
                <a16:creationId xmlns:a16="http://schemas.microsoft.com/office/drawing/2014/main" id="{1EFAB42E-892D-4C85-8C16-FC6B98147A00}"/>
              </a:ext>
            </a:extLst>
          </p:cNvPr>
          <p:cNvSpPr txBox="1"/>
          <p:nvPr/>
        </p:nvSpPr>
        <p:spPr>
          <a:xfrm>
            <a:off x="918909" y="3139506"/>
            <a:ext cx="3046445" cy="2246769"/>
          </a:xfrm>
          <a:prstGeom prst="rect">
            <a:avLst/>
          </a:prstGeom>
          <a:noFill/>
        </p:spPr>
        <p:txBody>
          <a:bodyPr wrap="square">
            <a:spAutoFit/>
          </a:bodyPr>
          <a:lstStyle/>
          <a:p>
            <a:pPr algn="ctr">
              <a:buClr>
                <a:srgbClr val="000000"/>
              </a:buClr>
              <a:buFont typeface="Arial"/>
              <a:buNone/>
            </a:pPr>
            <a:r>
              <a:rPr lang="en-US" sz="2800">
                <a:latin typeface="Times New Roman" panose="02020603050405020304" pitchFamily="18" charset="0"/>
                <a:cs typeface="Times New Roman" panose="02020603050405020304" pitchFamily="18" charset="0"/>
              </a:rPr>
              <a:t>Đối với VB nghị luận, luận điểm, lí lẽ và bằng chứng có vai trò làm sáng tỏ cho luận đề. </a:t>
            </a:r>
            <a:endParaRPr lang="en-US" sz="6600" kern="0">
              <a:solidFill>
                <a:srgbClr val="000000"/>
              </a:solidFill>
              <a:latin typeface="Times New Roman" panose="02020603050405020304" pitchFamily="18" charset="0"/>
              <a:cs typeface="Times New Roman" panose="02020603050405020304" pitchFamily="18" charset="0"/>
              <a:sym typeface="Arial"/>
            </a:endParaRPr>
          </a:p>
        </p:txBody>
      </p:sp>
      <p:sp>
        <p:nvSpPr>
          <p:cNvPr id="15" name="TextBox 14">
            <a:extLst>
              <a:ext uri="{FF2B5EF4-FFF2-40B4-BE49-F238E27FC236}">
                <a16:creationId xmlns:a16="http://schemas.microsoft.com/office/drawing/2014/main" id="{4C64FCFC-8795-75DF-4554-B66A2327EFC4}"/>
              </a:ext>
            </a:extLst>
          </p:cNvPr>
          <p:cNvSpPr txBox="1"/>
          <p:nvPr/>
        </p:nvSpPr>
        <p:spPr>
          <a:xfrm>
            <a:off x="7886427" y="2989916"/>
            <a:ext cx="3046445" cy="2677656"/>
          </a:xfrm>
          <a:prstGeom prst="rect">
            <a:avLst/>
          </a:prstGeom>
          <a:noFill/>
        </p:spPr>
        <p:txBody>
          <a:bodyPr wrap="square">
            <a:spAutoFit/>
          </a:bodyPr>
          <a:lstStyle/>
          <a:p>
            <a:pPr algn="ctr">
              <a:buClr>
                <a:srgbClr val="000000"/>
              </a:buClr>
              <a:buFont typeface="Arial"/>
              <a:buNone/>
            </a:pPr>
            <a:r>
              <a:rPr lang="en-US" sz="2800">
                <a:latin typeface="Times New Roman" panose="02020603050405020304" pitchFamily="18" charset="0"/>
                <a:cs typeface="Times New Roman" panose="02020603050405020304" pitchFamily="18" charset="0"/>
              </a:rPr>
              <a:t>Hay nói cách khác, luận đề trong VB nghị luận được thể hiện thông qua hệ thống luận điểm, lí lẽ và bằng chứng.</a:t>
            </a:r>
            <a:endParaRPr lang="en-US" sz="6600" kern="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971232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7DB802-1406-348F-CFB3-30DA0A40259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32594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7ED5F5-4B70-A918-19C4-E98A5EAFE2E1}"/>
              </a:ext>
            </a:extLst>
          </p:cNvPr>
          <p:cNvPicPr>
            <a:picLocks noChangeAspect="1"/>
          </p:cNvPicPr>
          <p:nvPr/>
        </p:nvPicPr>
        <p:blipFill>
          <a:blip r:embed="rId2"/>
          <a:stretch>
            <a:fillRect/>
          </a:stretch>
        </p:blipFill>
        <p:spPr>
          <a:xfrm>
            <a:off x="0" y="1"/>
            <a:ext cx="12192000" cy="6165990"/>
          </a:xfrm>
          <a:prstGeom prst="rect">
            <a:avLst/>
          </a:prstGeom>
        </p:spPr>
      </p:pic>
    </p:spTree>
    <p:extLst>
      <p:ext uri="{BB962C8B-B14F-4D97-AF65-F5344CB8AC3E}">
        <p14:creationId xmlns:p14="http://schemas.microsoft.com/office/powerpoint/2010/main" val="3757670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and a child playing in the park&#10;&#10;Description automatically generated">
            <a:extLst>
              <a:ext uri="{FF2B5EF4-FFF2-40B4-BE49-F238E27FC236}">
                <a16:creationId xmlns:a16="http://schemas.microsoft.com/office/drawing/2014/main" id="{1CC686D3-3879-DFA3-5B0E-B3214F11CCDC}"/>
              </a:ext>
            </a:extLst>
          </p:cNvPr>
          <p:cNvPicPr>
            <a:picLocks noChangeAspect="1"/>
          </p:cNvPicPr>
          <p:nvPr/>
        </p:nvPicPr>
        <p:blipFill rotWithShape="1">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l="52816" t="4330" b="52190"/>
          <a:stretch/>
        </p:blipFill>
        <p:spPr>
          <a:xfrm>
            <a:off x="4253917" y="4325792"/>
            <a:ext cx="2896266" cy="2668884"/>
          </a:xfrm>
          <a:prstGeom prst="rect">
            <a:avLst/>
          </a:prstGeom>
        </p:spPr>
      </p:pic>
      <p:sp>
        <p:nvSpPr>
          <p:cNvPr id="8" name="Rectangle: Rounded Corners 7">
            <a:extLst>
              <a:ext uri="{FF2B5EF4-FFF2-40B4-BE49-F238E27FC236}">
                <a16:creationId xmlns:a16="http://schemas.microsoft.com/office/drawing/2014/main" id="{B779D1EB-96A2-56F4-8370-1357FB664881}"/>
              </a:ext>
            </a:extLst>
          </p:cNvPr>
          <p:cNvSpPr/>
          <p:nvPr/>
        </p:nvSpPr>
        <p:spPr>
          <a:xfrm>
            <a:off x="6489951" y="2954594"/>
            <a:ext cx="4865859" cy="37978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B4F3CB2-6830-0F24-C087-D0519117E69D}"/>
              </a:ext>
            </a:extLst>
          </p:cNvPr>
          <p:cNvSpPr/>
          <p:nvPr/>
        </p:nvSpPr>
        <p:spPr>
          <a:xfrm>
            <a:off x="6421313" y="710159"/>
            <a:ext cx="4934498" cy="1413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Google Shape;1255;p65">
            <a:extLst>
              <a:ext uri="{FF2B5EF4-FFF2-40B4-BE49-F238E27FC236}">
                <a16:creationId xmlns:a16="http://schemas.microsoft.com/office/drawing/2014/main" id="{5E8A6552-7DD6-D2BB-D721-B303CDCEBF84}"/>
              </a:ext>
            </a:extLst>
          </p:cNvPr>
          <p:cNvSpPr/>
          <p:nvPr/>
        </p:nvSpPr>
        <p:spPr>
          <a:xfrm rot="5400000">
            <a:off x="1051295" y="1733115"/>
            <a:ext cx="4464639" cy="4599740"/>
          </a:xfrm>
          <a:custGeom>
            <a:avLst/>
            <a:gdLst/>
            <a:ahLst/>
            <a:cxnLst/>
            <a:rect l="l" t="t" r="r" b="b"/>
            <a:pathLst>
              <a:path w="91009" h="74584" extrusionOk="0">
                <a:moveTo>
                  <a:pt x="1157" y="0"/>
                </a:moveTo>
                <a:lnTo>
                  <a:pt x="925" y="46"/>
                </a:lnTo>
                <a:lnTo>
                  <a:pt x="694" y="93"/>
                </a:lnTo>
                <a:lnTo>
                  <a:pt x="509" y="231"/>
                </a:lnTo>
                <a:lnTo>
                  <a:pt x="324" y="370"/>
                </a:lnTo>
                <a:lnTo>
                  <a:pt x="185" y="509"/>
                </a:lnTo>
                <a:lnTo>
                  <a:pt x="93" y="740"/>
                </a:lnTo>
                <a:lnTo>
                  <a:pt x="0" y="972"/>
                </a:lnTo>
                <a:lnTo>
                  <a:pt x="0" y="1203"/>
                </a:lnTo>
                <a:lnTo>
                  <a:pt x="0" y="8374"/>
                </a:lnTo>
                <a:lnTo>
                  <a:pt x="0" y="8606"/>
                </a:lnTo>
                <a:lnTo>
                  <a:pt x="93" y="8837"/>
                </a:lnTo>
                <a:lnTo>
                  <a:pt x="185" y="9022"/>
                </a:lnTo>
                <a:lnTo>
                  <a:pt x="324" y="9207"/>
                </a:lnTo>
                <a:lnTo>
                  <a:pt x="509" y="9346"/>
                </a:lnTo>
                <a:lnTo>
                  <a:pt x="694" y="9485"/>
                </a:lnTo>
                <a:lnTo>
                  <a:pt x="925" y="9531"/>
                </a:lnTo>
                <a:lnTo>
                  <a:pt x="1157" y="9577"/>
                </a:lnTo>
                <a:lnTo>
                  <a:pt x="1943" y="9577"/>
                </a:lnTo>
                <a:lnTo>
                  <a:pt x="2406" y="9531"/>
                </a:lnTo>
                <a:lnTo>
                  <a:pt x="2822" y="9485"/>
                </a:lnTo>
                <a:lnTo>
                  <a:pt x="3285" y="9392"/>
                </a:lnTo>
                <a:lnTo>
                  <a:pt x="3701" y="9207"/>
                </a:lnTo>
                <a:lnTo>
                  <a:pt x="4072" y="9068"/>
                </a:lnTo>
                <a:lnTo>
                  <a:pt x="4488" y="8837"/>
                </a:lnTo>
                <a:lnTo>
                  <a:pt x="4812" y="8560"/>
                </a:lnTo>
                <a:lnTo>
                  <a:pt x="5182" y="8282"/>
                </a:lnTo>
                <a:lnTo>
                  <a:pt x="5367" y="8143"/>
                </a:lnTo>
                <a:lnTo>
                  <a:pt x="5598" y="8004"/>
                </a:lnTo>
                <a:lnTo>
                  <a:pt x="5830" y="7912"/>
                </a:lnTo>
                <a:lnTo>
                  <a:pt x="6061" y="7819"/>
                </a:lnTo>
                <a:lnTo>
                  <a:pt x="6570" y="7819"/>
                </a:lnTo>
                <a:lnTo>
                  <a:pt x="6848" y="7912"/>
                </a:lnTo>
                <a:lnTo>
                  <a:pt x="7079" y="8004"/>
                </a:lnTo>
                <a:lnTo>
                  <a:pt x="7310" y="8097"/>
                </a:lnTo>
                <a:lnTo>
                  <a:pt x="7495" y="8282"/>
                </a:lnTo>
                <a:lnTo>
                  <a:pt x="7680" y="8467"/>
                </a:lnTo>
                <a:lnTo>
                  <a:pt x="7819" y="8652"/>
                </a:lnTo>
                <a:lnTo>
                  <a:pt x="7912" y="8930"/>
                </a:lnTo>
                <a:lnTo>
                  <a:pt x="8004" y="9161"/>
                </a:lnTo>
                <a:lnTo>
                  <a:pt x="8051" y="9485"/>
                </a:lnTo>
                <a:lnTo>
                  <a:pt x="8051" y="9762"/>
                </a:lnTo>
                <a:lnTo>
                  <a:pt x="8051" y="11382"/>
                </a:lnTo>
                <a:lnTo>
                  <a:pt x="8051" y="11659"/>
                </a:lnTo>
                <a:lnTo>
                  <a:pt x="8004" y="11891"/>
                </a:lnTo>
                <a:lnTo>
                  <a:pt x="7912" y="12122"/>
                </a:lnTo>
                <a:lnTo>
                  <a:pt x="7819" y="12353"/>
                </a:lnTo>
                <a:lnTo>
                  <a:pt x="7634" y="12539"/>
                </a:lnTo>
                <a:lnTo>
                  <a:pt x="7495" y="12724"/>
                </a:lnTo>
                <a:lnTo>
                  <a:pt x="7310" y="12909"/>
                </a:lnTo>
                <a:lnTo>
                  <a:pt x="7079" y="13001"/>
                </a:lnTo>
                <a:lnTo>
                  <a:pt x="6709" y="13140"/>
                </a:lnTo>
                <a:lnTo>
                  <a:pt x="6339" y="13186"/>
                </a:lnTo>
                <a:lnTo>
                  <a:pt x="6015" y="13140"/>
                </a:lnTo>
                <a:lnTo>
                  <a:pt x="5691" y="13047"/>
                </a:lnTo>
                <a:lnTo>
                  <a:pt x="5413" y="12909"/>
                </a:lnTo>
                <a:lnTo>
                  <a:pt x="5182" y="12724"/>
                </a:lnTo>
                <a:lnTo>
                  <a:pt x="4812" y="12400"/>
                </a:lnTo>
                <a:lnTo>
                  <a:pt x="4488" y="12168"/>
                </a:lnTo>
                <a:lnTo>
                  <a:pt x="4072" y="11937"/>
                </a:lnTo>
                <a:lnTo>
                  <a:pt x="3701" y="11752"/>
                </a:lnTo>
                <a:lnTo>
                  <a:pt x="3285" y="11613"/>
                </a:lnTo>
                <a:lnTo>
                  <a:pt x="2822" y="11521"/>
                </a:lnTo>
                <a:lnTo>
                  <a:pt x="2406" y="11474"/>
                </a:lnTo>
                <a:lnTo>
                  <a:pt x="1943" y="11428"/>
                </a:lnTo>
                <a:lnTo>
                  <a:pt x="1157" y="11428"/>
                </a:lnTo>
                <a:lnTo>
                  <a:pt x="925" y="11474"/>
                </a:lnTo>
                <a:lnTo>
                  <a:pt x="694" y="11521"/>
                </a:lnTo>
                <a:lnTo>
                  <a:pt x="509" y="11613"/>
                </a:lnTo>
                <a:lnTo>
                  <a:pt x="324" y="11798"/>
                </a:lnTo>
                <a:lnTo>
                  <a:pt x="185" y="11937"/>
                </a:lnTo>
                <a:lnTo>
                  <a:pt x="93" y="12168"/>
                </a:lnTo>
                <a:lnTo>
                  <a:pt x="0" y="12353"/>
                </a:lnTo>
                <a:lnTo>
                  <a:pt x="0" y="12631"/>
                </a:lnTo>
                <a:lnTo>
                  <a:pt x="0" y="19109"/>
                </a:lnTo>
                <a:lnTo>
                  <a:pt x="0" y="19340"/>
                </a:lnTo>
                <a:lnTo>
                  <a:pt x="93" y="19571"/>
                </a:lnTo>
                <a:lnTo>
                  <a:pt x="185" y="19756"/>
                </a:lnTo>
                <a:lnTo>
                  <a:pt x="324" y="19941"/>
                </a:lnTo>
                <a:lnTo>
                  <a:pt x="509" y="20080"/>
                </a:lnTo>
                <a:lnTo>
                  <a:pt x="694" y="20173"/>
                </a:lnTo>
                <a:lnTo>
                  <a:pt x="925" y="20265"/>
                </a:lnTo>
                <a:lnTo>
                  <a:pt x="2406" y="20265"/>
                </a:lnTo>
                <a:lnTo>
                  <a:pt x="2822" y="20173"/>
                </a:lnTo>
                <a:lnTo>
                  <a:pt x="3285" y="20080"/>
                </a:lnTo>
                <a:lnTo>
                  <a:pt x="3701" y="19941"/>
                </a:lnTo>
                <a:lnTo>
                  <a:pt x="4072" y="19756"/>
                </a:lnTo>
                <a:lnTo>
                  <a:pt x="4488" y="19571"/>
                </a:lnTo>
                <a:lnTo>
                  <a:pt x="4812" y="19294"/>
                </a:lnTo>
                <a:lnTo>
                  <a:pt x="5182" y="19016"/>
                </a:lnTo>
                <a:lnTo>
                  <a:pt x="5367" y="18831"/>
                </a:lnTo>
                <a:lnTo>
                  <a:pt x="5598" y="18692"/>
                </a:lnTo>
                <a:lnTo>
                  <a:pt x="5830" y="18600"/>
                </a:lnTo>
                <a:lnTo>
                  <a:pt x="6061" y="18553"/>
                </a:lnTo>
                <a:lnTo>
                  <a:pt x="6570" y="18553"/>
                </a:lnTo>
                <a:lnTo>
                  <a:pt x="6848" y="18600"/>
                </a:lnTo>
                <a:lnTo>
                  <a:pt x="7079" y="18692"/>
                </a:lnTo>
                <a:lnTo>
                  <a:pt x="7310" y="18831"/>
                </a:lnTo>
                <a:lnTo>
                  <a:pt x="7495" y="18970"/>
                </a:lnTo>
                <a:lnTo>
                  <a:pt x="7680" y="19155"/>
                </a:lnTo>
                <a:lnTo>
                  <a:pt x="7819" y="19386"/>
                </a:lnTo>
                <a:lnTo>
                  <a:pt x="7912" y="19617"/>
                </a:lnTo>
                <a:lnTo>
                  <a:pt x="8004" y="19895"/>
                </a:lnTo>
                <a:lnTo>
                  <a:pt x="8051" y="20173"/>
                </a:lnTo>
                <a:lnTo>
                  <a:pt x="8051" y="20497"/>
                </a:lnTo>
                <a:lnTo>
                  <a:pt x="8051" y="22116"/>
                </a:lnTo>
                <a:lnTo>
                  <a:pt x="8051" y="22347"/>
                </a:lnTo>
                <a:lnTo>
                  <a:pt x="8004" y="22625"/>
                </a:lnTo>
                <a:lnTo>
                  <a:pt x="7912" y="22856"/>
                </a:lnTo>
                <a:lnTo>
                  <a:pt x="7819" y="23088"/>
                </a:lnTo>
                <a:lnTo>
                  <a:pt x="7634" y="23273"/>
                </a:lnTo>
                <a:lnTo>
                  <a:pt x="7495" y="23458"/>
                </a:lnTo>
                <a:lnTo>
                  <a:pt x="7310" y="23596"/>
                </a:lnTo>
                <a:lnTo>
                  <a:pt x="7079" y="23735"/>
                </a:lnTo>
                <a:lnTo>
                  <a:pt x="6709" y="23874"/>
                </a:lnTo>
                <a:lnTo>
                  <a:pt x="6339" y="23920"/>
                </a:lnTo>
                <a:lnTo>
                  <a:pt x="6015" y="23874"/>
                </a:lnTo>
                <a:lnTo>
                  <a:pt x="5691" y="23782"/>
                </a:lnTo>
                <a:lnTo>
                  <a:pt x="5413" y="23643"/>
                </a:lnTo>
                <a:lnTo>
                  <a:pt x="5182" y="23411"/>
                </a:lnTo>
                <a:lnTo>
                  <a:pt x="4812" y="23134"/>
                </a:lnTo>
                <a:lnTo>
                  <a:pt x="4488" y="22902"/>
                </a:lnTo>
                <a:lnTo>
                  <a:pt x="4072" y="22671"/>
                </a:lnTo>
                <a:lnTo>
                  <a:pt x="3701" y="22486"/>
                </a:lnTo>
                <a:lnTo>
                  <a:pt x="3285" y="22347"/>
                </a:lnTo>
                <a:lnTo>
                  <a:pt x="2822" y="22255"/>
                </a:lnTo>
                <a:lnTo>
                  <a:pt x="2406" y="22162"/>
                </a:lnTo>
                <a:lnTo>
                  <a:pt x="925" y="22162"/>
                </a:lnTo>
                <a:lnTo>
                  <a:pt x="694" y="22255"/>
                </a:lnTo>
                <a:lnTo>
                  <a:pt x="509" y="22347"/>
                </a:lnTo>
                <a:lnTo>
                  <a:pt x="324" y="22486"/>
                </a:lnTo>
                <a:lnTo>
                  <a:pt x="185" y="22671"/>
                </a:lnTo>
                <a:lnTo>
                  <a:pt x="93" y="22856"/>
                </a:lnTo>
                <a:lnTo>
                  <a:pt x="0" y="23088"/>
                </a:lnTo>
                <a:lnTo>
                  <a:pt x="0" y="23319"/>
                </a:lnTo>
                <a:lnTo>
                  <a:pt x="0" y="29843"/>
                </a:lnTo>
                <a:lnTo>
                  <a:pt x="0" y="30074"/>
                </a:lnTo>
                <a:lnTo>
                  <a:pt x="93" y="30305"/>
                </a:lnTo>
                <a:lnTo>
                  <a:pt x="185" y="30490"/>
                </a:lnTo>
                <a:lnTo>
                  <a:pt x="324" y="30675"/>
                </a:lnTo>
                <a:lnTo>
                  <a:pt x="509" y="30814"/>
                </a:lnTo>
                <a:lnTo>
                  <a:pt x="694" y="30907"/>
                </a:lnTo>
                <a:lnTo>
                  <a:pt x="925" y="30999"/>
                </a:lnTo>
                <a:lnTo>
                  <a:pt x="2406" y="30999"/>
                </a:lnTo>
                <a:lnTo>
                  <a:pt x="2822" y="30907"/>
                </a:lnTo>
                <a:lnTo>
                  <a:pt x="3285" y="30814"/>
                </a:lnTo>
                <a:lnTo>
                  <a:pt x="3701" y="30675"/>
                </a:lnTo>
                <a:lnTo>
                  <a:pt x="4072" y="30490"/>
                </a:lnTo>
                <a:lnTo>
                  <a:pt x="4488" y="30259"/>
                </a:lnTo>
                <a:lnTo>
                  <a:pt x="4812" y="30028"/>
                </a:lnTo>
                <a:lnTo>
                  <a:pt x="5182" y="29704"/>
                </a:lnTo>
                <a:lnTo>
                  <a:pt x="5367" y="29565"/>
                </a:lnTo>
                <a:lnTo>
                  <a:pt x="5598" y="29426"/>
                </a:lnTo>
                <a:lnTo>
                  <a:pt x="5830" y="29334"/>
                </a:lnTo>
                <a:lnTo>
                  <a:pt x="6061" y="29287"/>
                </a:lnTo>
                <a:lnTo>
                  <a:pt x="6339" y="29241"/>
                </a:lnTo>
                <a:lnTo>
                  <a:pt x="6570" y="29287"/>
                </a:lnTo>
                <a:lnTo>
                  <a:pt x="6848" y="29334"/>
                </a:lnTo>
                <a:lnTo>
                  <a:pt x="7079" y="29426"/>
                </a:lnTo>
                <a:lnTo>
                  <a:pt x="7310" y="29565"/>
                </a:lnTo>
                <a:lnTo>
                  <a:pt x="7495" y="29704"/>
                </a:lnTo>
                <a:lnTo>
                  <a:pt x="7680" y="29889"/>
                </a:lnTo>
                <a:lnTo>
                  <a:pt x="7819" y="30074"/>
                </a:lnTo>
                <a:lnTo>
                  <a:pt x="7912" y="30305"/>
                </a:lnTo>
                <a:lnTo>
                  <a:pt x="8004" y="30537"/>
                </a:lnTo>
                <a:lnTo>
                  <a:pt x="8051" y="30814"/>
                </a:lnTo>
                <a:lnTo>
                  <a:pt x="8051" y="31046"/>
                </a:lnTo>
                <a:lnTo>
                  <a:pt x="8051" y="32850"/>
                </a:lnTo>
                <a:lnTo>
                  <a:pt x="8051" y="33081"/>
                </a:lnTo>
                <a:lnTo>
                  <a:pt x="8004" y="33313"/>
                </a:lnTo>
                <a:lnTo>
                  <a:pt x="7912" y="33590"/>
                </a:lnTo>
                <a:lnTo>
                  <a:pt x="7819" y="33775"/>
                </a:lnTo>
                <a:lnTo>
                  <a:pt x="7634" y="34007"/>
                </a:lnTo>
                <a:lnTo>
                  <a:pt x="7495" y="34192"/>
                </a:lnTo>
                <a:lnTo>
                  <a:pt x="7310" y="34331"/>
                </a:lnTo>
                <a:lnTo>
                  <a:pt x="7079" y="34469"/>
                </a:lnTo>
                <a:lnTo>
                  <a:pt x="6709" y="34562"/>
                </a:lnTo>
                <a:lnTo>
                  <a:pt x="6339" y="34608"/>
                </a:lnTo>
                <a:lnTo>
                  <a:pt x="6015" y="34608"/>
                </a:lnTo>
                <a:lnTo>
                  <a:pt x="5691" y="34516"/>
                </a:lnTo>
                <a:lnTo>
                  <a:pt x="5413" y="34331"/>
                </a:lnTo>
                <a:lnTo>
                  <a:pt x="5182" y="34145"/>
                </a:lnTo>
                <a:lnTo>
                  <a:pt x="4812" y="33868"/>
                </a:lnTo>
                <a:lnTo>
                  <a:pt x="4488" y="33590"/>
                </a:lnTo>
                <a:lnTo>
                  <a:pt x="4072" y="33405"/>
                </a:lnTo>
                <a:lnTo>
                  <a:pt x="3701" y="33220"/>
                </a:lnTo>
                <a:lnTo>
                  <a:pt x="3285" y="33081"/>
                </a:lnTo>
                <a:lnTo>
                  <a:pt x="2822" y="32943"/>
                </a:lnTo>
                <a:lnTo>
                  <a:pt x="2406" y="32896"/>
                </a:lnTo>
                <a:lnTo>
                  <a:pt x="925" y="32896"/>
                </a:lnTo>
                <a:lnTo>
                  <a:pt x="694" y="32989"/>
                </a:lnTo>
                <a:lnTo>
                  <a:pt x="509" y="33081"/>
                </a:lnTo>
                <a:lnTo>
                  <a:pt x="324" y="33220"/>
                </a:lnTo>
                <a:lnTo>
                  <a:pt x="185" y="33405"/>
                </a:lnTo>
                <a:lnTo>
                  <a:pt x="93" y="33590"/>
                </a:lnTo>
                <a:lnTo>
                  <a:pt x="0" y="33822"/>
                </a:lnTo>
                <a:lnTo>
                  <a:pt x="0" y="34053"/>
                </a:lnTo>
                <a:lnTo>
                  <a:pt x="0" y="40530"/>
                </a:lnTo>
                <a:lnTo>
                  <a:pt x="0" y="40762"/>
                </a:lnTo>
                <a:lnTo>
                  <a:pt x="93" y="40993"/>
                </a:lnTo>
                <a:lnTo>
                  <a:pt x="185" y="41224"/>
                </a:lnTo>
                <a:lnTo>
                  <a:pt x="324" y="41363"/>
                </a:lnTo>
                <a:lnTo>
                  <a:pt x="509" y="41502"/>
                </a:lnTo>
                <a:lnTo>
                  <a:pt x="694" y="41641"/>
                </a:lnTo>
                <a:lnTo>
                  <a:pt x="925" y="41687"/>
                </a:lnTo>
                <a:lnTo>
                  <a:pt x="1157" y="41733"/>
                </a:lnTo>
                <a:lnTo>
                  <a:pt x="1943" y="41733"/>
                </a:lnTo>
                <a:lnTo>
                  <a:pt x="2406" y="41687"/>
                </a:lnTo>
                <a:lnTo>
                  <a:pt x="2822" y="41641"/>
                </a:lnTo>
                <a:lnTo>
                  <a:pt x="3285" y="41548"/>
                </a:lnTo>
                <a:lnTo>
                  <a:pt x="3701" y="41409"/>
                </a:lnTo>
                <a:lnTo>
                  <a:pt x="4072" y="41224"/>
                </a:lnTo>
                <a:lnTo>
                  <a:pt x="4488" y="40993"/>
                </a:lnTo>
                <a:lnTo>
                  <a:pt x="4812" y="40715"/>
                </a:lnTo>
                <a:lnTo>
                  <a:pt x="5182" y="40438"/>
                </a:lnTo>
                <a:lnTo>
                  <a:pt x="5367" y="40299"/>
                </a:lnTo>
                <a:lnTo>
                  <a:pt x="5598" y="40160"/>
                </a:lnTo>
                <a:lnTo>
                  <a:pt x="5830" y="40068"/>
                </a:lnTo>
                <a:lnTo>
                  <a:pt x="6061" y="40021"/>
                </a:lnTo>
                <a:lnTo>
                  <a:pt x="6339" y="39975"/>
                </a:lnTo>
                <a:lnTo>
                  <a:pt x="6570" y="39975"/>
                </a:lnTo>
                <a:lnTo>
                  <a:pt x="6848" y="40068"/>
                </a:lnTo>
                <a:lnTo>
                  <a:pt x="7079" y="40160"/>
                </a:lnTo>
                <a:lnTo>
                  <a:pt x="7310" y="40253"/>
                </a:lnTo>
                <a:lnTo>
                  <a:pt x="7495" y="40438"/>
                </a:lnTo>
                <a:lnTo>
                  <a:pt x="7680" y="40623"/>
                </a:lnTo>
                <a:lnTo>
                  <a:pt x="7819" y="40808"/>
                </a:lnTo>
                <a:lnTo>
                  <a:pt x="7912" y="41039"/>
                </a:lnTo>
                <a:lnTo>
                  <a:pt x="8004" y="41271"/>
                </a:lnTo>
                <a:lnTo>
                  <a:pt x="8051" y="41502"/>
                </a:lnTo>
                <a:lnTo>
                  <a:pt x="8051" y="41733"/>
                </a:lnTo>
                <a:lnTo>
                  <a:pt x="8051" y="43538"/>
                </a:lnTo>
                <a:lnTo>
                  <a:pt x="8051" y="43815"/>
                </a:lnTo>
                <a:lnTo>
                  <a:pt x="8004" y="44047"/>
                </a:lnTo>
                <a:lnTo>
                  <a:pt x="7912" y="44278"/>
                </a:lnTo>
                <a:lnTo>
                  <a:pt x="7819" y="44509"/>
                </a:lnTo>
                <a:lnTo>
                  <a:pt x="7634" y="44741"/>
                </a:lnTo>
                <a:lnTo>
                  <a:pt x="7495" y="44880"/>
                </a:lnTo>
                <a:lnTo>
                  <a:pt x="7310" y="45065"/>
                </a:lnTo>
                <a:lnTo>
                  <a:pt x="7079" y="45157"/>
                </a:lnTo>
                <a:lnTo>
                  <a:pt x="6709" y="45296"/>
                </a:lnTo>
                <a:lnTo>
                  <a:pt x="6339" y="45342"/>
                </a:lnTo>
                <a:lnTo>
                  <a:pt x="6015" y="45296"/>
                </a:lnTo>
                <a:lnTo>
                  <a:pt x="5691" y="45203"/>
                </a:lnTo>
                <a:lnTo>
                  <a:pt x="5413" y="45065"/>
                </a:lnTo>
                <a:lnTo>
                  <a:pt x="5182" y="44880"/>
                </a:lnTo>
                <a:lnTo>
                  <a:pt x="4812" y="44602"/>
                </a:lnTo>
                <a:lnTo>
                  <a:pt x="4488" y="44324"/>
                </a:lnTo>
                <a:lnTo>
                  <a:pt x="4072" y="44093"/>
                </a:lnTo>
                <a:lnTo>
                  <a:pt x="3701" y="43908"/>
                </a:lnTo>
                <a:lnTo>
                  <a:pt x="3285" y="43769"/>
                </a:lnTo>
                <a:lnTo>
                  <a:pt x="2822" y="43677"/>
                </a:lnTo>
                <a:lnTo>
                  <a:pt x="2406" y="43630"/>
                </a:lnTo>
                <a:lnTo>
                  <a:pt x="1943" y="43584"/>
                </a:lnTo>
                <a:lnTo>
                  <a:pt x="1157" y="43584"/>
                </a:lnTo>
                <a:lnTo>
                  <a:pt x="925" y="43630"/>
                </a:lnTo>
                <a:lnTo>
                  <a:pt x="694" y="43677"/>
                </a:lnTo>
                <a:lnTo>
                  <a:pt x="509" y="43815"/>
                </a:lnTo>
                <a:lnTo>
                  <a:pt x="324" y="43954"/>
                </a:lnTo>
                <a:lnTo>
                  <a:pt x="185" y="44093"/>
                </a:lnTo>
                <a:lnTo>
                  <a:pt x="93" y="44324"/>
                </a:lnTo>
                <a:lnTo>
                  <a:pt x="0" y="44556"/>
                </a:lnTo>
                <a:lnTo>
                  <a:pt x="0" y="44787"/>
                </a:lnTo>
                <a:lnTo>
                  <a:pt x="0" y="51264"/>
                </a:lnTo>
                <a:lnTo>
                  <a:pt x="0" y="51496"/>
                </a:lnTo>
                <a:lnTo>
                  <a:pt x="93" y="51727"/>
                </a:lnTo>
                <a:lnTo>
                  <a:pt x="185" y="51912"/>
                </a:lnTo>
                <a:lnTo>
                  <a:pt x="324" y="52097"/>
                </a:lnTo>
                <a:lnTo>
                  <a:pt x="509" y="52236"/>
                </a:lnTo>
                <a:lnTo>
                  <a:pt x="694" y="52329"/>
                </a:lnTo>
                <a:lnTo>
                  <a:pt x="925" y="52421"/>
                </a:lnTo>
                <a:lnTo>
                  <a:pt x="2406" y="52421"/>
                </a:lnTo>
                <a:lnTo>
                  <a:pt x="2822" y="52375"/>
                </a:lnTo>
                <a:lnTo>
                  <a:pt x="3285" y="52236"/>
                </a:lnTo>
                <a:lnTo>
                  <a:pt x="3701" y="52097"/>
                </a:lnTo>
                <a:lnTo>
                  <a:pt x="4072" y="51912"/>
                </a:lnTo>
                <a:lnTo>
                  <a:pt x="4488" y="51727"/>
                </a:lnTo>
                <a:lnTo>
                  <a:pt x="4812" y="51450"/>
                </a:lnTo>
                <a:lnTo>
                  <a:pt x="5182" y="51172"/>
                </a:lnTo>
                <a:lnTo>
                  <a:pt x="5367" y="50987"/>
                </a:lnTo>
                <a:lnTo>
                  <a:pt x="5598" y="50894"/>
                </a:lnTo>
                <a:lnTo>
                  <a:pt x="5830" y="50802"/>
                </a:lnTo>
                <a:lnTo>
                  <a:pt x="6061" y="50709"/>
                </a:lnTo>
                <a:lnTo>
                  <a:pt x="6570" y="50709"/>
                </a:lnTo>
                <a:lnTo>
                  <a:pt x="6848" y="50756"/>
                </a:lnTo>
                <a:lnTo>
                  <a:pt x="7079" y="50848"/>
                </a:lnTo>
                <a:lnTo>
                  <a:pt x="7310" y="50987"/>
                </a:lnTo>
                <a:lnTo>
                  <a:pt x="7495" y="51126"/>
                </a:lnTo>
                <a:lnTo>
                  <a:pt x="7680" y="51311"/>
                </a:lnTo>
                <a:lnTo>
                  <a:pt x="7819" y="51542"/>
                </a:lnTo>
                <a:lnTo>
                  <a:pt x="7912" y="51727"/>
                </a:lnTo>
                <a:lnTo>
                  <a:pt x="8004" y="52005"/>
                </a:lnTo>
                <a:lnTo>
                  <a:pt x="8051" y="52236"/>
                </a:lnTo>
                <a:lnTo>
                  <a:pt x="8051" y="52467"/>
                </a:lnTo>
                <a:lnTo>
                  <a:pt x="8051" y="54272"/>
                </a:lnTo>
                <a:lnTo>
                  <a:pt x="8051" y="54549"/>
                </a:lnTo>
                <a:lnTo>
                  <a:pt x="8004" y="54781"/>
                </a:lnTo>
                <a:lnTo>
                  <a:pt x="7912" y="55012"/>
                </a:lnTo>
                <a:lnTo>
                  <a:pt x="7819" y="55243"/>
                </a:lnTo>
                <a:lnTo>
                  <a:pt x="7634" y="55429"/>
                </a:lnTo>
                <a:lnTo>
                  <a:pt x="7495" y="55614"/>
                </a:lnTo>
                <a:lnTo>
                  <a:pt x="7310" y="55799"/>
                </a:lnTo>
                <a:lnTo>
                  <a:pt x="7079" y="55891"/>
                </a:lnTo>
                <a:lnTo>
                  <a:pt x="6709" y="56030"/>
                </a:lnTo>
                <a:lnTo>
                  <a:pt x="6339" y="56076"/>
                </a:lnTo>
                <a:lnTo>
                  <a:pt x="6015" y="56030"/>
                </a:lnTo>
                <a:lnTo>
                  <a:pt x="5691" y="55937"/>
                </a:lnTo>
                <a:lnTo>
                  <a:pt x="5413" y="55799"/>
                </a:lnTo>
                <a:lnTo>
                  <a:pt x="5182" y="55614"/>
                </a:lnTo>
                <a:lnTo>
                  <a:pt x="4812" y="55290"/>
                </a:lnTo>
                <a:lnTo>
                  <a:pt x="4488" y="55058"/>
                </a:lnTo>
                <a:lnTo>
                  <a:pt x="4072" y="54827"/>
                </a:lnTo>
                <a:lnTo>
                  <a:pt x="3701" y="54642"/>
                </a:lnTo>
                <a:lnTo>
                  <a:pt x="3285" y="54503"/>
                </a:lnTo>
                <a:lnTo>
                  <a:pt x="2822" y="54411"/>
                </a:lnTo>
                <a:lnTo>
                  <a:pt x="2406" y="54364"/>
                </a:lnTo>
                <a:lnTo>
                  <a:pt x="1943" y="54318"/>
                </a:lnTo>
                <a:lnTo>
                  <a:pt x="1157" y="54318"/>
                </a:lnTo>
                <a:lnTo>
                  <a:pt x="925" y="54364"/>
                </a:lnTo>
                <a:lnTo>
                  <a:pt x="694" y="54411"/>
                </a:lnTo>
                <a:lnTo>
                  <a:pt x="509" y="54503"/>
                </a:lnTo>
                <a:lnTo>
                  <a:pt x="324" y="54688"/>
                </a:lnTo>
                <a:lnTo>
                  <a:pt x="185" y="54827"/>
                </a:lnTo>
                <a:lnTo>
                  <a:pt x="93" y="55058"/>
                </a:lnTo>
                <a:lnTo>
                  <a:pt x="0" y="55243"/>
                </a:lnTo>
                <a:lnTo>
                  <a:pt x="0" y="55521"/>
                </a:lnTo>
                <a:lnTo>
                  <a:pt x="0" y="61999"/>
                </a:lnTo>
                <a:lnTo>
                  <a:pt x="0" y="62230"/>
                </a:lnTo>
                <a:lnTo>
                  <a:pt x="93" y="62461"/>
                </a:lnTo>
                <a:lnTo>
                  <a:pt x="185" y="62646"/>
                </a:lnTo>
                <a:lnTo>
                  <a:pt x="324" y="62831"/>
                </a:lnTo>
                <a:lnTo>
                  <a:pt x="509" y="62970"/>
                </a:lnTo>
                <a:lnTo>
                  <a:pt x="694" y="63063"/>
                </a:lnTo>
                <a:lnTo>
                  <a:pt x="925" y="63155"/>
                </a:lnTo>
                <a:lnTo>
                  <a:pt x="2406" y="63155"/>
                </a:lnTo>
                <a:lnTo>
                  <a:pt x="2822" y="63063"/>
                </a:lnTo>
                <a:lnTo>
                  <a:pt x="3285" y="62970"/>
                </a:lnTo>
                <a:lnTo>
                  <a:pt x="3701" y="62831"/>
                </a:lnTo>
                <a:lnTo>
                  <a:pt x="4072" y="62646"/>
                </a:lnTo>
                <a:lnTo>
                  <a:pt x="4488" y="62415"/>
                </a:lnTo>
                <a:lnTo>
                  <a:pt x="4812" y="62184"/>
                </a:lnTo>
                <a:lnTo>
                  <a:pt x="5182" y="61906"/>
                </a:lnTo>
                <a:lnTo>
                  <a:pt x="5367" y="61721"/>
                </a:lnTo>
                <a:lnTo>
                  <a:pt x="5598" y="61582"/>
                </a:lnTo>
                <a:lnTo>
                  <a:pt x="5830" y="61490"/>
                </a:lnTo>
                <a:lnTo>
                  <a:pt x="6061" y="61443"/>
                </a:lnTo>
                <a:lnTo>
                  <a:pt x="6570" y="61443"/>
                </a:lnTo>
                <a:lnTo>
                  <a:pt x="6848" y="61490"/>
                </a:lnTo>
                <a:lnTo>
                  <a:pt x="7079" y="61582"/>
                </a:lnTo>
                <a:lnTo>
                  <a:pt x="7310" y="61721"/>
                </a:lnTo>
                <a:lnTo>
                  <a:pt x="7495" y="61860"/>
                </a:lnTo>
                <a:lnTo>
                  <a:pt x="7680" y="62045"/>
                </a:lnTo>
                <a:lnTo>
                  <a:pt x="7819" y="62276"/>
                </a:lnTo>
                <a:lnTo>
                  <a:pt x="7912" y="62461"/>
                </a:lnTo>
                <a:lnTo>
                  <a:pt x="8004" y="62739"/>
                </a:lnTo>
                <a:lnTo>
                  <a:pt x="8051" y="62970"/>
                </a:lnTo>
                <a:lnTo>
                  <a:pt x="8051" y="63202"/>
                </a:lnTo>
                <a:lnTo>
                  <a:pt x="8051" y="65006"/>
                </a:lnTo>
                <a:lnTo>
                  <a:pt x="8051" y="65237"/>
                </a:lnTo>
                <a:lnTo>
                  <a:pt x="8004" y="65515"/>
                </a:lnTo>
                <a:lnTo>
                  <a:pt x="7912" y="65746"/>
                </a:lnTo>
                <a:lnTo>
                  <a:pt x="7819" y="65978"/>
                </a:lnTo>
                <a:lnTo>
                  <a:pt x="7634" y="66163"/>
                </a:lnTo>
                <a:lnTo>
                  <a:pt x="7495" y="66348"/>
                </a:lnTo>
                <a:lnTo>
                  <a:pt x="7310" y="66486"/>
                </a:lnTo>
                <a:lnTo>
                  <a:pt x="7079" y="66625"/>
                </a:lnTo>
                <a:lnTo>
                  <a:pt x="6709" y="66764"/>
                </a:lnTo>
                <a:lnTo>
                  <a:pt x="6015" y="66764"/>
                </a:lnTo>
                <a:lnTo>
                  <a:pt x="5691" y="66672"/>
                </a:lnTo>
                <a:lnTo>
                  <a:pt x="5413" y="66533"/>
                </a:lnTo>
                <a:lnTo>
                  <a:pt x="5182" y="66301"/>
                </a:lnTo>
                <a:lnTo>
                  <a:pt x="4812" y="66024"/>
                </a:lnTo>
                <a:lnTo>
                  <a:pt x="4488" y="65792"/>
                </a:lnTo>
                <a:lnTo>
                  <a:pt x="4072" y="65561"/>
                </a:lnTo>
                <a:lnTo>
                  <a:pt x="3701" y="65376"/>
                </a:lnTo>
                <a:lnTo>
                  <a:pt x="3285" y="65237"/>
                </a:lnTo>
                <a:lnTo>
                  <a:pt x="2822" y="65145"/>
                </a:lnTo>
                <a:lnTo>
                  <a:pt x="2406" y="65052"/>
                </a:lnTo>
                <a:lnTo>
                  <a:pt x="925" y="65052"/>
                </a:lnTo>
                <a:lnTo>
                  <a:pt x="694" y="65145"/>
                </a:lnTo>
                <a:lnTo>
                  <a:pt x="509" y="65237"/>
                </a:lnTo>
                <a:lnTo>
                  <a:pt x="324" y="65376"/>
                </a:lnTo>
                <a:lnTo>
                  <a:pt x="185" y="65561"/>
                </a:lnTo>
                <a:lnTo>
                  <a:pt x="93" y="65746"/>
                </a:lnTo>
                <a:lnTo>
                  <a:pt x="0" y="65978"/>
                </a:lnTo>
                <a:lnTo>
                  <a:pt x="0" y="66209"/>
                </a:lnTo>
                <a:lnTo>
                  <a:pt x="0" y="73427"/>
                </a:lnTo>
                <a:lnTo>
                  <a:pt x="0" y="73658"/>
                </a:lnTo>
                <a:lnTo>
                  <a:pt x="93" y="73889"/>
                </a:lnTo>
                <a:lnTo>
                  <a:pt x="185" y="74074"/>
                </a:lnTo>
                <a:lnTo>
                  <a:pt x="324" y="74259"/>
                </a:lnTo>
                <a:lnTo>
                  <a:pt x="509" y="74398"/>
                </a:lnTo>
                <a:lnTo>
                  <a:pt x="694" y="74491"/>
                </a:lnTo>
                <a:lnTo>
                  <a:pt x="925" y="74583"/>
                </a:lnTo>
                <a:lnTo>
                  <a:pt x="89112" y="74583"/>
                </a:lnTo>
                <a:lnTo>
                  <a:pt x="89482" y="74537"/>
                </a:lnTo>
                <a:lnTo>
                  <a:pt x="89852" y="74445"/>
                </a:lnTo>
                <a:lnTo>
                  <a:pt x="90176" y="74259"/>
                </a:lnTo>
                <a:lnTo>
                  <a:pt x="90454" y="74028"/>
                </a:lnTo>
                <a:lnTo>
                  <a:pt x="90685" y="73751"/>
                </a:lnTo>
                <a:lnTo>
                  <a:pt x="90870" y="73427"/>
                </a:lnTo>
                <a:lnTo>
                  <a:pt x="91009" y="73056"/>
                </a:lnTo>
                <a:lnTo>
                  <a:pt x="91009" y="72686"/>
                </a:lnTo>
                <a:lnTo>
                  <a:pt x="91009" y="1943"/>
                </a:lnTo>
                <a:lnTo>
                  <a:pt x="91009" y="1527"/>
                </a:lnTo>
                <a:lnTo>
                  <a:pt x="90870" y="1157"/>
                </a:lnTo>
                <a:lnTo>
                  <a:pt x="90685" y="833"/>
                </a:lnTo>
                <a:lnTo>
                  <a:pt x="90454" y="555"/>
                </a:lnTo>
                <a:lnTo>
                  <a:pt x="90176" y="324"/>
                </a:lnTo>
                <a:lnTo>
                  <a:pt x="89852" y="139"/>
                </a:lnTo>
                <a:lnTo>
                  <a:pt x="89482" y="46"/>
                </a:lnTo>
                <a:lnTo>
                  <a:pt x="89112" y="0"/>
                </a:lnTo>
                <a:close/>
              </a:path>
            </a:pathLst>
          </a:custGeom>
          <a:solidFill>
            <a:srgbClr val="FBDC77">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733;p37">
            <a:extLst>
              <a:ext uri="{FF2B5EF4-FFF2-40B4-BE49-F238E27FC236}">
                <a16:creationId xmlns:a16="http://schemas.microsoft.com/office/drawing/2014/main" id="{EB3DB5BC-5565-84B9-4D10-91FEC1CE9B16}"/>
              </a:ext>
            </a:extLst>
          </p:cNvPr>
          <p:cNvSpPr txBox="1">
            <a:spLocks/>
          </p:cNvSpPr>
          <p:nvPr/>
        </p:nvSpPr>
        <p:spPr>
          <a:xfrm>
            <a:off x="6654984" y="2440269"/>
            <a:ext cx="4480400" cy="748324"/>
          </a:xfrm>
          <a:prstGeom prst="rect">
            <a:avLst/>
          </a:prstGeom>
          <a:solidFill>
            <a:schemeClr val="accent1">
              <a:lumMod val="60000"/>
              <a:lumOff val="40000"/>
            </a:schemeClr>
          </a:solid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vi-VN" sz="2400" i="1" kern="0" dirty="0">
                <a:solidFill>
                  <a:schemeClr val="accent3">
                    <a:lumMod val="50000"/>
                  </a:schemeClr>
                </a:solidFill>
                <a:latin typeface="Times New Roman" panose="02020603050405020304" pitchFamily="18" charset="0"/>
                <a:ea typeface="SimSun" panose="02010600030101010101" pitchFamily="2" charset="-122"/>
              </a:rPr>
              <a:t>Ý kiến, đánh giá chủ quan của người viết</a:t>
            </a:r>
            <a:endParaRPr lang="vi-VN" sz="3600" i="1" kern="0" dirty="0">
              <a:solidFill>
                <a:schemeClr val="accent3">
                  <a:lumMod val="50000"/>
                </a:schemeClr>
              </a:solidFill>
            </a:endParaRPr>
          </a:p>
        </p:txBody>
      </p:sp>
      <p:sp>
        <p:nvSpPr>
          <p:cNvPr id="12" name="Google Shape;1737;p37">
            <a:extLst>
              <a:ext uri="{FF2B5EF4-FFF2-40B4-BE49-F238E27FC236}">
                <a16:creationId xmlns:a16="http://schemas.microsoft.com/office/drawing/2014/main" id="{C99E52B4-86D0-1EFE-06CF-E38DCC7AC847}"/>
              </a:ext>
            </a:extLst>
          </p:cNvPr>
          <p:cNvSpPr txBox="1">
            <a:spLocks/>
          </p:cNvSpPr>
          <p:nvPr/>
        </p:nvSpPr>
        <p:spPr>
          <a:xfrm>
            <a:off x="6654984" y="304126"/>
            <a:ext cx="4480400" cy="615600"/>
          </a:xfrm>
          <a:prstGeom prst="rect">
            <a:avLst/>
          </a:prstGeom>
          <a:solidFill>
            <a:schemeClr val="accent3">
              <a:lumMod val="40000"/>
              <a:lumOff val="60000"/>
            </a:schemeClr>
          </a:solid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i="1" kern="0">
                <a:solidFill>
                  <a:schemeClr val="accent3">
                    <a:lumMod val="50000"/>
                  </a:schemeClr>
                </a:solidFill>
                <a:latin typeface="Times New Roman" panose="02020603050405020304" pitchFamily="18" charset="0"/>
                <a:ea typeface="SimSun" panose="02010600030101010101" pitchFamily="2" charset="-122"/>
              </a:rPr>
              <a:t>Bằng chứng khách quan</a:t>
            </a:r>
            <a:endParaRPr lang="en-US" sz="3600" i="1" kern="0">
              <a:solidFill>
                <a:schemeClr val="accent3">
                  <a:lumMod val="50000"/>
                </a:schemeClr>
              </a:solidFill>
            </a:endParaRPr>
          </a:p>
        </p:txBody>
      </p:sp>
      <p:sp>
        <p:nvSpPr>
          <p:cNvPr id="13" name="Google Shape;1738;p37">
            <a:extLst>
              <a:ext uri="{FF2B5EF4-FFF2-40B4-BE49-F238E27FC236}">
                <a16:creationId xmlns:a16="http://schemas.microsoft.com/office/drawing/2014/main" id="{43A5F11E-C179-BD48-C786-564A99C2B055}"/>
              </a:ext>
            </a:extLst>
          </p:cNvPr>
          <p:cNvSpPr txBox="1">
            <a:spLocks/>
          </p:cNvSpPr>
          <p:nvPr/>
        </p:nvSpPr>
        <p:spPr>
          <a:xfrm>
            <a:off x="933614" y="230513"/>
            <a:ext cx="4700000" cy="1892807"/>
          </a:xfrm>
          <a:prstGeom prst="rect">
            <a:avLst/>
          </a:prstGeom>
          <a:solidFill>
            <a:schemeClr val="accent4"/>
          </a:solidFill>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r>
              <a:rPr lang="vi-VN" sz="2800" i="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Tìm câu văn thể hiện bằng chứng khách quan và ý kiến, đánh giá chủ quan của người viết trong đoạn văn sau:</a:t>
            </a:r>
            <a:endParaRPr lang="vi-VN" sz="2800" kern="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vi-VN" sz="2800" kern="0" dirty="0">
              <a:solidFill>
                <a:schemeClr val="bg1"/>
              </a:solidFill>
            </a:endParaRPr>
          </a:p>
        </p:txBody>
      </p:sp>
      <p:sp>
        <p:nvSpPr>
          <p:cNvPr id="14" name="TextBox 13">
            <a:extLst>
              <a:ext uri="{FF2B5EF4-FFF2-40B4-BE49-F238E27FC236}">
                <a16:creationId xmlns:a16="http://schemas.microsoft.com/office/drawing/2014/main" id="{525F245C-D89A-DC8E-873B-E4CE2337BC5D}"/>
              </a:ext>
            </a:extLst>
          </p:cNvPr>
          <p:cNvSpPr txBox="1"/>
          <p:nvPr/>
        </p:nvSpPr>
        <p:spPr>
          <a:xfrm>
            <a:off x="1146942" y="2440269"/>
            <a:ext cx="4286393" cy="3785652"/>
          </a:xfrm>
          <a:prstGeom prst="rect">
            <a:avLst/>
          </a:prstGeom>
          <a:noFill/>
        </p:spPr>
        <p:txBody>
          <a:bodyPr wrap="square">
            <a:spAutoFit/>
          </a:bodyPr>
          <a:lstStyle/>
          <a:p>
            <a:pPr algn="just">
              <a:spcAft>
                <a:spcPts val="800"/>
              </a:spcAft>
            </a:pPr>
            <a:r>
              <a:rPr lang="vi-VN" sz="2400" i="1">
                <a:effectLst/>
                <a:latin typeface="Times New Roman" panose="02020603050405020304" pitchFamily="18" charset="0"/>
                <a:ea typeface="Calibri" panose="020F0502020204030204" pitchFamily="34" charset="0"/>
                <a:cs typeface="Times New Roman" panose="02020603050405020304" pitchFamily="18" charset="0"/>
              </a:rPr>
              <a:t>Với các thi nhân, mùa thu lưu dấu của mình trong những vần thơ đượm một vẻ riêng trong trẻo. Nguyễn Du, Nguyễn Khuyến, Xuân Diệu, Huy Cận, Lưu Trọng Lư, Tế Hanh, Nguyễn Đình Thi… đều có những câu thơ, bài thơ tuyệt đẹp. Đến lượt mình, Hữu Thỉnh lại làm cho mùa thu có thêm hương sắc mới.</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4315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and a child playing in the park&#10;&#10;Description automatically generated">
            <a:extLst>
              <a:ext uri="{FF2B5EF4-FFF2-40B4-BE49-F238E27FC236}">
                <a16:creationId xmlns:a16="http://schemas.microsoft.com/office/drawing/2014/main" id="{1CC686D3-3879-DFA3-5B0E-B3214F11CCDC}"/>
              </a:ext>
            </a:extLst>
          </p:cNvPr>
          <p:cNvPicPr>
            <a:picLocks noChangeAspect="1"/>
          </p:cNvPicPr>
          <p:nvPr/>
        </p:nvPicPr>
        <p:blipFill rotWithShape="1">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l="52816" t="4330" b="52190"/>
          <a:stretch/>
        </p:blipFill>
        <p:spPr>
          <a:xfrm>
            <a:off x="4253917" y="4325792"/>
            <a:ext cx="2896266" cy="2668884"/>
          </a:xfrm>
          <a:prstGeom prst="rect">
            <a:avLst/>
          </a:prstGeom>
        </p:spPr>
      </p:pic>
      <p:sp>
        <p:nvSpPr>
          <p:cNvPr id="8" name="Rectangle: Rounded Corners 7">
            <a:extLst>
              <a:ext uri="{FF2B5EF4-FFF2-40B4-BE49-F238E27FC236}">
                <a16:creationId xmlns:a16="http://schemas.microsoft.com/office/drawing/2014/main" id="{B779D1EB-96A2-56F4-8370-1357FB664881}"/>
              </a:ext>
            </a:extLst>
          </p:cNvPr>
          <p:cNvSpPr/>
          <p:nvPr/>
        </p:nvSpPr>
        <p:spPr>
          <a:xfrm>
            <a:off x="6489951" y="2954594"/>
            <a:ext cx="4865859" cy="37978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B4F3CB2-6830-0F24-C087-D0519117E69D}"/>
              </a:ext>
            </a:extLst>
          </p:cNvPr>
          <p:cNvSpPr/>
          <p:nvPr/>
        </p:nvSpPr>
        <p:spPr>
          <a:xfrm>
            <a:off x="6421313" y="710159"/>
            <a:ext cx="4934498" cy="1413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Google Shape;1255;p65">
            <a:extLst>
              <a:ext uri="{FF2B5EF4-FFF2-40B4-BE49-F238E27FC236}">
                <a16:creationId xmlns:a16="http://schemas.microsoft.com/office/drawing/2014/main" id="{5E8A6552-7DD6-D2BB-D721-B303CDCEBF84}"/>
              </a:ext>
            </a:extLst>
          </p:cNvPr>
          <p:cNvSpPr/>
          <p:nvPr/>
        </p:nvSpPr>
        <p:spPr>
          <a:xfrm rot="5400000">
            <a:off x="1051295" y="1733115"/>
            <a:ext cx="4464639" cy="4599740"/>
          </a:xfrm>
          <a:custGeom>
            <a:avLst/>
            <a:gdLst/>
            <a:ahLst/>
            <a:cxnLst/>
            <a:rect l="l" t="t" r="r" b="b"/>
            <a:pathLst>
              <a:path w="91009" h="74584" extrusionOk="0">
                <a:moveTo>
                  <a:pt x="1157" y="0"/>
                </a:moveTo>
                <a:lnTo>
                  <a:pt x="925" y="46"/>
                </a:lnTo>
                <a:lnTo>
                  <a:pt x="694" y="93"/>
                </a:lnTo>
                <a:lnTo>
                  <a:pt x="509" y="231"/>
                </a:lnTo>
                <a:lnTo>
                  <a:pt x="324" y="370"/>
                </a:lnTo>
                <a:lnTo>
                  <a:pt x="185" y="509"/>
                </a:lnTo>
                <a:lnTo>
                  <a:pt x="93" y="740"/>
                </a:lnTo>
                <a:lnTo>
                  <a:pt x="0" y="972"/>
                </a:lnTo>
                <a:lnTo>
                  <a:pt x="0" y="1203"/>
                </a:lnTo>
                <a:lnTo>
                  <a:pt x="0" y="8374"/>
                </a:lnTo>
                <a:lnTo>
                  <a:pt x="0" y="8606"/>
                </a:lnTo>
                <a:lnTo>
                  <a:pt x="93" y="8837"/>
                </a:lnTo>
                <a:lnTo>
                  <a:pt x="185" y="9022"/>
                </a:lnTo>
                <a:lnTo>
                  <a:pt x="324" y="9207"/>
                </a:lnTo>
                <a:lnTo>
                  <a:pt x="509" y="9346"/>
                </a:lnTo>
                <a:lnTo>
                  <a:pt x="694" y="9485"/>
                </a:lnTo>
                <a:lnTo>
                  <a:pt x="925" y="9531"/>
                </a:lnTo>
                <a:lnTo>
                  <a:pt x="1157" y="9577"/>
                </a:lnTo>
                <a:lnTo>
                  <a:pt x="1943" y="9577"/>
                </a:lnTo>
                <a:lnTo>
                  <a:pt x="2406" y="9531"/>
                </a:lnTo>
                <a:lnTo>
                  <a:pt x="2822" y="9485"/>
                </a:lnTo>
                <a:lnTo>
                  <a:pt x="3285" y="9392"/>
                </a:lnTo>
                <a:lnTo>
                  <a:pt x="3701" y="9207"/>
                </a:lnTo>
                <a:lnTo>
                  <a:pt x="4072" y="9068"/>
                </a:lnTo>
                <a:lnTo>
                  <a:pt x="4488" y="8837"/>
                </a:lnTo>
                <a:lnTo>
                  <a:pt x="4812" y="8560"/>
                </a:lnTo>
                <a:lnTo>
                  <a:pt x="5182" y="8282"/>
                </a:lnTo>
                <a:lnTo>
                  <a:pt x="5367" y="8143"/>
                </a:lnTo>
                <a:lnTo>
                  <a:pt x="5598" y="8004"/>
                </a:lnTo>
                <a:lnTo>
                  <a:pt x="5830" y="7912"/>
                </a:lnTo>
                <a:lnTo>
                  <a:pt x="6061" y="7819"/>
                </a:lnTo>
                <a:lnTo>
                  <a:pt x="6570" y="7819"/>
                </a:lnTo>
                <a:lnTo>
                  <a:pt x="6848" y="7912"/>
                </a:lnTo>
                <a:lnTo>
                  <a:pt x="7079" y="8004"/>
                </a:lnTo>
                <a:lnTo>
                  <a:pt x="7310" y="8097"/>
                </a:lnTo>
                <a:lnTo>
                  <a:pt x="7495" y="8282"/>
                </a:lnTo>
                <a:lnTo>
                  <a:pt x="7680" y="8467"/>
                </a:lnTo>
                <a:lnTo>
                  <a:pt x="7819" y="8652"/>
                </a:lnTo>
                <a:lnTo>
                  <a:pt x="7912" y="8930"/>
                </a:lnTo>
                <a:lnTo>
                  <a:pt x="8004" y="9161"/>
                </a:lnTo>
                <a:lnTo>
                  <a:pt x="8051" y="9485"/>
                </a:lnTo>
                <a:lnTo>
                  <a:pt x="8051" y="9762"/>
                </a:lnTo>
                <a:lnTo>
                  <a:pt x="8051" y="11382"/>
                </a:lnTo>
                <a:lnTo>
                  <a:pt x="8051" y="11659"/>
                </a:lnTo>
                <a:lnTo>
                  <a:pt x="8004" y="11891"/>
                </a:lnTo>
                <a:lnTo>
                  <a:pt x="7912" y="12122"/>
                </a:lnTo>
                <a:lnTo>
                  <a:pt x="7819" y="12353"/>
                </a:lnTo>
                <a:lnTo>
                  <a:pt x="7634" y="12539"/>
                </a:lnTo>
                <a:lnTo>
                  <a:pt x="7495" y="12724"/>
                </a:lnTo>
                <a:lnTo>
                  <a:pt x="7310" y="12909"/>
                </a:lnTo>
                <a:lnTo>
                  <a:pt x="7079" y="13001"/>
                </a:lnTo>
                <a:lnTo>
                  <a:pt x="6709" y="13140"/>
                </a:lnTo>
                <a:lnTo>
                  <a:pt x="6339" y="13186"/>
                </a:lnTo>
                <a:lnTo>
                  <a:pt x="6015" y="13140"/>
                </a:lnTo>
                <a:lnTo>
                  <a:pt x="5691" y="13047"/>
                </a:lnTo>
                <a:lnTo>
                  <a:pt x="5413" y="12909"/>
                </a:lnTo>
                <a:lnTo>
                  <a:pt x="5182" y="12724"/>
                </a:lnTo>
                <a:lnTo>
                  <a:pt x="4812" y="12400"/>
                </a:lnTo>
                <a:lnTo>
                  <a:pt x="4488" y="12168"/>
                </a:lnTo>
                <a:lnTo>
                  <a:pt x="4072" y="11937"/>
                </a:lnTo>
                <a:lnTo>
                  <a:pt x="3701" y="11752"/>
                </a:lnTo>
                <a:lnTo>
                  <a:pt x="3285" y="11613"/>
                </a:lnTo>
                <a:lnTo>
                  <a:pt x="2822" y="11521"/>
                </a:lnTo>
                <a:lnTo>
                  <a:pt x="2406" y="11474"/>
                </a:lnTo>
                <a:lnTo>
                  <a:pt x="1943" y="11428"/>
                </a:lnTo>
                <a:lnTo>
                  <a:pt x="1157" y="11428"/>
                </a:lnTo>
                <a:lnTo>
                  <a:pt x="925" y="11474"/>
                </a:lnTo>
                <a:lnTo>
                  <a:pt x="694" y="11521"/>
                </a:lnTo>
                <a:lnTo>
                  <a:pt x="509" y="11613"/>
                </a:lnTo>
                <a:lnTo>
                  <a:pt x="324" y="11798"/>
                </a:lnTo>
                <a:lnTo>
                  <a:pt x="185" y="11937"/>
                </a:lnTo>
                <a:lnTo>
                  <a:pt x="93" y="12168"/>
                </a:lnTo>
                <a:lnTo>
                  <a:pt x="0" y="12353"/>
                </a:lnTo>
                <a:lnTo>
                  <a:pt x="0" y="12631"/>
                </a:lnTo>
                <a:lnTo>
                  <a:pt x="0" y="19109"/>
                </a:lnTo>
                <a:lnTo>
                  <a:pt x="0" y="19340"/>
                </a:lnTo>
                <a:lnTo>
                  <a:pt x="93" y="19571"/>
                </a:lnTo>
                <a:lnTo>
                  <a:pt x="185" y="19756"/>
                </a:lnTo>
                <a:lnTo>
                  <a:pt x="324" y="19941"/>
                </a:lnTo>
                <a:lnTo>
                  <a:pt x="509" y="20080"/>
                </a:lnTo>
                <a:lnTo>
                  <a:pt x="694" y="20173"/>
                </a:lnTo>
                <a:lnTo>
                  <a:pt x="925" y="20265"/>
                </a:lnTo>
                <a:lnTo>
                  <a:pt x="2406" y="20265"/>
                </a:lnTo>
                <a:lnTo>
                  <a:pt x="2822" y="20173"/>
                </a:lnTo>
                <a:lnTo>
                  <a:pt x="3285" y="20080"/>
                </a:lnTo>
                <a:lnTo>
                  <a:pt x="3701" y="19941"/>
                </a:lnTo>
                <a:lnTo>
                  <a:pt x="4072" y="19756"/>
                </a:lnTo>
                <a:lnTo>
                  <a:pt x="4488" y="19571"/>
                </a:lnTo>
                <a:lnTo>
                  <a:pt x="4812" y="19294"/>
                </a:lnTo>
                <a:lnTo>
                  <a:pt x="5182" y="19016"/>
                </a:lnTo>
                <a:lnTo>
                  <a:pt x="5367" y="18831"/>
                </a:lnTo>
                <a:lnTo>
                  <a:pt x="5598" y="18692"/>
                </a:lnTo>
                <a:lnTo>
                  <a:pt x="5830" y="18600"/>
                </a:lnTo>
                <a:lnTo>
                  <a:pt x="6061" y="18553"/>
                </a:lnTo>
                <a:lnTo>
                  <a:pt x="6570" y="18553"/>
                </a:lnTo>
                <a:lnTo>
                  <a:pt x="6848" y="18600"/>
                </a:lnTo>
                <a:lnTo>
                  <a:pt x="7079" y="18692"/>
                </a:lnTo>
                <a:lnTo>
                  <a:pt x="7310" y="18831"/>
                </a:lnTo>
                <a:lnTo>
                  <a:pt x="7495" y="18970"/>
                </a:lnTo>
                <a:lnTo>
                  <a:pt x="7680" y="19155"/>
                </a:lnTo>
                <a:lnTo>
                  <a:pt x="7819" y="19386"/>
                </a:lnTo>
                <a:lnTo>
                  <a:pt x="7912" y="19617"/>
                </a:lnTo>
                <a:lnTo>
                  <a:pt x="8004" y="19895"/>
                </a:lnTo>
                <a:lnTo>
                  <a:pt x="8051" y="20173"/>
                </a:lnTo>
                <a:lnTo>
                  <a:pt x="8051" y="20497"/>
                </a:lnTo>
                <a:lnTo>
                  <a:pt x="8051" y="22116"/>
                </a:lnTo>
                <a:lnTo>
                  <a:pt x="8051" y="22347"/>
                </a:lnTo>
                <a:lnTo>
                  <a:pt x="8004" y="22625"/>
                </a:lnTo>
                <a:lnTo>
                  <a:pt x="7912" y="22856"/>
                </a:lnTo>
                <a:lnTo>
                  <a:pt x="7819" y="23088"/>
                </a:lnTo>
                <a:lnTo>
                  <a:pt x="7634" y="23273"/>
                </a:lnTo>
                <a:lnTo>
                  <a:pt x="7495" y="23458"/>
                </a:lnTo>
                <a:lnTo>
                  <a:pt x="7310" y="23596"/>
                </a:lnTo>
                <a:lnTo>
                  <a:pt x="7079" y="23735"/>
                </a:lnTo>
                <a:lnTo>
                  <a:pt x="6709" y="23874"/>
                </a:lnTo>
                <a:lnTo>
                  <a:pt x="6339" y="23920"/>
                </a:lnTo>
                <a:lnTo>
                  <a:pt x="6015" y="23874"/>
                </a:lnTo>
                <a:lnTo>
                  <a:pt x="5691" y="23782"/>
                </a:lnTo>
                <a:lnTo>
                  <a:pt x="5413" y="23643"/>
                </a:lnTo>
                <a:lnTo>
                  <a:pt x="5182" y="23411"/>
                </a:lnTo>
                <a:lnTo>
                  <a:pt x="4812" y="23134"/>
                </a:lnTo>
                <a:lnTo>
                  <a:pt x="4488" y="22902"/>
                </a:lnTo>
                <a:lnTo>
                  <a:pt x="4072" y="22671"/>
                </a:lnTo>
                <a:lnTo>
                  <a:pt x="3701" y="22486"/>
                </a:lnTo>
                <a:lnTo>
                  <a:pt x="3285" y="22347"/>
                </a:lnTo>
                <a:lnTo>
                  <a:pt x="2822" y="22255"/>
                </a:lnTo>
                <a:lnTo>
                  <a:pt x="2406" y="22162"/>
                </a:lnTo>
                <a:lnTo>
                  <a:pt x="925" y="22162"/>
                </a:lnTo>
                <a:lnTo>
                  <a:pt x="694" y="22255"/>
                </a:lnTo>
                <a:lnTo>
                  <a:pt x="509" y="22347"/>
                </a:lnTo>
                <a:lnTo>
                  <a:pt x="324" y="22486"/>
                </a:lnTo>
                <a:lnTo>
                  <a:pt x="185" y="22671"/>
                </a:lnTo>
                <a:lnTo>
                  <a:pt x="93" y="22856"/>
                </a:lnTo>
                <a:lnTo>
                  <a:pt x="0" y="23088"/>
                </a:lnTo>
                <a:lnTo>
                  <a:pt x="0" y="23319"/>
                </a:lnTo>
                <a:lnTo>
                  <a:pt x="0" y="29843"/>
                </a:lnTo>
                <a:lnTo>
                  <a:pt x="0" y="30074"/>
                </a:lnTo>
                <a:lnTo>
                  <a:pt x="93" y="30305"/>
                </a:lnTo>
                <a:lnTo>
                  <a:pt x="185" y="30490"/>
                </a:lnTo>
                <a:lnTo>
                  <a:pt x="324" y="30675"/>
                </a:lnTo>
                <a:lnTo>
                  <a:pt x="509" y="30814"/>
                </a:lnTo>
                <a:lnTo>
                  <a:pt x="694" y="30907"/>
                </a:lnTo>
                <a:lnTo>
                  <a:pt x="925" y="30999"/>
                </a:lnTo>
                <a:lnTo>
                  <a:pt x="2406" y="30999"/>
                </a:lnTo>
                <a:lnTo>
                  <a:pt x="2822" y="30907"/>
                </a:lnTo>
                <a:lnTo>
                  <a:pt x="3285" y="30814"/>
                </a:lnTo>
                <a:lnTo>
                  <a:pt x="3701" y="30675"/>
                </a:lnTo>
                <a:lnTo>
                  <a:pt x="4072" y="30490"/>
                </a:lnTo>
                <a:lnTo>
                  <a:pt x="4488" y="30259"/>
                </a:lnTo>
                <a:lnTo>
                  <a:pt x="4812" y="30028"/>
                </a:lnTo>
                <a:lnTo>
                  <a:pt x="5182" y="29704"/>
                </a:lnTo>
                <a:lnTo>
                  <a:pt x="5367" y="29565"/>
                </a:lnTo>
                <a:lnTo>
                  <a:pt x="5598" y="29426"/>
                </a:lnTo>
                <a:lnTo>
                  <a:pt x="5830" y="29334"/>
                </a:lnTo>
                <a:lnTo>
                  <a:pt x="6061" y="29287"/>
                </a:lnTo>
                <a:lnTo>
                  <a:pt x="6339" y="29241"/>
                </a:lnTo>
                <a:lnTo>
                  <a:pt x="6570" y="29287"/>
                </a:lnTo>
                <a:lnTo>
                  <a:pt x="6848" y="29334"/>
                </a:lnTo>
                <a:lnTo>
                  <a:pt x="7079" y="29426"/>
                </a:lnTo>
                <a:lnTo>
                  <a:pt x="7310" y="29565"/>
                </a:lnTo>
                <a:lnTo>
                  <a:pt x="7495" y="29704"/>
                </a:lnTo>
                <a:lnTo>
                  <a:pt x="7680" y="29889"/>
                </a:lnTo>
                <a:lnTo>
                  <a:pt x="7819" y="30074"/>
                </a:lnTo>
                <a:lnTo>
                  <a:pt x="7912" y="30305"/>
                </a:lnTo>
                <a:lnTo>
                  <a:pt x="8004" y="30537"/>
                </a:lnTo>
                <a:lnTo>
                  <a:pt x="8051" y="30814"/>
                </a:lnTo>
                <a:lnTo>
                  <a:pt x="8051" y="31046"/>
                </a:lnTo>
                <a:lnTo>
                  <a:pt x="8051" y="32850"/>
                </a:lnTo>
                <a:lnTo>
                  <a:pt x="8051" y="33081"/>
                </a:lnTo>
                <a:lnTo>
                  <a:pt x="8004" y="33313"/>
                </a:lnTo>
                <a:lnTo>
                  <a:pt x="7912" y="33590"/>
                </a:lnTo>
                <a:lnTo>
                  <a:pt x="7819" y="33775"/>
                </a:lnTo>
                <a:lnTo>
                  <a:pt x="7634" y="34007"/>
                </a:lnTo>
                <a:lnTo>
                  <a:pt x="7495" y="34192"/>
                </a:lnTo>
                <a:lnTo>
                  <a:pt x="7310" y="34331"/>
                </a:lnTo>
                <a:lnTo>
                  <a:pt x="7079" y="34469"/>
                </a:lnTo>
                <a:lnTo>
                  <a:pt x="6709" y="34562"/>
                </a:lnTo>
                <a:lnTo>
                  <a:pt x="6339" y="34608"/>
                </a:lnTo>
                <a:lnTo>
                  <a:pt x="6015" y="34608"/>
                </a:lnTo>
                <a:lnTo>
                  <a:pt x="5691" y="34516"/>
                </a:lnTo>
                <a:lnTo>
                  <a:pt x="5413" y="34331"/>
                </a:lnTo>
                <a:lnTo>
                  <a:pt x="5182" y="34145"/>
                </a:lnTo>
                <a:lnTo>
                  <a:pt x="4812" y="33868"/>
                </a:lnTo>
                <a:lnTo>
                  <a:pt x="4488" y="33590"/>
                </a:lnTo>
                <a:lnTo>
                  <a:pt x="4072" y="33405"/>
                </a:lnTo>
                <a:lnTo>
                  <a:pt x="3701" y="33220"/>
                </a:lnTo>
                <a:lnTo>
                  <a:pt x="3285" y="33081"/>
                </a:lnTo>
                <a:lnTo>
                  <a:pt x="2822" y="32943"/>
                </a:lnTo>
                <a:lnTo>
                  <a:pt x="2406" y="32896"/>
                </a:lnTo>
                <a:lnTo>
                  <a:pt x="925" y="32896"/>
                </a:lnTo>
                <a:lnTo>
                  <a:pt x="694" y="32989"/>
                </a:lnTo>
                <a:lnTo>
                  <a:pt x="509" y="33081"/>
                </a:lnTo>
                <a:lnTo>
                  <a:pt x="324" y="33220"/>
                </a:lnTo>
                <a:lnTo>
                  <a:pt x="185" y="33405"/>
                </a:lnTo>
                <a:lnTo>
                  <a:pt x="93" y="33590"/>
                </a:lnTo>
                <a:lnTo>
                  <a:pt x="0" y="33822"/>
                </a:lnTo>
                <a:lnTo>
                  <a:pt x="0" y="34053"/>
                </a:lnTo>
                <a:lnTo>
                  <a:pt x="0" y="40530"/>
                </a:lnTo>
                <a:lnTo>
                  <a:pt x="0" y="40762"/>
                </a:lnTo>
                <a:lnTo>
                  <a:pt x="93" y="40993"/>
                </a:lnTo>
                <a:lnTo>
                  <a:pt x="185" y="41224"/>
                </a:lnTo>
                <a:lnTo>
                  <a:pt x="324" y="41363"/>
                </a:lnTo>
                <a:lnTo>
                  <a:pt x="509" y="41502"/>
                </a:lnTo>
                <a:lnTo>
                  <a:pt x="694" y="41641"/>
                </a:lnTo>
                <a:lnTo>
                  <a:pt x="925" y="41687"/>
                </a:lnTo>
                <a:lnTo>
                  <a:pt x="1157" y="41733"/>
                </a:lnTo>
                <a:lnTo>
                  <a:pt x="1943" y="41733"/>
                </a:lnTo>
                <a:lnTo>
                  <a:pt x="2406" y="41687"/>
                </a:lnTo>
                <a:lnTo>
                  <a:pt x="2822" y="41641"/>
                </a:lnTo>
                <a:lnTo>
                  <a:pt x="3285" y="41548"/>
                </a:lnTo>
                <a:lnTo>
                  <a:pt x="3701" y="41409"/>
                </a:lnTo>
                <a:lnTo>
                  <a:pt x="4072" y="41224"/>
                </a:lnTo>
                <a:lnTo>
                  <a:pt x="4488" y="40993"/>
                </a:lnTo>
                <a:lnTo>
                  <a:pt x="4812" y="40715"/>
                </a:lnTo>
                <a:lnTo>
                  <a:pt x="5182" y="40438"/>
                </a:lnTo>
                <a:lnTo>
                  <a:pt x="5367" y="40299"/>
                </a:lnTo>
                <a:lnTo>
                  <a:pt x="5598" y="40160"/>
                </a:lnTo>
                <a:lnTo>
                  <a:pt x="5830" y="40068"/>
                </a:lnTo>
                <a:lnTo>
                  <a:pt x="6061" y="40021"/>
                </a:lnTo>
                <a:lnTo>
                  <a:pt x="6339" y="39975"/>
                </a:lnTo>
                <a:lnTo>
                  <a:pt x="6570" y="39975"/>
                </a:lnTo>
                <a:lnTo>
                  <a:pt x="6848" y="40068"/>
                </a:lnTo>
                <a:lnTo>
                  <a:pt x="7079" y="40160"/>
                </a:lnTo>
                <a:lnTo>
                  <a:pt x="7310" y="40253"/>
                </a:lnTo>
                <a:lnTo>
                  <a:pt x="7495" y="40438"/>
                </a:lnTo>
                <a:lnTo>
                  <a:pt x="7680" y="40623"/>
                </a:lnTo>
                <a:lnTo>
                  <a:pt x="7819" y="40808"/>
                </a:lnTo>
                <a:lnTo>
                  <a:pt x="7912" y="41039"/>
                </a:lnTo>
                <a:lnTo>
                  <a:pt x="8004" y="41271"/>
                </a:lnTo>
                <a:lnTo>
                  <a:pt x="8051" y="41502"/>
                </a:lnTo>
                <a:lnTo>
                  <a:pt x="8051" y="41733"/>
                </a:lnTo>
                <a:lnTo>
                  <a:pt x="8051" y="43538"/>
                </a:lnTo>
                <a:lnTo>
                  <a:pt x="8051" y="43815"/>
                </a:lnTo>
                <a:lnTo>
                  <a:pt x="8004" y="44047"/>
                </a:lnTo>
                <a:lnTo>
                  <a:pt x="7912" y="44278"/>
                </a:lnTo>
                <a:lnTo>
                  <a:pt x="7819" y="44509"/>
                </a:lnTo>
                <a:lnTo>
                  <a:pt x="7634" y="44741"/>
                </a:lnTo>
                <a:lnTo>
                  <a:pt x="7495" y="44880"/>
                </a:lnTo>
                <a:lnTo>
                  <a:pt x="7310" y="45065"/>
                </a:lnTo>
                <a:lnTo>
                  <a:pt x="7079" y="45157"/>
                </a:lnTo>
                <a:lnTo>
                  <a:pt x="6709" y="45296"/>
                </a:lnTo>
                <a:lnTo>
                  <a:pt x="6339" y="45342"/>
                </a:lnTo>
                <a:lnTo>
                  <a:pt x="6015" y="45296"/>
                </a:lnTo>
                <a:lnTo>
                  <a:pt x="5691" y="45203"/>
                </a:lnTo>
                <a:lnTo>
                  <a:pt x="5413" y="45065"/>
                </a:lnTo>
                <a:lnTo>
                  <a:pt x="5182" y="44880"/>
                </a:lnTo>
                <a:lnTo>
                  <a:pt x="4812" y="44602"/>
                </a:lnTo>
                <a:lnTo>
                  <a:pt x="4488" y="44324"/>
                </a:lnTo>
                <a:lnTo>
                  <a:pt x="4072" y="44093"/>
                </a:lnTo>
                <a:lnTo>
                  <a:pt x="3701" y="43908"/>
                </a:lnTo>
                <a:lnTo>
                  <a:pt x="3285" y="43769"/>
                </a:lnTo>
                <a:lnTo>
                  <a:pt x="2822" y="43677"/>
                </a:lnTo>
                <a:lnTo>
                  <a:pt x="2406" y="43630"/>
                </a:lnTo>
                <a:lnTo>
                  <a:pt x="1943" y="43584"/>
                </a:lnTo>
                <a:lnTo>
                  <a:pt x="1157" y="43584"/>
                </a:lnTo>
                <a:lnTo>
                  <a:pt x="925" y="43630"/>
                </a:lnTo>
                <a:lnTo>
                  <a:pt x="694" y="43677"/>
                </a:lnTo>
                <a:lnTo>
                  <a:pt x="509" y="43815"/>
                </a:lnTo>
                <a:lnTo>
                  <a:pt x="324" y="43954"/>
                </a:lnTo>
                <a:lnTo>
                  <a:pt x="185" y="44093"/>
                </a:lnTo>
                <a:lnTo>
                  <a:pt x="93" y="44324"/>
                </a:lnTo>
                <a:lnTo>
                  <a:pt x="0" y="44556"/>
                </a:lnTo>
                <a:lnTo>
                  <a:pt x="0" y="44787"/>
                </a:lnTo>
                <a:lnTo>
                  <a:pt x="0" y="51264"/>
                </a:lnTo>
                <a:lnTo>
                  <a:pt x="0" y="51496"/>
                </a:lnTo>
                <a:lnTo>
                  <a:pt x="93" y="51727"/>
                </a:lnTo>
                <a:lnTo>
                  <a:pt x="185" y="51912"/>
                </a:lnTo>
                <a:lnTo>
                  <a:pt x="324" y="52097"/>
                </a:lnTo>
                <a:lnTo>
                  <a:pt x="509" y="52236"/>
                </a:lnTo>
                <a:lnTo>
                  <a:pt x="694" y="52329"/>
                </a:lnTo>
                <a:lnTo>
                  <a:pt x="925" y="52421"/>
                </a:lnTo>
                <a:lnTo>
                  <a:pt x="2406" y="52421"/>
                </a:lnTo>
                <a:lnTo>
                  <a:pt x="2822" y="52375"/>
                </a:lnTo>
                <a:lnTo>
                  <a:pt x="3285" y="52236"/>
                </a:lnTo>
                <a:lnTo>
                  <a:pt x="3701" y="52097"/>
                </a:lnTo>
                <a:lnTo>
                  <a:pt x="4072" y="51912"/>
                </a:lnTo>
                <a:lnTo>
                  <a:pt x="4488" y="51727"/>
                </a:lnTo>
                <a:lnTo>
                  <a:pt x="4812" y="51450"/>
                </a:lnTo>
                <a:lnTo>
                  <a:pt x="5182" y="51172"/>
                </a:lnTo>
                <a:lnTo>
                  <a:pt x="5367" y="50987"/>
                </a:lnTo>
                <a:lnTo>
                  <a:pt x="5598" y="50894"/>
                </a:lnTo>
                <a:lnTo>
                  <a:pt x="5830" y="50802"/>
                </a:lnTo>
                <a:lnTo>
                  <a:pt x="6061" y="50709"/>
                </a:lnTo>
                <a:lnTo>
                  <a:pt x="6570" y="50709"/>
                </a:lnTo>
                <a:lnTo>
                  <a:pt x="6848" y="50756"/>
                </a:lnTo>
                <a:lnTo>
                  <a:pt x="7079" y="50848"/>
                </a:lnTo>
                <a:lnTo>
                  <a:pt x="7310" y="50987"/>
                </a:lnTo>
                <a:lnTo>
                  <a:pt x="7495" y="51126"/>
                </a:lnTo>
                <a:lnTo>
                  <a:pt x="7680" y="51311"/>
                </a:lnTo>
                <a:lnTo>
                  <a:pt x="7819" y="51542"/>
                </a:lnTo>
                <a:lnTo>
                  <a:pt x="7912" y="51727"/>
                </a:lnTo>
                <a:lnTo>
                  <a:pt x="8004" y="52005"/>
                </a:lnTo>
                <a:lnTo>
                  <a:pt x="8051" y="52236"/>
                </a:lnTo>
                <a:lnTo>
                  <a:pt x="8051" y="52467"/>
                </a:lnTo>
                <a:lnTo>
                  <a:pt x="8051" y="54272"/>
                </a:lnTo>
                <a:lnTo>
                  <a:pt x="8051" y="54549"/>
                </a:lnTo>
                <a:lnTo>
                  <a:pt x="8004" y="54781"/>
                </a:lnTo>
                <a:lnTo>
                  <a:pt x="7912" y="55012"/>
                </a:lnTo>
                <a:lnTo>
                  <a:pt x="7819" y="55243"/>
                </a:lnTo>
                <a:lnTo>
                  <a:pt x="7634" y="55429"/>
                </a:lnTo>
                <a:lnTo>
                  <a:pt x="7495" y="55614"/>
                </a:lnTo>
                <a:lnTo>
                  <a:pt x="7310" y="55799"/>
                </a:lnTo>
                <a:lnTo>
                  <a:pt x="7079" y="55891"/>
                </a:lnTo>
                <a:lnTo>
                  <a:pt x="6709" y="56030"/>
                </a:lnTo>
                <a:lnTo>
                  <a:pt x="6339" y="56076"/>
                </a:lnTo>
                <a:lnTo>
                  <a:pt x="6015" y="56030"/>
                </a:lnTo>
                <a:lnTo>
                  <a:pt x="5691" y="55937"/>
                </a:lnTo>
                <a:lnTo>
                  <a:pt x="5413" y="55799"/>
                </a:lnTo>
                <a:lnTo>
                  <a:pt x="5182" y="55614"/>
                </a:lnTo>
                <a:lnTo>
                  <a:pt x="4812" y="55290"/>
                </a:lnTo>
                <a:lnTo>
                  <a:pt x="4488" y="55058"/>
                </a:lnTo>
                <a:lnTo>
                  <a:pt x="4072" y="54827"/>
                </a:lnTo>
                <a:lnTo>
                  <a:pt x="3701" y="54642"/>
                </a:lnTo>
                <a:lnTo>
                  <a:pt x="3285" y="54503"/>
                </a:lnTo>
                <a:lnTo>
                  <a:pt x="2822" y="54411"/>
                </a:lnTo>
                <a:lnTo>
                  <a:pt x="2406" y="54364"/>
                </a:lnTo>
                <a:lnTo>
                  <a:pt x="1943" y="54318"/>
                </a:lnTo>
                <a:lnTo>
                  <a:pt x="1157" y="54318"/>
                </a:lnTo>
                <a:lnTo>
                  <a:pt x="925" y="54364"/>
                </a:lnTo>
                <a:lnTo>
                  <a:pt x="694" y="54411"/>
                </a:lnTo>
                <a:lnTo>
                  <a:pt x="509" y="54503"/>
                </a:lnTo>
                <a:lnTo>
                  <a:pt x="324" y="54688"/>
                </a:lnTo>
                <a:lnTo>
                  <a:pt x="185" y="54827"/>
                </a:lnTo>
                <a:lnTo>
                  <a:pt x="93" y="55058"/>
                </a:lnTo>
                <a:lnTo>
                  <a:pt x="0" y="55243"/>
                </a:lnTo>
                <a:lnTo>
                  <a:pt x="0" y="55521"/>
                </a:lnTo>
                <a:lnTo>
                  <a:pt x="0" y="61999"/>
                </a:lnTo>
                <a:lnTo>
                  <a:pt x="0" y="62230"/>
                </a:lnTo>
                <a:lnTo>
                  <a:pt x="93" y="62461"/>
                </a:lnTo>
                <a:lnTo>
                  <a:pt x="185" y="62646"/>
                </a:lnTo>
                <a:lnTo>
                  <a:pt x="324" y="62831"/>
                </a:lnTo>
                <a:lnTo>
                  <a:pt x="509" y="62970"/>
                </a:lnTo>
                <a:lnTo>
                  <a:pt x="694" y="63063"/>
                </a:lnTo>
                <a:lnTo>
                  <a:pt x="925" y="63155"/>
                </a:lnTo>
                <a:lnTo>
                  <a:pt x="2406" y="63155"/>
                </a:lnTo>
                <a:lnTo>
                  <a:pt x="2822" y="63063"/>
                </a:lnTo>
                <a:lnTo>
                  <a:pt x="3285" y="62970"/>
                </a:lnTo>
                <a:lnTo>
                  <a:pt x="3701" y="62831"/>
                </a:lnTo>
                <a:lnTo>
                  <a:pt x="4072" y="62646"/>
                </a:lnTo>
                <a:lnTo>
                  <a:pt x="4488" y="62415"/>
                </a:lnTo>
                <a:lnTo>
                  <a:pt x="4812" y="62184"/>
                </a:lnTo>
                <a:lnTo>
                  <a:pt x="5182" y="61906"/>
                </a:lnTo>
                <a:lnTo>
                  <a:pt x="5367" y="61721"/>
                </a:lnTo>
                <a:lnTo>
                  <a:pt x="5598" y="61582"/>
                </a:lnTo>
                <a:lnTo>
                  <a:pt x="5830" y="61490"/>
                </a:lnTo>
                <a:lnTo>
                  <a:pt x="6061" y="61443"/>
                </a:lnTo>
                <a:lnTo>
                  <a:pt x="6570" y="61443"/>
                </a:lnTo>
                <a:lnTo>
                  <a:pt x="6848" y="61490"/>
                </a:lnTo>
                <a:lnTo>
                  <a:pt x="7079" y="61582"/>
                </a:lnTo>
                <a:lnTo>
                  <a:pt x="7310" y="61721"/>
                </a:lnTo>
                <a:lnTo>
                  <a:pt x="7495" y="61860"/>
                </a:lnTo>
                <a:lnTo>
                  <a:pt x="7680" y="62045"/>
                </a:lnTo>
                <a:lnTo>
                  <a:pt x="7819" y="62276"/>
                </a:lnTo>
                <a:lnTo>
                  <a:pt x="7912" y="62461"/>
                </a:lnTo>
                <a:lnTo>
                  <a:pt x="8004" y="62739"/>
                </a:lnTo>
                <a:lnTo>
                  <a:pt x="8051" y="62970"/>
                </a:lnTo>
                <a:lnTo>
                  <a:pt x="8051" y="63202"/>
                </a:lnTo>
                <a:lnTo>
                  <a:pt x="8051" y="65006"/>
                </a:lnTo>
                <a:lnTo>
                  <a:pt x="8051" y="65237"/>
                </a:lnTo>
                <a:lnTo>
                  <a:pt x="8004" y="65515"/>
                </a:lnTo>
                <a:lnTo>
                  <a:pt x="7912" y="65746"/>
                </a:lnTo>
                <a:lnTo>
                  <a:pt x="7819" y="65978"/>
                </a:lnTo>
                <a:lnTo>
                  <a:pt x="7634" y="66163"/>
                </a:lnTo>
                <a:lnTo>
                  <a:pt x="7495" y="66348"/>
                </a:lnTo>
                <a:lnTo>
                  <a:pt x="7310" y="66486"/>
                </a:lnTo>
                <a:lnTo>
                  <a:pt x="7079" y="66625"/>
                </a:lnTo>
                <a:lnTo>
                  <a:pt x="6709" y="66764"/>
                </a:lnTo>
                <a:lnTo>
                  <a:pt x="6015" y="66764"/>
                </a:lnTo>
                <a:lnTo>
                  <a:pt x="5691" y="66672"/>
                </a:lnTo>
                <a:lnTo>
                  <a:pt x="5413" y="66533"/>
                </a:lnTo>
                <a:lnTo>
                  <a:pt x="5182" y="66301"/>
                </a:lnTo>
                <a:lnTo>
                  <a:pt x="4812" y="66024"/>
                </a:lnTo>
                <a:lnTo>
                  <a:pt x="4488" y="65792"/>
                </a:lnTo>
                <a:lnTo>
                  <a:pt x="4072" y="65561"/>
                </a:lnTo>
                <a:lnTo>
                  <a:pt x="3701" y="65376"/>
                </a:lnTo>
                <a:lnTo>
                  <a:pt x="3285" y="65237"/>
                </a:lnTo>
                <a:lnTo>
                  <a:pt x="2822" y="65145"/>
                </a:lnTo>
                <a:lnTo>
                  <a:pt x="2406" y="65052"/>
                </a:lnTo>
                <a:lnTo>
                  <a:pt x="925" y="65052"/>
                </a:lnTo>
                <a:lnTo>
                  <a:pt x="694" y="65145"/>
                </a:lnTo>
                <a:lnTo>
                  <a:pt x="509" y="65237"/>
                </a:lnTo>
                <a:lnTo>
                  <a:pt x="324" y="65376"/>
                </a:lnTo>
                <a:lnTo>
                  <a:pt x="185" y="65561"/>
                </a:lnTo>
                <a:lnTo>
                  <a:pt x="93" y="65746"/>
                </a:lnTo>
                <a:lnTo>
                  <a:pt x="0" y="65978"/>
                </a:lnTo>
                <a:lnTo>
                  <a:pt x="0" y="66209"/>
                </a:lnTo>
                <a:lnTo>
                  <a:pt x="0" y="73427"/>
                </a:lnTo>
                <a:lnTo>
                  <a:pt x="0" y="73658"/>
                </a:lnTo>
                <a:lnTo>
                  <a:pt x="93" y="73889"/>
                </a:lnTo>
                <a:lnTo>
                  <a:pt x="185" y="74074"/>
                </a:lnTo>
                <a:lnTo>
                  <a:pt x="324" y="74259"/>
                </a:lnTo>
                <a:lnTo>
                  <a:pt x="509" y="74398"/>
                </a:lnTo>
                <a:lnTo>
                  <a:pt x="694" y="74491"/>
                </a:lnTo>
                <a:lnTo>
                  <a:pt x="925" y="74583"/>
                </a:lnTo>
                <a:lnTo>
                  <a:pt x="89112" y="74583"/>
                </a:lnTo>
                <a:lnTo>
                  <a:pt x="89482" y="74537"/>
                </a:lnTo>
                <a:lnTo>
                  <a:pt x="89852" y="74445"/>
                </a:lnTo>
                <a:lnTo>
                  <a:pt x="90176" y="74259"/>
                </a:lnTo>
                <a:lnTo>
                  <a:pt x="90454" y="74028"/>
                </a:lnTo>
                <a:lnTo>
                  <a:pt x="90685" y="73751"/>
                </a:lnTo>
                <a:lnTo>
                  <a:pt x="90870" y="73427"/>
                </a:lnTo>
                <a:lnTo>
                  <a:pt x="91009" y="73056"/>
                </a:lnTo>
                <a:lnTo>
                  <a:pt x="91009" y="72686"/>
                </a:lnTo>
                <a:lnTo>
                  <a:pt x="91009" y="1943"/>
                </a:lnTo>
                <a:lnTo>
                  <a:pt x="91009" y="1527"/>
                </a:lnTo>
                <a:lnTo>
                  <a:pt x="90870" y="1157"/>
                </a:lnTo>
                <a:lnTo>
                  <a:pt x="90685" y="833"/>
                </a:lnTo>
                <a:lnTo>
                  <a:pt x="90454" y="555"/>
                </a:lnTo>
                <a:lnTo>
                  <a:pt x="90176" y="324"/>
                </a:lnTo>
                <a:lnTo>
                  <a:pt x="89852" y="139"/>
                </a:lnTo>
                <a:lnTo>
                  <a:pt x="89482" y="46"/>
                </a:lnTo>
                <a:lnTo>
                  <a:pt x="89112" y="0"/>
                </a:lnTo>
                <a:close/>
              </a:path>
            </a:pathLst>
          </a:custGeom>
          <a:solidFill>
            <a:srgbClr val="FBDC77">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733;p37">
            <a:extLst>
              <a:ext uri="{FF2B5EF4-FFF2-40B4-BE49-F238E27FC236}">
                <a16:creationId xmlns:a16="http://schemas.microsoft.com/office/drawing/2014/main" id="{EB3DB5BC-5565-84B9-4D10-91FEC1CE9B16}"/>
              </a:ext>
            </a:extLst>
          </p:cNvPr>
          <p:cNvSpPr txBox="1">
            <a:spLocks/>
          </p:cNvSpPr>
          <p:nvPr/>
        </p:nvSpPr>
        <p:spPr>
          <a:xfrm>
            <a:off x="6654984" y="2440269"/>
            <a:ext cx="4480400" cy="748324"/>
          </a:xfrm>
          <a:prstGeom prst="rect">
            <a:avLst/>
          </a:prstGeom>
          <a:solidFill>
            <a:schemeClr val="accent1">
              <a:lumMod val="60000"/>
              <a:lumOff val="40000"/>
            </a:schemeClr>
          </a:solid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vi-VN" sz="2400" i="1" kern="0">
                <a:solidFill>
                  <a:schemeClr val="accent3">
                    <a:lumMod val="50000"/>
                  </a:schemeClr>
                </a:solidFill>
                <a:latin typeface="Times New Roman" panose="02020603050405020304" pitchFamily="18" charset="0"/>
                <a:ea typeface="SimSun" panose="02010600030101010101" pitchFamily="2" charset="-122"/>
              </a:rPr>
              <a:t>Ý kiến, đánh giá chủ quan của người viết</a:t>
            </a:r>
            <a:r>
              <a:rPr lang="en-US" sz="2400" i="1" kern="0">
                <a:solidFill>
                  <a:schemeClr val="accent3">
                    <a:lumMod val="50000"/>
                  </a:schemeClr>
                </a:solidFill>
                <a:latin typeface="Times New Roman" panose="02020603050405020304" pitchFamily="18" charset="0"/>
                <a:ea typeface="SimSun" panose="02010600030101010101" pitchFamily="2" charset="-122"/>
              </a:rPr>
              <a:t>: </a:t>
            </a:r>
            <a:endParaRPr lang="vi-VN" sz="3600" i="1" kern="0">
              <a:solidFill>
                <a:schemeClr val="accent3">
                  <a:lumMod val="50000"/>
                </a:schemeClr>
              </a:solidFill>
            </a:endParaRPr>
          </a:p>
        </p:txBody>
      </p:sp>
      <p:sp>
        <p:nvSpPr>
          <p:cNvPr id="12" name="Google Shape;1737;p37">
            <a:extLst>
              <a:ext uri="{FF2B5EF4-FFF2-40B4-BE49-F238E27FC236}">
                <a16:creationId xmlns:a16="http://schemas.microsoft.com/office/drawing/2014/main" id="{C99E52B4-86D0-1EFE-06CF-E38DCC7AC847}"/>
              </a:ext>
            </a:extLst>
          </p:cNvPr>
          <p:cNvSpPr txBox="1">
            <a:spLocks/>
          </p:cNvSpPr>
          <p:nvPr/>
        </p:nvSpPr>
        <p:spPr>
          <a:xfrm>
            <a:off x="6654984" y="304126"/>
            <a:ext cx="4480400" cy="615600"/>
          </a:xfrm>
          <a:prstGeom prst="rect">
            <a:avLst/>
          </a:prstGeom>
          <a:solidFill>
            <a:schemeClr val="accent3">
              <a:lumMod val="40000"/>
              <a:lumOff val="60000"/>
            </a:schemeClr>
          </a:solid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i="1" kern="0">
                <a:solidFill>
                  <a:schemeClr val="accent3">
                    <a:lumMod val="50000"/>
                  </a:schemeClr>
                </a:solidFill>
                <a:latin typeface="Times New Roman" panose="02020603050405020304" pitchFamily="18" charset="0"/>
                <a:ea typeface="SimSun" panose="02010600030101010101" pitchFamily="2" charset="-122"/>
              </a:rPr>
              <a:t>Bằng chứng khách quan</a:t>
            </a:r>
            <a:endParaRPr lang="en-US" sz="3600" i="1" kern="0">
              <a:solidFill>
                <a:schemeClr val="accent3">
                  <a:lumMod val="50000"/>
                </a:schemeClr>
              </a:solidFill>
            </a:endParaRPr>
          </a:p>
        </p:txBody>
      </p:sp>
      <p:sp>
        <p:nvSpPr>
          <p:cNvPr id="13" name="Google Shape;1738;p37">
            <a:extLst>
              <a:ext uri="{FF2B5EF4-FFF2-40B4-BE49-F238E27FC236}">
                <a16:creationId xmlns:a16="http://schemas.microsoft.com/office/drawing/2014/main" id="{43A5F11E-C179-BD48-C786-564A99C2B055}"/>
              </a:ext>
            </a:extLst>
          </p:cNvPr>
          <p:cNvSpPr txBox="1">
            <a:spLocks/>
          </p:cNvSpPr>
          <p:nvPr/>
        </p:nvSpPr>
        <p:spPr>
          <a:xfrm>
            <a:off x="1002050" y="204565"/>
            <a:ext cx="4700000" cy="2196320"/>
          </a:xfrm>
          <a:prstGeom prst="rect">
            <a:avLst/>
          </a:prstGeom>
          <a:solidFill>
            <a:schemeClr val="accent4"/>
          </a:solidFill>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r>
              <a:rPr lang="vi-VN" sz="2800" i="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Tìm câu văn thể hiện bằng chứng khách quan và ý kiến, đánh giá chủ quan của người viết trong đoạn văn sau:</a:t>
            </a:r>
            <a:endParaRPr lang="vi-VN" sz="2800" kern="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vi-VN" sz="2400" kern="0" dirty="0">
              <a:solidFill>
                <a:schemeClr val="bg1"/>
              </a:solidFill>
            </a:endParaRPr>
          </a:p>
        </p:txBody>
      </p:sp>
      <p:sp>
        <p:nvSpPr>
          <p:cNvPr id="14" name="TextBox 13">
            <a:extLst>
              <a:ext uri="{FF2B5EF4-FFF2-40B4-BE49-F238E27FC236}">
                <a16:creationId xmlns:a16="http://schemas.microsoft.com/office/drawing/2014/main" id="{525F245C-D89A-DC8E-873B-E4CE2337BC5D}"/>
              </a:ext>
            </a:extLst>
          </p:cNvPr>
          <p:cNvSpPr txBox="1"/>
          <p:nvPr/>
        </p:nvSpPr>
        <p:spPr>
          <a:xfrm>
            <a:off x="1146942" y="2440269"/>
            <a:ext cx="4286393" cy="3785652"/>
          </a:xfrm>
          <a:prstGeom prst="rect">
            <a:avLst/>
          </a:prstGeom>
          <a:noFill/>
        </p:spPr>
        <p:txBody>
          <a:bodyPr wrap="square">
            <a:spAutoFit/>
          </a:bodyPr>
          <a:lstStyle/>
          <a:p>
            <a:pPr algn="just">
              <a:spcAft>
                <a:spcPts val="800"/>
              </a:spcAft>
            </a:pPr>
            <a:r>
              <a:rPr lang="vi-VN" sz="2400" i="1">
                <a:effectLst/>
                <a:latin typeface="Times New Roman" panose="02020603050405020304" pitchFamily="18" charset="0"/>
                <a:ea typeface="Calibri" panose="020F0502020204030204" pitchFamily="34" charset="0"/>
                <a:cs typeface="Times New Roman" panose="02020603050405020304" pitchFamily="18" charset="0"/>
              </a:rPr>
              <a:t>Với các thi nhân, mùa thu lưu dấu của mình trong những vần thơ đượm một vẻ riêng trong trẻo. Nguyễn Du, Nguyễn Khuyến, Xuân Diệu, Huy Cận, Lưu Trọng Lư, Tế Hanh, Nguyễn Đình Thi… đều có những câu thơ, bài thơ tuyệt đẹp. Đến lượt mình, Hữu Thỉnh lại làm cho mùa thu có thêm hương sắc mới.</a:t>
            </a: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26983CE-EFD5-46C5-D386-6D69E8990021}"/>
              </a:ext>
            </a:extLst>
          </p:cNvPr>
          <p:cNvSpPr txBox="1"/>
          <p:nvPr/>
        </p:nvSpPr>
        <p:spPr>
          <a:xfrm>
            <a:off x="6487506" y="828928"/>
            <a:ext cx="4770880" cy="1200329"/>
          </a:xfrm>
          <a:prstGeom prst="rect">
            <a:avLst/>
          </a:prstGeom>
          <a:noFill/>
        </p:spPr>
        <p:txBody>
          <a:bodyPr wrap="square">
            <a:spAutoFit/>
          </a:bodyPr>
          <a:lstStyle/>
          <a:p>
            <a:pPr algn="just">
              <a:spcAft>
                <a:spcPts val="800"/>
              </a:spcAft>
            </a:pPr>
            <a:r>
              <a:rPr lang="en-US" sz="1800">
                <a:effectLst/>
                <a:latin typeface="Times New Roman" panose="02020603050405020304" pitchFamily="18" charset="0"/>
                <a:ea typeface="SimSun" panose="02010600030101010101" pitchFamily="2" charset="-122"/>
                <a:cs typeface="Times New Roman" panose="02020603050405020304" pitchFamily="18" charset="0"/>
              </a:rPr>
              <a:t>câu (2) vì đó là những nhà thơ đã có những câu thơ, bài thơ tuyệt đẹp về mùa thu và có thể dễ dàng kiểm chứng được điều này qua sự nghiệp sáng tác của họ.</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6FFBFAB-01B7-976D-FDB9-E837923AACC6}"/>
              </a:ext>
            </a:extLst>
          </p:cNvPr>
          <p:cNvSpPr txBox="1"/>
          <p:nvPr/>
        </p:nvSpPr>
        <p:spPr>
          <a:xfrm>
            <a:off x="8086212" y="2766833"/>
            <a:ext cx="6098344" cy="461665"/>
          </a:xfrm>
          <a:prstGeom prst="rect">
            <a:avLst/>
          </a:prstGeom>
          <a:noFill/>
        </p:spPr>
        <p:txBody>
          <a:bodyPr wrap="square">
            <a:spAutoFit/>
          </a:bodyPr>
          <a:lstStyle/>
          <a:p>
            <a:r>
              <a:rPr lang="en-US" sz="2400" i="1">
                <a:effectLst/>
                <a:latin typeface="Times New Roman" panose="02020603050405020304" pitchFamily="18" charset="0"/>
                <a:ea typeface="SimSun" panose="02010600030101010101" pitchFamily="2" charset="-122"/>
              </a:rPr>
              <a:t>câu (1) và (3)</a:t>
            </a:r>
            <a:endParaRPr lang="en-US" sz="2400" i="1"/>
          </a:p>
        </p:txBody>
      </p:sp>
      <p:sp>
        <p:nvSpPr>
          <p:cNvPr id="16" name="TextBox 15">
            <a:extLst>
              <a:ext uri="{FF2B5EF4-FFF2-40B4-BE49-F238E27FC236}">
                <a16:creationId xmlns:a16="http://schemas.microsoft.com/office/drawing/2014/main" id="{4A45FEB5-BD62-8A28-8D9C-7DF200752E0C}"/>
              </a:ext>
            </a:extLst>
          </p:cNvPr>
          <p:cNvSpPr txBox="1"/>
          <p:nvPr/>
        </p:nvSpPr>
        <p:spPr>
          <a:xfrm>
            <a:off x="6557796" y="3376215"/>
            <a:ext cx="4841503" cy="1477328"/>
          </a:xfrm>
          <a:prstGeom prst="rect">
            <a:avLst/>
          </a:prstGeom>
          <a:noFill/>
        </p:spPr>
        <p:txBody>
          <a:bodyPr wrap="square">
            <a:spAutoFit/>
          </a:bodyPr>
          <a:lstStyle/>
          <a:p>
            <a:pPr algn="just">
              <a:spcAft>
                <a:spcPts val="800"/>
              </a:spcAft>
            </a:pPr>
            <a:r>
              <a:rPr lang="en-US" sz="1800">
                <a:effectLst/>
                <a:latin typeface="Times New Roman" panose="02020603050405020304" pitchFamily="18" charset="0"/>
                <a:ea typeface="SimSun" panose="02010600030101010101" pitchFamily="2" charset="-122"/>
                <a:cs typeface="Times New Roman" panose="02020603050405020304" pitchFamily="18" charset="0"/>
              </a:rPr>
              <a:t>- Câu (1) là ý kiến chủ quan của người viết về những vần thơ mùa thu trong trẻo trong sáng tác của các thi nhân, do đó, phải đưa ra những bằng chứng khách quan ở câu (2) để tăng sức thuyết phục.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E8287624-A326-16FD-199E-A69F6D4DD0C0}"/>
              </a:ext>
            </a:extLst>
          </p:cNvPr>
          <p:cNvSpPr txBox="1"/>
          <p:nvPr/>
        </p:nvSpPr>
        <p:spPr>
          <a:xfrm>
            <a:off x="6557796" y="4858832"/>
            <a:ext cx="4916234" cy="1754326"/>
          </a:xfrm>
          <a:prstGeom prst="rect">
            <a:avLst/>
          </a:prstGeom>
          <a:noFill/>
        </p:spPr>
        <p:txBody>
          <a:bodyPr wrap="square">
            <a:spAutoFit/>
          </a:bodyPr>
          <a:lstStyle/>
          <a:p>
            <a:pPr algn="just">
              <a:spcAft>
                <a:spcPts val="800"/>
              </a:spcAft>
            </a:pPr>
            <a:r>
              <a:rPr lang="en-US" sz="1800">
                <a:effectLst/>
                <a:latin typeface="Times New Roman" panose="02020603050405020304" pitchFamily="18" charset="0"/>
                <a:ea typeface="SimSun" panose="02010600030101010101" pitchFamily="2" charset="-122"/>
                <a:cs typeface="Times New Roman" panose="02020603050405020304" pitchFamily="18" charset="0"/>
              </a:rPr>
              <a:t>- Câu (3) cũng là đánh giá chủ quan của người viết về đóng góp riêng của Hữu Thỉnh: “Làm cho mùa thu có thêm hương sắc mới”. Để làm rõ và tăng tính thuyết phục cho ý kiến này, tác giả đã đưa ra những bằng chứng khách quan và phân tích chúng ở phần sau của bài viết.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1724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6"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0AF8E6-5052-B111-0292-C0CF22D3811F}"/>
              </a:ext>
            </a:extLst>
          </p:cNvPr>
          <p:cNvSpPr txBox="1"/>
          <p:nvPr/>
        </p:nvSpPr>
        <p:spPr>
          <a:xfrm>
            <a:off x="351064" y="407299"/>
            <a:ext cx="11489871" cy="5481501"/>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4. </a:t>
            </a:r>
            <a:r>
              <a:rPr kumimoji="0" lang="en-US" sz="3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3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chứng</a:t>
            </a:r>
            <a:r>
              <a:rPr kumimoji="0" lang="en-US" sz="3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khách</a:t>
            </a:r>
            <a:r>
              <a:rPr kumimoji="0" lang="en-US" sz="3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3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3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3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3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1"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3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400" b="0" i="0" u="none" strike="noStrike" kern="1200" cap="none" spc="0" normalizeH="0" baseline="0" noProof="0" dirty="0">
              <a:ln>
                <a:noFill/>
              </a:ln>
              <a:solidFill>
                <a:prstClr val="black"/>
              </a:solidFill>
              <a:effectLst/>
              <a:uLnTx/>
              <a:uFillTx/>
              <a:latin typeface="VNI-Times"/>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chứng</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khách</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400" b="0" i="0" u="none" strike="noStrike" kern="1200" cap="none" spc="0" normalizeH="0" baseline="0" noProof="0" dirty="0">
              <a:ln>
                <a:noFill/>
              </a:ln>
              <a:solidFill>
                <a:prstClr val="black"/>
              </a:solidFill>
              <a:effectLst/>
              <a:uLnTx/>
              <a:uFillTx/>
              <a:latin typeface="VNI-Times"/>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Khuyến</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Xuân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Diệu</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Huy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Cận</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Lưu</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Hanh,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Thi…</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tuyệt</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400" b="0" i="1" u="none" strike="noStrike" kern="1200" cap="none" spc="0" normalizeH="0" baseline="0" noProof="0" dirty="0">
              <a:ln>
                <a:noFill/>
              </a:ln>
              <a:solidFill>
                <a:prstClr val="black"/>
              </a:solidFill>
              <a:effectLst/>
              <a:uLnTx/>
              <a:uFillTx/>
              <a:latin typeface="VNI-Times"/>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400" b="0" i="0" u="none" strike="noStrike" kern="1200" cap="none" spc="0" normalizeH="0" baseline="0" noProof="0" dirty="0">
              <a:ln>
                <a:noFill/>
              </a:ln>
              <a:solidFill>
                <a:prstClr val="black"/>
              </a:solidFill>
              <a:effectLst/>
              <a:uLnTx/>
              <a:uFillTx/>
              <a:latin typeface="VNI-Times"/>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 Với </a:t>
            </a:r>
            <a:r>
              <a:rPr kumimoji="0" lang="en-US" altLang="zh-CN" sz="3400" b="0" i="1"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các</a:t>
            </a:r>
            <a:r>
              <a:rPr kumimoji="0" lang="en-US" altLang="zh-CN" sz="34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400" b="0" i="1"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thi</a:t>
            </a:r>
            <a:r>
              <a:rPr kumimoji="0" lang="en-US" altLang="zh-CN" sz="34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400" b="0" i="1"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nhân</a:t>
            </a:r>
            <a:r>
              <a:rPr kumimoji="0" lang="en-US" altLang="zh-CN" sz="34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400" b="0" i="1"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mùa</a:t>
            </a:r>
            <a:r>
              <a:rPr kumimoji="0" lang="en-US" altLang="zh-CN" sz="34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400" b="0" i="1"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thu</a:t>
            </a:r>
            <a:r>
              <a:rPr kumimoji="0" lang="en-US" altLang="zh-CN" sz="34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400" b="0" i="1"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lưu</a:t>
            </a:r>
            <a:r>
              <a:rPr kumimoji="0" lang="en-US" altLang="zh-CN" sz="34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400" b="0" i="1"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dấu</a:t>
            </a:r>
            <a:r>
              <a:rPr kumimoji="0" lang="en-US" altLang="zh-CN" sz="34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400" b="0" i="1"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ấn</a:t>
            </a:r>
            <a:r>
              <a:rPr kumimoji="0" lang="en-US" altLang="zh-CN" sz="34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400" b="0" i="1"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của</a:t>
            </a:r>
            <a:r>
              <a:rPr kumimoji="0" lang="en-US" altLang="zh-CN" sz="34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400" b="0" i="1"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mình</a:t>
            </a:r>
            <a:r>
              <a:rPr kumimoji="0" lang="en-US" altLang="zh-CN" sz="34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400" b="0" i="1"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trong</a:t>
            </a:r>
            <a:r>
              <a:rPr kumimoji="0" lang="en-US" altLang="zh-CN" sz="34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400" b="0" i="1"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những</a:t>
            </a:r>
            <a:r>
              <a:rPr kumimoji="0" lang="en-US" altLang="zh-CN" sz="34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400" b="0" i="1"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vần</a:t>
            </a:r>
            <a:r>
              <a:rPr kumimoji="0" lang="en-US" altLang="zh-CN" sz="34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400" b="0" i="1"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thơ</a:t>
            </a:r>
            <a:r>
              <a:rPr kumimoji="0" lang="en-US" altLang="zh-CN" sz="34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400" b="0" i="1"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đượm</a:t>
            </a:r>
            <a:r>
              <a:rPr kumimoji="0" lang="en-US" altLang="zh-CN" sz="34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400" b="0" i="1"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một</a:t>
            </a:r>
            <a:r>
              <a:rPr kumimoji="0" lang="en-US" altLang="zh-CN" sz="34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400" b="0" i="1"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vẻ</a:t>
            </a:r>
            <a:r>
              <a:rPr kumimoji="0" lang="en-US" altLang="zh-CN" sz="34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400" b="0" i="1"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riêng</a:t>
            </a:r>
            <a:r>
              <a:rPr kumimoji="0" lang="en-US" altLang="zh-CN" sz="34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400" b="0" i="1"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trong</a:t>
            </a:r>
            <a:r>
              <a:rPr kumimoji="0" lang="en-US" altLang="zh-CN" sz="34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 </a:t>
            </a:r>
            <a:r>
              <a:rPr kumimoji="0" lang="en-US" altLang="zh-CN" sz="3400" b="0" i="1"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trẻo</a:t>
            </a:r>
            <a:r>
              <a:rPr kumimoji="0" lang="en-US" altLang="zh-CN" sz="34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a:t>
            </a:r>
            <a:endPar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Đến</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lượt</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Hữu</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Thỉnh</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mùa</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thêm</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hương</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sắc</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mới</a:t>
            </a:r>
            <a:r>
              <a:rPr kumimoji="0" lang="en-US" sz="3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400" b="0" i="1" u="none" strike="noStrike" kern="1200" cap="none" spc="0" normalizeH="0" baseline="0" noProof="0" dirty="0">
              <a:ln>
                <a:noFill/>
              </a:ln>
              <a:solidFill>
                <a:prstClr val="black"/>
              </a:solidFill>
              <a:effectLst/>
              <a:uLnTx/>
              <a:uFillTx/>
              <a:latin typeface="微软雅黑" panose="020F0502020204030204"/>
              <a:ea typeface="微软雅黑"/>
              <a:cs typeface="+mn-cs"/>
            </a:endParaRPr>
          </a:p>
        </p:txBody>
      </p:sp>
      <p:pic>
        <p:nvPicPr>
          <p:cNvPr id="4" name="Picture 20">
            <a:extLst>
              <a:ext uri="{FF2B5EF4-FFF2-40B4-BE49-F238E27FC236}">
                <a16:creationId xmlns:a16="http://schemas.microsoft.com/office/drawing/2014/main" id="{AC5BB5F7-901F-7804-B589-7C3B05D9C668}"/>
              </a:ext>
            </a:extLst>
          </p:cNvPr>
          <p:cNvPicPr>
            <a:picLocks noChangeAspect="1"/>
          </p:cNvPicPr>
          <p:nvPr/>
        </p:nvPicPr>
        <p:blipFill>
          <a:blip r:embed="rId2"/>
          <a:stretch>
            <a:fillRect/>
          </a:stretch>
        </p:blipFill>
        <p:spPr>
          <a:xfrm rot="4435993" flipH="1">
            <a:off x="10192084" y="4663474"/>
            <a:ext cx="190402" cy="2167622"/>
          </a:xfrm>
          <a:prstGeom prst="rect">
            <a:avLst/>
          </a:prstGeom>
          <a:noFill/>
          <a:ln w="9525">
            <a:noFill/>
          </a:ln>
        </p:spPr>
      </p:pic>
    </p:spTree>
    <p:extLst>
      <p:ext uri="{BB962C8B-B14F-4D97-AF65-F5344CB8AC3E}">
        <p14:creationId xmlns:p14="http://schemas.microsoft.com/office/powerpoint/2010/main" val="3853337241"/>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00072-92CA-F135-55EC-276C7936C3E0}"/>
              </a:ext>
            </a:extLst>
          </p:cNvPr>
          <p:cNvPicPr>
            <a:picLocks noChangeAspect="1"/>
          </p:cNvPicPr>
          <p:nvPr/>
        </p:nvPicPr>
        <p:blipFill>
          <a:blip r:embed="rId2"/>
          <a:stretch>
            <a:fillRect/>
          </a:stretch>
        </p:blipFill>
        <p:spPr>
          <a:xfrm>
            <a:off x="0" y="1673"/>
            <a:ext cx="12192000" cy="6854653"/>
          </a:xfrm>
          <a:prstGeom prst="rect">
            <a:avLst/>
          </a:prstGeom>
        </p:spPr>
      </p:pic>
      <p:sp>
        <p:nvSpPr>
          <p:cNvPr id="4" name="Google Shape;3504;p49">
            <a:extLst>
              <a:ext uri="{FF2B5EF4-FFF2-40B4-BE49-F238E27FC236}">
                <a16:creationId xmlns:a16="http://schemas.microsoft.com/office/drawing/2014/main" id="{3325FF26-BA40-1DF2-78C2-1B1426689FE4}"/>
              </a:ext>
            </a:extLst>
          </p:cNvPr>
          <p:cNvSpPr txBox="1">
            <a:spLocks noGrp="1"/>
          </p:cNvSpPr>
          <p:nvPr/>
        </p:nvSpPr>
        <p:spPr>
          <a:xfrm>
            <a:off x="3903170" y="203506"/>
            <a:ext cx="8408749"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500"/>
              <a:buFont typeface="Fredoka"/>
              <a:buNone/>
              <a:defRPr sz="3500" b="1" i="0" u="none" strike="noStrike" cap="none">
                <a:solidFill>
                  <a:schemeClr val="lt2"/>
                </a:solidFill>
                <a:latin typeface="Fredoka"/>
                <a:ea typeface="Fredoka"/>
                <a:cs typeface="Fredoka"/>
                <a:sym typeface="Fredoka"/>
              </a:defRPr>
            </a:lvl1pPr>
            <a:lvl2pPr marR="0" lvl="1"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9pPr>
          </a:lstStyle>
          <a:p>
            <a:pPr algn="just">
              <a:lnSpc>
                <a:spcPct val="100000"/>
              </a:lnSpc>
              <a:spcAft>
                <a:spcPts val="800"/>
              </a:spcAft>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3. Liên hệ, kết nối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2045;p65">
            <a:extLst>
              <a:ext uri="{FF2B5EF4-FFF2-40B4-BE49-F238E27FC236}">
                <a16:creationId xmlns:a16="http://schemas.microsoft.com/office/drawing/2014/main" id="{FEF355BA-C20B-0F1C-F0C0-97856134C0DE}"/>
              </a:ext>
            </a:extLst>
          </p:cNvPr>
          <p:cNvSpPr/>
          <p:nvPr/>
        </p:nvSpPr>
        <p:spPr>
          <a:xfrm>
            <a:off x="1535351" y="203506"/>
            <a:ext cx="8614592" cy="837503"/>
          </a:xfrm>
          <a:prstGeom prst="roundRect">
            <a:avLst>
              <a:gd name="adj" fmla="val 9575"/>
            </a:avLst>
          </a:prstGeom>
          <a:noFill/>
          <a:ln w="19050" cap="flat" cmpd="sng">
            <a:solidFill>
              <a:srgbClr val="C65E47">
                <a:lumMod val="50000"/>
              </a:srgb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 name="Group 1">
            <a:extLst>
              <a:ext uri="{FF2B5EF4-FFF2-40B4-BE49-F238E27FC236}">
                <a16:creationId xmlns:a16="http://schemas.microsoft.com/office/drawing/2014/main" id="{7339CD43-E66B-C5F4-A853-D158F417AF6C}"/>
              </a:ext>
            </a:extLst>
          </p:cNvPr>
          <p:cNvGrpSpPr/>
          <p:nvPr/>
        </p:nvGrpSpPr>
        <p:grpSpPr>
          <a:xfrm>
            <a:off x="1878140" y="1249488"/>
            <a:ext cx="8271803" cy="4868753"/>
            <a:chOff x="417022" y="139833"/>
            <a:chExt cx="8458812" cy="4578233"/>
          </a:xfrm>
        </p:grpSpPr>
        <p:grpSp>
          <p:nvGrpSpPr>
            <p:cNvPr id="6" name="Google Shape;1286;p50">
              <a:extLst>
                <a:ext uri="{FF2B5EF4-FFF2-40B4-BE49-F238E27FC236}">
                  <a16:creationId xmlns:a16="http://schemas.microsoft.com/office/drawing/2014/main" id="{38620CFE-64DD-0455-5482-BD7B446D6492}"/>
                </a:ext>
              </a:extLst>
            </p:cNvPr>
            <p:cNvGrpSpPr/>
            <p:nvPr/>
          </p:nvGrpSpPr>
          <p:grpSpPr>
            <a:xfrm>
              <a:off x="417022" y="139833"/>
              <a:ext cx="8458812" cy="4578233"/>
              <a:chOff x="342594" y="166475"/>
              <a:chExt cx="8458812" cy="4578233"/>
            </a:xfrm>
          </p:grpSpPr>
          <p:sp>
            <p:nvSpPr>
              <p:cNvPr id="8" name="Google Shape;1287;p50">
                <a:extLst>
                  <a:ext uri="{FF2B5EF4-FFF2-40B4-BE49-F238E27FC236}">
                    <a16:creationId xmlns:a16="http://schemas.microsoft.com/office/drawing/2014/main" id="{3C5172BA-B1B4-1D76-9837-83F9E5BDC9E5}"/>
                  </a:ext>
                </a:extLst>
              </p:cNvPr>
              <p:cNvSpPr/>
              <p:nvPr/>
            </p:nvSpPr>
            <p:spPr>
              <a:xfrm>
                <a:off x="2918710" y="1489273"/>
                <a:ext cx="1223506" cy="659993"/>
              </a:xfrm>
              <a:custGeom>
                <a:avLst/>
                <a:gdLst/>
                <a:ahLst/>
                <a:cxnLst/>
                <a:rect l="l" t="t" r="r" b="b"/>
                <a:pathLst>
                  <a:path w="23968" h="12929" extrusionOk="0">
                    <a:moveTo>
                      <a:pt x="6635" y="0"/>
                    </a:moveTo>
                    <a:cubicBezTo>
                      <a:pt x="4499" y="4007"/>
                      <a:pt x="2136" y="8128"/>
                      <a:pt x="0" y="12135"/>
                    </a:cubicBezTo>
                    <a:lnTo>
                      <a:pt x="23967" y="12929"/>
                    </a:lnTo>
                    <a:cubicBezTo>
                      <a:pt x="23646" y="9697"/>
                      <a:pt x="23344" y="6408"/>
                      <a:pt x="23003" y="3195"/>
                    </a:cubicBezTo>
                    <a:cubicBezTo>
                      <a:pt x="22403" y="3227"/>
                      <a:pt x="21802" y="3243"/>
                      <a:pt x="21200" y="3243"/>
                    </a:cubicBezTo>
                    <a:cubicBezTo>
                      <a:pt x="16195" y="3243"/>
                      <a:pt x="11174" y="2126"/>
                      <a:pt x="6635" y="0"/>
                    </a:cubicBezTo>
                    <a:close/>
                  </a:path>
                </a:pathLst>
              </a:custGeom>
              <a:solidFill>
                <a:srgbClr val="F795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1288;p50">
                <a:extLst>
                  <a:ext uri="{FF2B5EF4-FFF2-40B4-BE49-F238E27FC236}">
                    <a16:creationId xmlns:a16="http://schemas.microsoft.com/office/drawing/2014/main" id="{A3782D79-AF34-3C30-7EBB-92666C86D5EE}"/>
                  </a:ext>
                </a:extLst>
              </p:cNvPr>
              <p:cNvSpPr/>
              <p:nvPr/>
            </p:nvSpPr>
            <p:spPr>
              <a:xfrm>
                <a:off x="6054387" y="974069"/>
                <a:ext cx="2747019" cy="1653786"/>
              </a:xfrm>
              <a:custGeom>
                <a:avLst/>
                <a:gdLst/>
                <a:ahLst/>
                <a:cxnLst/>
                <a:rect l="l" t="t" r="r" b="b"/>
                <a:pathLst>
                  <a:path w="53813" h="32397" extrusionOk="0">
                    <a:moveTo>
                      <a:pt x="27067" y="0"/>
                    </a:moveTo>
                    <a:cubicBezTo>
                      <a:pt x="22852" y="756"/>
                      <a:pt x="18826" y="1493"/>
                      <a:pt x="14630" y="2287"/>
                    </a:cubicBezTo>
                    <a:cubicBezTo>
                      <a:pt x="11644" y="2854"/>
                      <a:pt x="8998" y="3875"/>
                      <a:pt x="6163" y="5009"/>
                    </a:cubicBezTo>
                    <a:cubicBezTo>
                      <a:pt x="4121" y="5822"/>
                      <a:pt x="2061" y="6653"/>
                      <a:pt x="1" y="7466"/>
                    </a:cubicBezTo>
                    <a:lnTo>
                      <a:pt x="8998" y="32397"/>
                    </a:lnTo>
                    <a:cubicBezTo>
                      <a:pt x="12627" y="31981"/>
                      <a:pt x="16294" y="31981"/>
                      <a:pt x="19961" y="31981"/>
                    </a:cubicBezTo>
                    <a:cubicBezTo>
                      <a:pt x="25971" y="31962"/>
                      <a:pt x="32076" y="31603"/>
                      <a:pt x="38068" y="31603"/>
                    </a:cubicBezTo>
                    <a:cubicBezTo>
                      <a:pt x="38408" y="28465"/>
                      <a:pt x="38692" y="25403"/>
                      <a:pt x="39032" y="22266"/>
                    </a:cubicBezTo>
                    <a:cubicBezTo>
                      <a:pt x="44003" y="20943"/>
                      <a:pt x="48861" y="19657"/>
                      <a:pt x="53813" y="18353"/>
                    </a:cubicBezTo>
                    <a:cubicBezTo>
                      <a:pt x="52149" y="16104"/>
                      <a:pt x="50562" y="13836"/>
                      <a:pt x="48766" y="11662"/>
                    </a:cubicBezTo>
                    <a:lnTo>
                      <a:pt x="48766" y="11681"/>
                    </a:lnTo>
                    <a:cubicBezTo>
                      <a:pt x="46366" y="8751"/>
                      <a:pt x="43020" y="6937"/>
                      <a:pt x="39712" y="5104"/>
                    </a:cubicBezTo>
                    <a:cubicBezTo>
                      <a:pt x="36726" y="3440"/>
                      <a:pt x="33910" y="1739"/>
                      <a:pt x="30923" y="76"/>
                    </a:cubicBezTo>
                    <a:cubicBezTo>
                      <a:pt x="30415" y="479"/>
                      <a:pt x="29776" y="704"/>
                      <a:pt x="29127" y="704"/>
                    </a:cubicBezTo>
                    <a:cubicBezTo>
                      <a:pt x="29077" y="704"/>
                      <a:pt x="29027" y="702"/>
                      <a:pt x="28976" y="700"/>
                    </a:cubicBezTo>
                    <a:cubicBezTo>
                      <a:pt x="28277" y="643"/>
                      <a:pt x="27559" y="492"/>
                      <a:pt x="27067" y="0"/>
                    </a:cubicBezTo>
                    <a:close/>
                  </a:path>
                </a:pathLst>
              </a:custGeom>
              <a:solidFill>
                <a:srgbClr val="C7CD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1289;p50">
                <a:extLst>
                  <a:ext uri="{FF2B5EF4-FFF2-40B4-BE49-F238E27FC236}">
                    <a16:creationId xmlns:a16="http://schemas.microsoft.com/office/drawing/2014/main" id="{335BCA8F-8FD4-979D-E334-DD21E98EFE7F}"/>
                  </a:ext>
                </a:extLst>
              </p:cNvPr>
              <p:cNvSpPr/>
              <p:nvPr/>
            </p:nvSpPr>
            <p:spPr>
              <a:xfrm>
                <a:off x="685110" y="1051250"/>
                <a:ext cx="2706538" cy="1158829"/>
              </a:xfrm>
              <a:custGeom>
                <a:avLst/>
                <a:gdLst/>
                <a:ahLst/>
                <a:cxnLst/>
                <a:rect l="l" t="t" r="r" b="b"/>
                <a:pathLst>
                  <a:path w="53020" h="22701" extrusionOk="0">
                    <a:moveTo>
                      <a:pt x="24403" y="0"/>
                    </a:moveTo>
                    <a:cubicBezTo>
                      <a:pt x="21000" y="605"/>
                      <a:pt x="17598" y="1210"/>
                      <a:pt x="14177" y="1815"/>
                    </a:cubicBezTo>
                    <a:cubicBezTo>
                      <a:pt x="12173" y="2174"/>
                      <a:pt x="10264" y="3100"/>
                      <a:pt x="8544" y="4196"/>
                    </a:cubicBezTo>
                    <a:cubicBezTo>
                      <a:pt x="5652" y="6049"/>
                      <a:pt x="2817" y="8203"/>
                      <a:pt x="1" y="10150"/>
                    </a:cubicBezTo>
                    <a:cubicBezTo>
                      <a:pt x="4235" y="14006"/>
                      <a:pt x="8355" y="17975"/>
                      <a:pt x="12608" y="21831"/>
                    </a:cubicBezTo>
                    <a:lnTo>
                      <a:pt x="44740" y="22701"/>
                    </a:lnTo>
                    <a:cubicBezTo>
                      <a:pt x="47557" y="18013"/>
                      <a:pt x="50203" y="13477"/>
                      <a:pt x="53019" y="8789"/>
                    </a:cubicBezTo>
                    <a:cubicBezTo>
                      <a:pt x="48464" y="6483"/>
                      <a:pt x="43757" y="4801"/>
                      <a:pt x="38843" y="3403"/>
                    </a:cubicBezTo>
                    <a:cubicBezTo>
                      <a:pt x="33834" y="1985"/>
                      <a:pt x="29336" y="756"/>
                      <a:pt x="29336" y="756"/>
                    </a:cubicBezTo>
                    <a:cubicBezTo>
                      <a:pt x="28976" y="1716"/>
                      <a:pt x="27963" y="2365"/>
                      <a:pt x="26946" y="2365"/>
                    </a:cubicBezTo>
                    <a:cubicBezTo>
                      <a:pt x="26842" y="2365"/>
                      <a:pt x="26737" y="2358"/>
                      <a:pt x="26633" y="2344"/>
                    </a:cubicBezTo>
                    <a:cubicBezTo>
                      <a:pt x="25518" y="2174"/>
                      <a:pt x="24497" y="1134"/>
                      <a:pt x="24403" y="0"/>
                    </a:cubicBezTo>
                    <a:close/>
                  </a:path>
                </a:pathLst>
              </a:custGeom>
              <a:solidFill>
                <a:srgbClr val="C7CD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290;p50">
                <a:extLst>
                  <a:ext uri="{FF2B5EF4-FFF2-40B4-BE49-F238E27FC236}">
                    <a16:creationId xmlns:a16="http://schemas.microsoft.com/office/drawing/2014/main" id="{661ABA51-F843-5E6B-2830-68FAD3EA7D90}"/>
                  </a:ext>
                </a:extLst>
              </p:cNvPr>
              <p:cNvSpPr/>
              <p:nvPr/>
            </p:nvSpPr>
            <p:spPr>
              <a:xfrm>
                <a:off x="6636204" y="1084991"/>
                <a:ext cx="161157" cy="617573"/>
              </a:xfrm>
              <a:custGeom>
                <a:avLst/>
                <a:gdLst/>
                <a:ahLst/>
                <a:cxnLst/>
                <a:rect l="l" t="t" r="r" b="b"/>
                <a:pathLst>
                  <a:path w="3157" h="12098" fill="none" extrusionOk="0">
                    <a:moveTo>
                      <a:pt x="0" y="12098"/>
                    </a:moveTo>
                    <a:cubicBezTo>
                      <a:pt x="775" y="9187"/>
                      <a:pt x="2401" y="2912"/>
                      <a:pt x="3157"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1291;p50">
                <a:extLst>
                  <a:ext uri="{FF2B5EF4-FFF2-40B4-BE49-F238E27FC236}">
                    <a16:creationId xmlns:a16="http://schemas.microsoft.com/office/drawing/2014/main" id="{5B2882B7-E62C-C110-81D7-4C6A6444C30C}"/>
                  </a:ext>
                </a:extLst>
              </p:cNvPr>
              <p:cNvSpPr/>
              <p:nvPr/>
            </p:nvSpPr>
            <p:spPr>
              <a:xfrm>
                <a:off x="1373051" y="1075343"/>
                <a:ext cx="1438672" cy="1114469"/>
              </a:xfrm>
              <a:custGeom>
                <a:avLst/>
                <a:gdLst/>
                <a:ahLst/>
                <a:cxnLst/>
                <a:rect l="l" t="t" r="r" b="b"/>
                <a:pathLst>
                  <a:path w="28183" h="21832" extrusionOk="0">
                    <a:moveTo>
                      <a:pt x="4877" y="1"/>
                    </a:moveTo>
                    <a:cubicBezTo>
                      <a:pt x="4008" y="133"/>
                      <a:pt x="3081" y="360"/>
                      <a:pt x="2212" y="492"/>
                    </a:cubicBezTo>
                    <a:cubicBezTo>
                      <a:pt x="2496" y="4216"/>
                      <a:pt x="2760" y="7939"/>
                      <a:pt x="3025" y="11663"/>
                    </a:cubicBezTo>
                    <a:cubicBezTo>
                      <a:pt x="3252" y="14989"/>
                      <a:pt x="2155" y="18429"/>
                      <a:pt x="1" y="20962"/>
                    </a:cubicBezTo>
                    <a:lnTo>
                      <a:pt x="28182" y="21832"/>
                    </a:lnTo>
                    <a:cubicBezTo>
                      <a:pt x="27502" y="19866"/>
                      <a:pt x="26538" y="18203"/>
                      <a:pt x="26122" y="16161"/>
                    </a:cubicBezTo>
                    <a:cubicBezTo>
                      <a:pt x="25158" y="11417"/>
                      <a:pt x="24327" y="6616"/>
                      <a:pt x="23381" y="1872"/>
                    </a:cubicBezTo>
                    <a:cubicBezTo>
                      <a:pt x="22436" y="1607"/>
                      <a:pt x="21491" y="1437"/>
                      <a:pt x="20565" y="1173"/>
                    </a:cubicBezTo>
                    <a:lnTo>
                      <a:pt x="20565" y="1173"/>
                    </a:lnTo>
                    <a:cubicBezTo>
                      <a:pt x="20905" y="4896"/>
                      <a:pt x="21208" y="8582"/>
                      <a:pt x="21548" y="12306"/>
                    </a:cubicBezTo>
                    <a:cubicBezTo>
                      <a:pt x="16766" y="12154"/>
                      <a:pt x="12060" y="12154"/>
                      <a:pt x="7278" y="12003"/>
                    </a:cubicBezTo>
                    <a:cubicBezTo>
                      <a:pt x="6484" y="7958"/>
                      <a:pt x="5652" y="4065"/>
                      <a:pt x="4877" y="1"/>
                    </a:cubicBezTo>
                    <a:close/>
                  </a:path>
                </a:pathLst>
              </a:custGeom>
              <a:solidFill>
                <a:srgbClr val="5A3A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1292;p50">
                <a:extLst>
                  <a:ext uri="{FF2B5EF4-FFF2-40B4-BE49-F238E27FC236}">
                    <a16:creationId xmlns:a16="http://schemas.microsoft.com/office/drawing/2014/main" id="{EB2FE8E8-D87C-405B-85FA-F419DCF25F39}"/>
                  </a:ext>
                </a:extLst>
              </p:cNvPr>
              <p:cNvSpPr/>
              <p:nvPr/>
            </p:nvSpPr>
            <p:spPr>
              <a:xfrm>
                <a:off x="4652523" y="1225877"/>
                <a:ext cx="2074468" cy="1267867"/>
              </a:xfrm>
              <a:custGeom>
                <a:avLst/>
                <a:gdLst/>
                <a:ahLst/>
                <a:cxnLst/>
                <a:rect l="l" t="t" r="r" b="b"/>
                <a:pathLst>
                  <a:path w="40638" h="24837" extrusionOk="0">
                    <a:moveTo>
                      <a:pt x="19771" y="0"/>
                    </a:moveTo>
                    <a:cubicBezTo>
                      <a:pt x="16066" y="1437"/>
                      <a:pt x="12362" y="2873"/>
                      <a:pt x="8657" y="4329"/>
                    </a:cubicBezTo>
                    <a:cubicBezTo>
                      <a:pt x="4914" y="5765"/>
                      <a:pt x="2117" y="8846"/>
                      <a:pt x="0" y="12248"/>
                    </a:cubicBezTo>
                    <a:lnTo>
                      <a:pt x="8751" y="24837"/>
                    </a:lnTo>
                    <a:cubicBezTo>
                      <a:pt x="19298" y="23381"/>
                      <a:pt x="30091" y="21926"/>
                      <a:pt x="40638" y="20489"/>
                    </a:cubicBezTo>
                    <a:cubicBezTo>
                      <a:pt x="40468" y="17805"/>
                      <a:pt x="40317" y="15046"/>
                      <a:pt x="40165" y="12305"/>
                    </a:cubicBezTo>
                    <a:cubicBezTo>
                      <a:pt x="39958" y="8355"/>
                      <a:pt x="37292" y="4953"/>
                      <a:pt x="33531" y="3724"/>
                    </a:cubicBezTo>
                    <a:lnTo>
                      <a:pt x="33474" y="3686"/>
                    </a:lnTo>
                    <a:cubicBezTo>
                      <a:pt x="30072" y="2571"/>
                      <a:pt x="26859" y="1494"/>
                      <a:pt x="23457" y="360"/>
                    </a:cubicBezTo>
                    <a:cubicBezTo>
                      <a:pt x="23066" y="1038"/>
                      <a:pt x="22296" y="1473"/>
                      <a:pt x="21513" y="1473"/>
                    </a:cubicBezTo>
                    <a:cubicBezTo>
                      <a:pt x="21424" y="1473"/>
                      <a:pt x="21334" y="1467"/>
                      <a:pt x="21245" y="1456"/>
                    </a:cubicBezTo>
                    <a:cubicBezTo>
                      <a:pt x="20395" y="1342"/>
                      <a:pt x="19979" y="832"/>
                      <a:pt x="19771" y="0"/>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1293;p50">
                <a:extLst>
                  <a:ext uri="{FF2B5EF4-FFF2-40B4-BE49-F238E27FC236}">
                    <a16:creationId xmlns:a16="http://schemas.microsoft.com/office/drawing/2014/main" id="{5B22267D-7A13-068E-F811-A7F6755D05B0}"/>
                  </a:ext>
                </a:extLst>
              </p:cNvPr>
              <p:cNvSpPr/>
              <p:nvPr/>
            </p:nvSpPr>
            <p:spPr>
              <a:xfrm>
                <a:off x="6459637" y="1472887"/>
                <a:ext cx="45381" cy="668671"/>
              </a:xfrm>
              <a:custGeom>
                <a:avLst/>
                <a:gdLst/>
                <a:ahLst/>
                <a:cxnLst/>
                <a:rect l="l" t="t" r="r" b="b"/>
                <a:pathLst>
                  <a:path w="889" h="13099" fill="none" extrusionOk="0">
                    <a:moveTo>
                      <a:pt x="889" y="0"/>
                    </a:moveTo>
                    <a:cubicBezTo>
                      <a:pt x="170" y="4328"/>
                      <a:pt x="0" y="8732"/>
                      <a:pt x="378" y="13099"/>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294;p50">
                <a:extLst>
                  <a:ext uri="{FF2B5EF4-FFF2-40B4-BE49-F238E27FC236}">
                    <a16:creationId xmlns:a16="http://schemas.microsoft.com/office/drawing/2014/main" id="{88D0DB7E-026C-45AC-A796-65EB6730ABD1}"/>
                  </a:ext>
                </a:extLst>
              </p:cNvPr>
              <p:cNvSpPr/>
              <p:nvPr/>
            </p:nvSpPr>
            <p:spPr>
              <a:xfrm>
                <a:off x="5092484" y="1756548"/>
                <a:ext cx="726559" cy="247989"/>
              </a:xfrm>
              <a:custGeom>
                <a:avLst/>
                <a:gdLst/>
                <a:ahLst/>
                <a:cxnLst/>
                <a:rect l="l" t="t" r="r" b="b"/>
                <a:pathLst>
                  <a:path w="14233" h="4858" fill="none" extrusionOk="0">
                    <a:moveTo>
                      <a:pt x="14233" y="0"/>
                    </a:moveTo>
                    <a:cubicBezTo>
                      <a:pt x="9337" y="1134"/>
                      <a:pt x="4574" y="2760"/>
                      <a:pt x="0" y="4858"/>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295;p50">
                <a:extLst>
                  <a:ext uri="{FF2B5EF4-FFF2-40B4-BE49-F238E27FC236}">
                    <a16:creationId xmlns:a16="http://schemas.microsoft.com/office/drawing/2014/main" id="{B9AD3308-3DE8-B12B-31F9-C15274B1FA58}"/>
                  </a:ext>
                </a:extLst>
              </p:cNvPr>
              <p:cNvSpPr/>
              <p:nvPr/>
            </p:nvSpPr>
            <p:spPr>
              <a:xfrm>
                <a:off x="5481298" y="1826940"/>
                <a:ext cx="83973" cy="359017"/>
              </a:xfrm>
              <a:custGeom>
                <a:avLst/>
                <a:gdLst/>
                <a:ahLst/>
                <a:cxnLst/>
                <a:rect l="l" t="t" r="r" b="b"/>
                <a:pathLst>
                  <a:path w="1645" h="7033" fill="none" extrusionOk="0">
                    <a:moveTo>
                      <a:pt x="1645" y="1"/>
                    </a:moveTo>
                    <a:cubicBezTo>
                      <a:pt x="284" y="2042"/>
                      <a:pt x="0" y="4764"/>
                      <a:pt x="945" y="7032"/>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296;p50">
                <a:extLst>
                  <a:ext uri="{FF2B5EF4-FFF2-40B4-BE49-F238E27FC236}">
                    <a16:creationId xmlns:a16="http://schemas.microsoft.com/office/drawing/2014/main" id="{E1F771AD-F27A-3625-A09B-F4EA99005D8B}"/>
                  </a:ext>
                </a:extLst>
              </p:cNvPr>
              <p:cNvSpPr/>
              <p:nvPr/>
            </p:nvSpPr>
            <p:spPr>
              <a:xfrm>
                <a:off x="5071249" y="1462269"/>
                <a:ext cx="83973" cy="506595"/>
              </a:xfrm>
              <a:custGeom>
                <a:avLst/>
                <a:gdLst/>
                <a:ahLst/>
                <a:cxnLst/>
                <a:rect l="l" t="t" r="r" b="b"/>
                <a:pathLst>
                  <a:path w="1645" h="9924" fill="none" extrusionOk="0">
                    <a:moveTo>
                      <a:pt x="0" y="0"/>
                    </a:moveTo>
                    <a:lnTo>
                      <a:pt x="1645" y="9923"/>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297;p50">
                <a:extLst>
                  <a:ext uri="{FF2B5EF4-FFF2-40B4-BE49-F238E27FC236}">
                    <a16:creationId xmlns:a16="http://schemas.microsoft.com/office/drawing/2014/main" id="{078653EC-13F2-A783-C39C-935B91F92E9B}"/>
                  </a:ext>
                </a:extLst>
              </p:cNvPr>
              <p:cNvSpPr/>
              <p:nvPr/>
            </p:nvSpPr>
            <p:spPr>
              <a:xfrm>
                <a:off x="3091397" y="1298260"/>
                <a:ext cx="2225058" cy="980316"/>
              </a:xfrm>
              <a:custGeom>
                <a:avLst/>
                <a:gdLst/>
                <a:ahLst/>
                <a:cxnLst/>
                <a:rect l="l" t="t" r="r" b="b"/>
                <a:pathLst>
                  <a:path w="43588" h="19204" extrusionOk="0">
                    <a:moveTo>
                      <a:pt x="23042" y="0"/>
                    </a:moveTo>
                    <a:cubicBezTo>
                      <a:pt x="23023" y="1021"/>
                      <a:pt x="22267" y="1985"/>
                      <a:pt x="21284" y="2268"/>
                    </a:cubicBezTo>
                    <a:cubicBezTo>
                      <a:pt x="21090" y="2320"/>
                      <a:pt x="20891" y="2345"/>
                      <a:pt x="20692" y="2345"/>
                    </a:cubicBezTo>
                    <a:cubicBezTo>
                      <a:pt x="19883" y="2345"/>
                      <a:pt x="19074" y="1930"/>
                      <a:pt x="18619" y="1247"/>
                    </a:cubicBezTo>
                    <a:cubicBezTo>
                      <a:pt x="16974" y="1928"/>
                      <a:pt x="15311" y="2627"/>
                      <a:pt x="13666" y="3327"/>
                    </a:cubicBezTo>
                    <a:cubicBezTo>
                      <a:pt x="9829" y="4914"/>
                      <a:pt x="5974" y="6842"/>
                      <a:pt x="3781" y="10358"/>
                    </a:cubicBezTo>
                    <a:lnTo>
                      <a:pt x="1" y="17465"/>
                    </a:lnTo>
                    <a:lnTo>
                      <a:pt x="43587" y="19204"/>
                    </a:lnTo>
                    <a:lnTo>
                      <a:pt x="41811" y="10679"/>
                    </a:lnTo>
                    <a:cubicBezTo>
                      <a:pt x="41073" y="7466"/>
                      <a:pt x="38616" y="4858"/>
                      <a:pt x="35573" y="3591"/>
                    </a:cubicBezTo>
                    <a:lnTo>
                      <a:pt x="35573" y="3572"/>
                    </a:lnTo>
                    <a:cubicBezTo>
                      <a:pt x="31509" y="1890"/>
                      <a:pt x="27370" y="775"/>
                      <a:pt x="23042" y="0"/>
                    </a:cubicBezTo>
                    <a:close/>
                  </a:path>
                </a:pathLst>
              </a:custGeom>
              <a:solidFill>
                <a:srgbClr val="FC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298;p50">
                <a:extLst>
                  <a:ext uri="{FF2B5EF4-FFF2-40B4-BE49-F238E27FC236}">
                    <a16:creationId xmlns:a16="http://schemas.microsoft.com/office/drawing/2014/main" id="{025976AF-5BEC-4D4A-67BF-B9BBC6F073C0}"/>
                  </a:ext>
                </a:extLst>
              </p:cNvPr>
              <p:cNvSpPr/>
              <p:nvPr/>
            </p:nvSpPr>
            <p:spPr>
              <a:xfrm>
                <a:off x="8045826" y="1322353"/>
                <a:ext cx="142831" cy="770970"/>
              </a:xfrm>
              <a:custGeom>
                <a:avLst/>
                <a:gdLst/>
                <a:ahLst/>
                <a:cxnLst/>
                <a:rect l="l" t="t" r="r" b="b"/>
                <a:pathLst>
                  <a:path w="2798" h="15103" fill="none" extrusionOk="0">
                    <a:moveTo>
                      <a:pt x="0" y="15103"/>
                    </a:moveTo>
                    <a:cubicBezTo>
                      <a:pt x="926" y="10075"/>
                      <a:pt x="1871" y="5028"/>
                      <a:pt x="2797"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299;p50">
                <a:extLst>
                  <a:ext uri="{FF2B5EF4-FFF2-40B4-BE49-F238E27FC236}">
                    <a16:creationId xmlns:a16="http://schemas.microsoft.com/office/drawing/2014/main" id="{FAC2810C-9FA8-6E3E-48F7-3A1052873F08}"/>
                  </a:ext>
                </a:extLst>
              </p:cNvPr>
              <p:cNvSpPr/>
              <p:nvPr/>
            </p:nvSpPr>
            <p:spPr>
              <a:xfrm>
                <a:off x="8065122" y="1817292"/>
                <a:ext cx="644577" cy="191122"/>
              </a:xfrm>
              <a:custGeom>
                <a:avLst/>
                <a:gdLst/>
                <a:ahLst/>
                <a:cxnLst/>
                <a:rect l="l" t="t" r="r" b="b"/>
                <a:pathLst>
                  <a:path w="12627" h="3744" fill="none" extrusionOk="0">
                    <a:moveTo>
                      <a:pt x="0" y="3743"/>
                    </a:moveTo>
                    <a:cubicBezTo>
                      <a:pt x="4215" y="2496"/>
                      <a:pt x="8411" y="1248"/>
                      <a:pt x="12626"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300;p50">
                <a:extLst>
                  <a:ext uri="{FF2B5EF4-FFF2-40B4-BE49-F238E27FC236}">
                    <a16:creationId xmlns:a16="http://schemas.microsoft.com/office/drawing/2014/main" id="{046EA26E-AF15-2CDA-3D85-0A50801C385B}"/>
                  </a:ext>
                </a:extLst>
              </p:cNvPr>
              <p:cNvSpPr/>
              <p:nvPr/>
            </p:nvSpPr>
            <p:spPr>
              <a:xfrm>
                <a:off x="7325063" y="1055078"/>
                <a:ext cx="442939" cy="175654"/>
              </a:xfrm>
              <a:custGeom>
                <a:avLst/>
                <a:gdLst/>
                <a:ahLst/>
                <a:cxnLst/>
                <a:rect l="l" t="t" r="r" b="b"/>
                <a:pathLst>
                  <a:path w="8677" h="3441" fill="none" extrusionOk="0">
                    <a:moveTo>
                      <a:pt x="1" y="1"/>
                    </a:moveTo>
                    <a:cubicBezTo>
                      <a:pt x="511" y="1834"/>
                      <a:pt x="2269" y="3233"/>
                      <a:pt x="4178" y="3346"/>
                    </a:cubicBezTo>
                    <a:cubicBezTo>
                      <a:pt x="6068" y="3441"/>
                      <a:pt x="7958" y="2231"/>
                      <a:pt x="8676" y="473"/>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301;p50">
                <a:extLst>
                  <a:ext uri="{FF2B5EF4-FFF2-40B4-BE49-F238E27FC236}">
                    <a16:creationId xmlns:a16="http://schemas.microsoft.com/office/drawing/2014/main" id="{17BA28C2-4595-AB8F-17BA-050F08EAC5AF}"/>
                  </a:ext>
                </a:extLst>
              </p:cNvPr>
              <p:cNvSpPr/>
              <p:nvPr/>
            </p:nvSpPr>
            <p:spPr>
              <a:xfrm>
                <a:off x="7756347" y="1950470"/>
                <a:ext cx="975518" cy="1207069"/>
              </a:xfrm>
              <a:custGeom>
                <a:avLst/>
                <a:gdLst/>
                <a:ahLst/>
                <a:cxnLst/>
                <a:rect l="l" t="t" r="r" b="b"/>
                <a:pathLst>
                  <a:path w="19110" h="23646" extrusionOk="0">
                    <a:moveTo>
                      <a:pt x="16917" y="0"/>
                    </a:moveTo>
                    <a:lnTo>
                      <a:pt x="5577" y="2892"/>
                    </a:lnTo>
                    <a:cubicBezTo>
                      <a:pt x="5406" y="4291"/>
                      <a:pt x="5161" y="5822"/>
                      <a:pt x="5009" y="7220"/>
                    </a:cubicBezTo>
                    <a:cubicBezTo>
                      <a:pt x="4046" y="8411"/>
                      <a:pt x="3100" y="9621"/>
                      <a:pt x="2155" y="10831"/>
                    </a:cubicBezTo>
                    <a:cubicBezTo>
                      <a:pt x="605" y="12777"/>
                      <a:pt x="1" y="15367"/>
                      <a:pt x="549" y="17805"/>
                    </a:cubicBezTo>
                    <a:cubicBezTo>
                      <a:pt x="1097" y="20243"/>
                      <a:pt x="2722" y="22417"/>
                      <a:pt x="4896" y="23627"/>
                    </a:cubicBezTo>
                    <a:cubicBezTo>
                      <a:pt x="5728" y="23589"/>
                      <a:pt x="6503" y="23646"/>
                      <a:pt x="7334" y="23513"/>
                    </a:cubicBezTo>
                    <a:cubicBezTo>
                      <a:pt x="8620" y="23286"/>
                      <a:pt x="9867" y="22946"/>
                      <a:pt x="11077" y="22474"/>
                    </a:cubicBezTo>
                    <a:cubicBezTo>
                      <a:pt x="13685" y="21472"/>
                      <a:pt x="15840" y="19374"/>
                      <a:pt x="17201" y="16936"/>
                    </a:cubicBezTo>
                    <a:cubicBezTo>
                      <a:pt x="18562" y="14497"/>
                      <a:pt x="19110" y="11624"/>
                      <a:pt x="18713" y="8865"/>
                    </a:cubicBezTo>
                    <a:cubicBezTo>
                      <a:pt x="18297" y="5916"/>
                      <a:pt x="17768" y="2854"/>
                      <a:pt x="16917" y="0"/>
                    </a:cubicBezTo>
                    <a:close/>
                  </a:path>
                </a:pathLst>
              </a:custGeom>
              <a:solidFill>
                <a:srgbClr val="FC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302;p50">
                <a:extLst>
                  <a:ext uri="{FF2B5EF4-FFF2-40B4-BE49-F238E27FC236}">
                    <a16:creationId xmlns:a16="http://schemas.microsoft.com/office/drawing/2014/main" id="{85417E1E-7B16-AA6D-A06F-3F066E94C02E}"/>
                  </a:ext>
                </a:extLst>
              </p:cNvPr>
              <p:cNvSpPr/>
              <p:nvPr/>
            </p:nvSpPr>
            <p:spPr>
              <a:xfrm>
                <a:off x="8013974" y="2196459"/>
                <a:ext cx="560604" cy="222006"/>
              </a:xfrm>
              <a:custGeom>
                <a:avLst/>
                <a:gdLst/>
                <a:ahLst/>
                <a:cxnLst/>
                <a:rect l="l" t="t" r="r" b="b"/>
                <a:pathLst>
                  <a:path w="10982" h="4349" fill="none" extrusionOk="0">
                    <a:moveTo>
                      <a:pt x="0" y="2912"/>
                    </a:moveTo>
                    <a:cubicBezTo>
                      <a:pt x="1304" y="1041"/>
                      <a:pt x="3686" y="1"/>
                      <a:pt x="5935" y="285"/>
                    </a:cubicBezTo>
                    <a:cubicBezTo>
                      <a:pt x="8185" y="587"/>
                      <a:pt x="10207" y="2212"/>
                      <a:pt x="10982" y="4348"/>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303;p50">
                <a:extLst>
                  <a:ext uri="{FF2B5EF4-FFF2-40B4-BE49-F238E27FC236}">
                    <a16:creationId xmlns:a16="http://schemas.microsoft.com/office/drawing/2014/main" id="{64869774-6A0F-54AA-43C8-9F0E68881BAD}"/>
                  </a:ext>
                </a:extLst>
              </p:cNvPr>
              <p:cNvSpPr/>
              <p:nvPr/>
            </p:nvSpPr>
            <p:spPr>
              <a:xfrm>
                <a:off x="7387798" y="866005"/>
                <a:ext cx="319404" cy="301282"/>
              </a:xfrm>
              <a:custGeom>
                <a:avLst/>
                <a:gdLst/>
                <a:ahLst/>
                <a:cxnLst/>
                <a:rect l="l" t="t" r="r" b="b"/>
                <a:pathLst>
                  <a:path w="6257" h="5902" extrusionOk="0">
                    <a:moveTo>
                      <a:pt x="6105" y="0"/>
                    </a:moveTo>
                    <a:cubicBezTo>
                      <a:pt x="3837" y="643"/>
                      <a:pt x="1720" y="1909"/>
                      <a:pt x="0" y="3535"/>
                    </a:cubicBezTo>
                    <a:cubicBezTo>
                      <a:pt x="365" y="4886"/>
                      <a:pt x="1700" y="5901"/>
                      <a:pt x="3102" y="5901"/>
                    </a:cubicBezTo>
                    <a:cubicBezTo>
                      <a:pt x="3152" y="5901"/>
                      <a:pt x="3201" y="5900"/>
                      <a:pt x="3251" y="5897"/>
                    </a:cubicBezTo>
                    <a:cubicBezTo>
                      <a:pt x="4707" y="5841"/>
                      <a:pt x="6030" y="4669"/>
                      <a:pt x="6257" y="3232"/>
                    </a:cubicBezTo>
                    <a:lnTo>
                      <a:pt x="6105" y="0"/>
                    </a:lnTo>
                    <a:close/>
                  </a:path>
                </a:pathLst>
              </a:custGeom>
              <a:solidFill>
                <a:srgbClr val="FC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304;p50">
                <a:extLst>
                  <a:ext uri="{FF2B5EF4-FFF2-40B4-BE49-F238E27FC236}">
                    <a16:creationId xmlns:a16="http://schemas.microsoft.com/office/drawing/2014/main" id="{896D6BFF-1BC5-25C8-D1CB-1582396EBD11}"/>
                  </a:ext>
                </a:extLst>
              </p:cNvPr>
              <p:cNvSpPr/>
              <p:nvPr/>
            </p:nvSpPr>
            <p:spPr>
              <a:xfrm>
                <a:off x="7136960" y="177144"/>
                <a:ext cx="781588" cy="889145"/>
              </a:xfrm>
              <a:custGeom>
                <a:avLst/>
                <a:gdLst/>
                <a:ahLst/>
                <a:cxnLst/>
                <a:rect l="l" t="t" r="r" b="b"/>
                <a:pathLst>
                  <a:path w="15311" h="17418" extrusionOk="0">
                    <a:moveTo>
                      <a:pt x="7406" y="1"/>
                    </a:moveTo>
                    <a:cubicBezTo>
                      <a:pt x="6942" y="1"/>
                      <a:pt x="6496" y="164"/>
                      <a:pt x="6256" y="548"/>
                    </a:cubicBezTo>
                    <a:cubicBezTo>
                      <a:pt x="5576" y="1588"/>
                      <a:pt x="4820" y="2552"/>
                      <a:pt x="4272" y="3648"/>
                    </a:cubicBezTo>
                    <a:cubicBezTo>
                      <a:pt x="3894" y="4423"/>
                      <a:pt x="3969" y="5406"/>
                      <a:pt x="4480" y="6086"/>
                    </a:cubicBezTo>
                    <a:lnTo>
                      <a:pt x="2249" y="9261"/>
                    </a:lnTo>
                    <a:cubicBezTo>
                      <a:pt x="2179" y="9253"/>
                      <a:pt x="2108" y="9249"/>
                      <a:pt x="2038" y="9249"/>
                    </a:cubicBezTo>
                    <a:cubicBezTo>
                      <a:pt x="1622" y="9249"/>
                      <a:pt x="1231" y="9400"/>
                      <a:pt x="1021" y="9772"/>
                    </a:cubicBezTo>
                    <a:cubicBezTo>
                      <a:pt x="302" y="11076"/>
                      <a:pt x="0" y="12569"/>
                      <a:pt x="132" y="14062"/>
                    </a:cubicBezTo>
                    <a:cubicBezTo>
                      <a:pt x="189" y="14592"/>
                      <a:pt x="473" y="15083"/>
                      <a:pt x="832" y="15442"/>
                    </a:cubicBezTo>
                    <a:cubicBezTo>
                      <a:pt x="1210" y="15820"/>
                      <a:pt x="1682" y="16104"/>
                      <a:pt x="2136" y="16349"/>
                    </a:cubicBezTo>
                    <a:cubicBezTo>
                      <a:pt x="3194" y="16898"/>
                      <a:pt x="4328" y="17332"/>
                      <a:pt x="5500" y="17408"/>
                    </a:cubicBezTo>
                    <a:cubicBezTo>
                      <a:pt x="5612" y="17414"/>
                      <a:pt x="5724" y="17418"/>
                      <a:pt x="5835" y="17418"/>
                    </a:cubicBezTo>
                    <a:cubicBezTo>
                      <a:pt x="7943" y="17418"/>
                      <a:pt x="9942" y="16248"/>
                      <a:pt x="11379" y="14686"/>
                    </a:cubicBezTo>
                    <a:cubicBezTo>
                      <a:pt x="12910" y="13061"/>
                      <a:pt x="13892" y="11000"/>
                      <a:pt x="14856" y="8997"/>
                    </a:cubicBezTo>
                    <a:cubicBezTo>
                      <a:pt x="15064" y="8581"/>
                      <a:pt x="15272" y="8127"/>
                      <a:pt x="15291" y="7655"/>
                    </a:cubicBezTo>
                    <a:cubicBezTo>
                      <a:pt x="15310" y="7201"/>
                      <a:pt x="15102" y="6766"/>
                      <a:pt x="14667" y="6596"/>
                    </a:cubicBezTo>
                    <a:cubicBezTo>
                      <a:pt x="15045" y="6105"/>
                      <a:pt x="15083" y="5387"/>
                      <a:pt x="14781" y="4857"/>
                    </a:cubicBezTo>
                    <a:cubicBezTo>
                      <a:pt x="14507" y="4361"/>
                      <a:pt x="14062" y="4112"/>
                      <a:pt x="13531" y="4112"/>
                    </a:cubicBezTo>
                    <a:cubicBezTo>
                      <a:pt x="13476" y="4112"/>
                      <a:pt x="13420" y="4115"/>
                      <a:pt x="13363" y="4120"/>
                    </a:cubicBezTo>
                    <a:cubicBezTo>
                      <a:pt x="13496" y="3478"/>
                      <a:pt x="13136" y="2741"/>
                      <a:pt x="12550" y="2438"/>
                    </a:cubicBezTo>
                    <a:cubicBezTo>
                      <a:pt x="12331" y="2329"/>
                      <a:pt x="12090" y="2276"/>
                      <a:pt x="11849" y="2276"/>
                    </a:cubicBezTo>
                    <a:cubicBezTo>
                      <a:pt x="11424" y="2276"/>
                      <a:pt x="11000" y="2439"/>
                      <a:pt x="10698" y="2741"/>
                    </a:cubicBezTo>
                    <a:cubicBezTo>
                      <a:pt x="10641" y="2400"/>
                      <a:pt x="10434" y="2079"/>
                      <a:pt x="10112" y="1909"/>
                    </a:cubicBezTo>
                    <a:cubicBezTo>
                      <a:pt x="9957" y="1821"/>
                      <a:pt x="9806" y="1779"/>
                      <a:pt x="9653" y="1779"/>
                    </a:cubicBezTo>
                    <a:cubicBezTo>
                      <a:pt x="9508" y="1779"/>
                      <a:pt x="9361" y="1817"/>
                      <a:pt x="9205" y="1890"/>
                    </a:cubicBezTo>
                    <a:cubicBezTo>
                      <a:pt x="9281" y="1172"/>
                      <a:pt x="8846" y="435"/>
                      <a:pt x="8184" y="151"/>
                    </a:cubicBezTo>
                    <a:cubicBezTo>
                      <a:pt x="7943" y="55"/>
                      <a:pt x="7671" y="1"/>
                      <a:pt x="7406" y="1"/>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305;p50">
                <a:extLst>
                  <a:ext uri="{FF2B5EF4-FFF2-40B4-BE49-F238E27FC236}">
                    <a16:creationId xmlns:a16="http://schemas.microsoft.com/office/drawing/2014/main" id="{C27941FC-2B48-65A6-260B-4206A23D54A6}"/>
                  </a:ext>
                </a:extLst>
              </p:cNvPr>
              <p:cNvSpPr/>
              <p:nvPr/>
            </p:nvSpPr>
            <p:spPr>
              <a:xfrm>
                <a:off x="7328943" y="166475"/>
                <a:ext cx="111028" cy="311747"/>
              </a:xfrm>
              <a:custGeom>
                <a:avLst/>
                <a:gdLst/>
                <a:ahLst/>
                <a:cxnLst/>
                <a:rect l="l" t="t" r="r" b="b"/>
                <a:pathLst>
                  <a:path w="2175" h="6107" fill="none" extrusionOk="0">
                    <a:moveTo>
                      <a:pt x="2174" y="1"/>
                    </a:moveTo>
                    <a:lnTo>
                      <a:pt x="549" y="2893"/>
                    </a:lnTo>
                    <a:cubicBezTo>
                      <a:pt x="0" y="3857"/>
                      <a:pt x="133" y="5066"/>
                      <a:pt x="530" y="6106"/>
                    </a:cubicBezTo>
                  </a:path>
                </a:pathLst>
              </a:custGeom>
              <a:noFill/>
              <a:ln w="8975" cap="rnd" cmpd="sng">
                <a:solidFill>
                  <a:srgbClr val="FC5B5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306;p50">
                <a:extLst>
                  <a:ext uri="{FF2B5EF4-FFF2-40B4-BE49-F238E27FC236}">
                    <a16:creationId xmlns:a16="http://schemas.microsoft.com/office/drawing/2014/main" id="{962CD1E2-5E6D-1C47-13AE-9E5A3CFCCF69}"/>
                  </a:ext>
                </a:extLst>
              </p:cNvPr>
              <p:cNvSpPr/>
              <p:nvPr/>
            </p:nvSpPr>
            <p:spPr>
              <a:xfrm>
                <a:off x="7218940" y="450544"/>
                <a:ext cx="484441" cy="373055"/>
              </a:xfrm>
              <a:custGeom>
                <a:avLst/>
                <a:gdLst/>
                <a:ahLst/>
                <a:cxnLst/>
                <a:rect l="l" t="t" r="r" b="b"/>
                <a:pathLst>
                  <a:path w="9490" h="7308" extrusionOk="0">
                    <a:moveTo>
                      <a:pt x="4601" y="0"/>
                    </a:moveTo>
                    <a:cubicBezTo>
                      <a:pt x="3410" y="0"/>
                      <a:pt x="2218" y="547"/>
                      <a:pt x="1569" y="1562"/>
                    </a:cubicBezTo>
                    <a:cubicBezTo>
                      <a:pt x="946" y="2488"/>
                      <a:pt x="379" y="3509"/>
                      <a:pt x="1" y="4567"/>
                    </a:cubicBezTo>
                    <a:cubicBezTo>
                      <a:pt x="2571" y="4567"/>
                      <a:pt x="5104" y="5588"/>
                      <a:pt x="6994" y="7308"/>
                    </a:cubicBezTo>
                    <a:lnTo>
                      <a:pt x="7845" y="7043"/>
                    </a:lnTo>
                    <a:cubicBezTo>
                      <a:pt x="8393" y="6230"/>
                      <a:pt x="8941" y="5418"/>
                      <a:pt x="9489" y="4605"/>
                    </a:cubicBezTo>
                    <a:cubicBezTo>
                      <a:pt x="8771" y="3792"/>
                      <a:pt x="8355" y="2771"/>
                      <a:pt x="8053" y="1732"/>
                    </a:cubicBezTo>
                    <a:cubicBezTo>
                      <a:pt x="7896" y="1864"/>
                      <a:pt x="7709" y="1935"/>
                      <a:pt x="7520" y="1935"/>
                    </a:cubicBezTo>
                    <a:cubicBezTo>
                      <a:pt x="7413" y="1935"/>
                      <a:pt x="7305" y="1912"/>
                      <a:pt x="7202" y="1864"/>
                    </a:cubicBezTo>
                    <a:cubicBezTo>
                      <a:pt x="6918" y="1751"/>
                      <a:pt x="6711" y="1448"/>
                      <a:pt x="6711" y="1146"/>
                    </a:cubicBezTo>
                    <a:cubicBezTo>
                      <a:pt x="6568" y="1241"/>
                      <a:pt x="6392" y="1283"/>
                      <a:pt x="6213" y="1283"/>
                    </a:cubicBezTo>
                    <a:cubicBezTo>
                      <a:pt x="5963" y="1283"/>
                      <a:pt x="5707" y="1202"/>
                      <a:pt x="5520" y="1070"/>
                    </a:cubicBezTo>
                    <a:cubicBezTo>
                      <a:pt x="5198" y="843"/>
                      <a:pt x="5009" y="428"/>
                      <a:pt x="5085" y="31"/>
                    </a:cubicBezTo>
                    <a:cubicBezTo>
                      <a:pt x="4925" y="10"/>
                      <a:pt x="4763" y="0"/>
                      <a:pt x="4601" y="0"/>
                    </a:cubicBezTo>
                    <a:close/>
                  </a:path>
                </a:pathLst>
              </a:custGeom>
              <a:solidFill>
                <a:srgbClr val="FC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307;p50">
                <a:extLst>
                  <a:ext uri="{FF2B5EF4-FFF2-40B4-BE49-F238E27FC236}">
                    <a16:creationId xmlns:a16="http://schemas.microsoft.com/office/drawing/2014/main" id="{DDBE1936-ECC3-7AED-5CFD-6F36B2E3C267}"/>
                  </a:ext>
                </a:extLst>
              </p:cNvPr>
              <p:cNvSpPr/>
              <p:nvPr/>
            </p:nvSpPr>
            <p:spPr>
              <a:xfrm>
                <a:off x="7304798" y="605468"/>
                <a:ext cx="36754" cy="35784"/>
              </a:xfrm>
              <a:custGeom>
                <a:avLst/>
                <a:gdLst/>
                <a:ahLst/>
                <a:cxnLst/>
                <a:rect l="l" t="t" r="r" b="b"/>
                <a:pathLst>
                  <a:path w="720" h="701" extrusionOk="0">
                    <a:moveTo>
                      <a:pt x="360" y="1"/>
                    </a:moveTo>
                    <a:cubicBezTo>
                      <a:pt x="171" y="1"/>
                      <a:pt x="1" y="152"/>
                      <a:pt x="1" y="341"/>
                    </a:cubicBezTo>
                    <a:cubicBezTo>
                      <a:pt x="1" y="549"/>
                      <a:pt x="171" y="700"/>
                      <a:pt x="360" y="700"/>
                    </a:cubicBezTo>
                    <a:cubicBezTo>
                      <a:pt x="549" y="700"/>
                      <a:pt x="719" y="549"/>
                      <a:pt x="719" y="341"/>
                    </a:cubicBezTo>
                    <a:cubicBezTo>
                      <a:pt x="719" y="152"/>
                      <a:pt x="549" y="1"/>
                      <a:pt x="360"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308;p50">
                <a:extLst>
                  <a:ext uri="{FF2B5EF4-FFF2-40B4-BE49-F238E27FC236}">
                    <a16:creationId xmlns:a16="http://schemas.microsoft.com/office/drawing/2014/main" id="{FE519C89-6C5C-DBDE-4392-E341DB15C1F2}"/>
                  </a:ext>
                </a:extLst>
              </p:cNvPr>
              <p:cNvSpPr/>
              <p:nvPr/>
            </p:nvSpPr>
            <p:spPr>
              <a:xfrm>
                <a:off x="7534452" y="695206"/>
                <a:ext cx="35733" cy="36754"/>
              </a:xfrm>
              <a:custGeom>
                <a:avLst/>
                <a:gdLst/>
                <a:ahLst/>
                <a:cxnLst/>
                <a:rect l="l" t="t" r="r" b="b"/>
                <a:pathLst>
                  <a:path w="700" h="720" extrusionOk="0">
                    <a:moveTo>
                      <a:pt x="359" y="1"/>
                    </a:moveTo>
                    <a:cubicBezTo>
                      <a:pt x="152" y="1"/>
                      <a:pt x="0" y="171"/>
                      <a:pt x="0" y="360"/>
                    </a:cubicBezTo>
                    <a:cubicBezTo>
                      <a:pt x="0" y="549"/>
                      <a:pt x="152" y="719"/>
                      <a:pt x="359" y="719"/>
                    </a:cubicBezTo>
                    <a:cubicBezTo>
                      <a:pt x="548" y="719"/>
                      <a:pt x="700" y="549"/>
                      <a:pt x="700" y="360"/>
                    </a:cubicBezTo>
                    <a:cubicBezTo>
                      <a:pt x="700" y="171"/>
                      <a:pt x="548" y="1"/>
                      <a:pt x="359"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309;p50">
                <a:extLst>
                  <a:ext uri="{FF2B5EF4-FFF2-40B4-BE49-F238E27FC236}">
                    <a16:creationId xmlns:a16="http://schemas.microsoft.com/office/drawing/2014/main" id="{B1CD42F9-6D15-6BB1-7629-4916B4290F68}"/>
                  </a:ext>
                </a:extLst>
              </p:cNvPr>
              <p:cNvSpPr/>
              <p:nvPr/>
            </p:nvSpPr>
            <p:spPr>
              <a:xfrm>
                <a:off x="7385859" y="637320"/>
                <a:ext cx="51201" cy="84024"/>
              </a:xfrm>
              <a:custGeom>
                <a:avLst/>
                <a:gdLst/>
                <a:ahLst/>
                <a:cxnLst/>
                <a:rect l="l" t="t" r="r" b="b"/>
                <a:pathLst>
                  <a:path w="1003" h="1646" fill="none" extrusionOk="0">
                    <a:moveTo>
                      <a:pt x="1002" y="1"/>
                    </a:moveTo>
                    <a:cubicBezTo>
                      <a:pt x="662" y="473"/>
                      <a:pt x="341" y="946"/>
                      <a:pt x="1" y="1418"/>
                    </a:cubicBezTo>
                    <a:cubicBezTo>
                      <a:pt x="171" y="1494"/>
                      <a:pt x="322" y="1570"/>
                      <a:pt x="492" y="1645"/>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310;p50">
                <a:extLst>
                  <a:ext uri="{FF2B5EF4-FFF2-40B4-BE49-F238E27FC236}">
                    <a16:creationId xmlns:a16="http://schemas.microsoft.com/office/drawing/2014/main" id="{33376330-F768-B508-21B2-C424A2CC0C3F}"/>
                  </a:ext>
                </a:extLst>
              </p:cNvPr>
              <p:cNvSpPr/>
              <p:nvPr/>
            </p:nvSpPr>
            <p:spPr>
              <a:xfrm>
                <a:off x="7406124" y="783974"/>
                <a:ext cx="54059" cy="28025"/>
              </a:xfrm>
              <a:custGeom>
                <a:avLst/>
                <a:gdLst/>
                <a:ahLst/>
                <a:cxnLst/>
                <a:rect l="l" t="t" r="r" b="b"/>
                <a:pathLst>
                  <a:path w="1059" h="549" fill="none" extrusionOk="0">
                    <a:moveTo>
                      <a:pt x="0" y="1"/>
                    </a:moveTo>
                    <a:cubicBezTo>
                      <a:pt x="0" y="265"/>
                      <a:pt x="227" y="511"/>
                      <a:pt x="492" y="530"/>
                    </a:cubicBezTo>
                    <a:cubicBezTo>
                      <a:pt x="757" y="549"/>
                      <a:pt x="1021" y="341"/>
                      <a:pt x="1059" y="76"/>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311;p50">
                <a:extLst>
                  <a:ext uri="{FF2B5EF4-FFF2-40B4-BE49-F238E27FC236}">
                    <a16:creationId xmlns:a16="http://schemas.microsoft.com/office/drawing/2014/main" id="{CEC9E324-6246-EFA9-BE06-55F35E1130DA}"/>
                  </a:ext>
                </a:extLst>
              </p:cNvPr>
              <p:cNvSpPr/>
              <p:nvPr/>
            </p:nvSpPr>
            <p:spPr>
              <a:xfrm>
                <a:off x="7309648" y="502253"/>
                <a:ext cx="77235" cy="35733"/>
              </a:xfrm>
              <a:custGeom>
                <a:avLst/>
                <a:gdLst/>
                <a:ahLst/>
                <a:cxnLst/>
                <a:rect l="l" t="t" r="r" b="b"/>
                <a:pathLst>
                  <a:path w="1513" h="700" fill="none" extrusionOk="0">
                    <a:moveTo>
                      <a:pt x="0" y="284"/>
                    </a:moveTo>
                    <a:cubicBezTo>
                      <a:pt x="227" y="76"/>
                      <a:pt x="567" y="1"/>
                      <a:pt x="870" y="76"/>
                    </a:cubicBezTo>
                    <a:cubicBezTo>
                      <a:pt x="1172" y="171"/>
                      <a:pt x="1418" y="416"/>
                      <a:pt x="1512" y="70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312;p50">
                <a:extLst>
                  <a:ext uri="{FF2B5EF4-FFF2-40B4-BE49-F238E27FC236}">
                    <a16:creationId xmlns:a16="http://schemas.microsoft.com/office/drawing/2014/main" id="{90FE83B5-1E2B-7151-D802-DDD6035545A8}"/>
                  </a:ext>
                </a:extLst>
              </p:cNvPr>
              <p:cNvSpPr/>
              <p:nvPr/>
            </p:nvSpPr>
            <p:spPr>
              <a:xfrm>
                <a:off x="7555687" y="609347"/>
                <a:ext cx="51150" cy="19347"/>
              </a:xfrm>
              <a:custGeom>
                <a:avLst/>
                <a:gdLst/>
                <a:ahLst/>
                <a:cxnLst/>
                <a:rect l="l" t="t" r="r" b="b"/>
                <a:pathLst>
                  <a:path w="1002" h="379" fill="none" extrusionOk="0">
                    <a:moveTo>
                      <a:pt x="0" y="1"/>
                    </a:moveTo>
                    <a:cubicBezTo>
                      <a:pt x="321" y="133"/>
                      <a:pt x="662" y="246"/>
                      <a:pt x="1002" y="379"/>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313;p50">
                <a:extLst>
                  <a:ext uri="{FF2B5EF4-FFF2-40B4-BE49-F238E27FC236}">
                    <a16:creationId xmlns:a16="http://schemas.microsoft.com/office/drawing/2014/main" id="{9B506103-90DA-5886-EB4A-78D343B6CDE9}"/>
                  </a:ext>
                </a:extLst>
              </p:cNvPr>
              <p:cNvSpPr/>
              <p:nvPr/>
            </p:nvSpPr>
            <p:spPr>
              <a:xfrm>
                <a:off x="7465949" y="452076"/>
                <a:ext cx="20317" cy="73406"/>
              </a:xfrm>
              <a:custGeom>
                <a:avLst/>
                <a:gdLst/>
                <a:ahLst/>
                <a:cxnLst/>
                <a:rect l="l" t="t" r="r" b="b"/>
                <a:pathLst>
                  <a:path w="398" h="1438" fill="none" extrusionOk="0">
                    <a:moveTo>
                      <a:pt x="265" y="1"/>
                    </a:moveTo>
                    <a:cubicBezTo>
                      <a:pt x="0" y="435"/>
                      <a:pt x="57" y="1040"/>
                      <a:pt x="397" y="1437"/>
                    </a:cubicBezTo>
                  </a:path>
                </a:pathLst>
              </a:custGeom>
              <a:noFill/>
              <a:ln w="8975" cap="rnd" cmpd="sng">
                <a:solidFill>
                  <a:srgbClr val="FC5B5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314;p50">
                <a:extLst>
                  <a:ext uri="{FF2B5EF4-FFF2-40B4-BE49-F238E27FC236}">
                    <a16:creationId xmlns:a16="http://schemas.microsoft.com/office/drawing/2014/main" id="{0B499948-FC3E-E7D7-929A-37B1115131F5}"/>
                  </a:ext>
                </a:extLst>
              </p:cNvPr>
              <p:cNvSpPr/>
              <p:nvPr/>
            </p:nvSpPr>
            <p:spPr>
              <a:xfrm>
                <a:off x="7654103" y="698116"/>
                <a:ext cx="210367" cy="234665"/>
              </a:xfrm>
              <a:custGeom>
                <a:avLst/>
                <a:gdLst/>
                <a:ahLst/>
                <a:cxnLst/>
                <a:rect l="l" t="t" r="r" b="b"/>
                <a:pathLst>
                  <a:path w="4121" h="4597" extrusionOk="0">
                    <a:moveTo>
                      <a:pt x="1682" y="0"/>
                    </a:moveTo>
                    <a:lnTo>
                      <a:pt x="0" y="3932"/>
                    </a:lnTo>
                    <a:cubicBezTo>
                      <a:pt x="426" y="4369"/>
                      <a:pt x="1033" y="4596"/>
                      <a:pt x="1644" y="4596"/>
                    </a:cubicBezTo>
                    <a:cubicBezTo>
                      <a:pt x="2037" y="4596"/>
                      <a:pt x="2431" y="4502"/>
                      <a:pt x="2779" y="4310"/>
                    </a:cubicBezTo>
                    <a:cubicBezTo>
                      <a:pt x="3648" y="3819"/>
                      <a:pt x="4121" y="2703"/>
                      <a:pt x="3875" y="1739"/>
                    </a:cubicBezTo>
                    <a:cubicBezTo>
                      <a:pt x="3629" y="757"/>
                      <a:pt x="2684" y="19"/>
                      <a:pt x="1682" y="0"/>
                    </a:cubicBezTo>
                    <a:close/>
                  </a:path>
                </a:pathLst>
              </a:custGeom>
              <a:solidFill>
                <a:srgbClr val="FC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315;p50">
                <a:extLst>
                  <a:ext uri="{FF2B5EF4-FFF2-40B4-BE49-F238E27FC236}">
                    <a16:creationId xmlns:a16="http://schemas.microsoft.com/office/drawing/2014/main" id="{A80B77D6-6356-174C-898C-1C6C9709A573}"/>
                  </a:ext>
                </a:extLst>
              </p:cNvPr>
              <p:cNvSpPr/>
              <p:nvPr/>
            </p:nvSpPr>
            <p:spPr>
              <a:xfrm>
                <a:off x="7730314" y="783974"/>
                <a:ext cx="93621" cy="13579"/>
              </a:xfrm>
              <a:custGeom>
                <a:avLst/>
                <a:gdLst/>
                <a:ahLst/>
                <a:cxnLst/>
                <a:rect l="l" t="t" r="r" b="b"/>
                <a:pathLst>
                  <a:path w="1834" h="266" fill="none" extrusionOk="0">
                    <a:moveTo>
                      <a:pt x="0" y="1"/>
                    </a:moveTo>
                    <a:lnTo>
                      <a:pt x="1834" y="265"/>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316;p50">
                <a:extLst>
                  <a:ext uri="{FF2B5EF4-FFF2-40B4-BE49-F238E27FC236}">
                    <a16:creationId xmlns:a16="http://schemas.microsoft.com/office/drawing/2014/main" id="{073B950D-F551-6C2A-5C80-E4AAF1AE8A1A}"/>
                  </a:ext>
                </a:extLst>
              </p:cNvPr>
              <p:cNvSpPr/>
              <p:nvPr/>
            </p:nvSpPr>
            <p:spPr>
              <a:xfrm>
                <a:off x="342594" y="1419799"/>
                <a:ext cx="1469555" cy="1297985"/>
              </a:xfrm>
              <a:custGeom>
                <a:avLst/>
                <a:gdLst/>
                <a:ahLst/>
                <a:cxnLst/>
                <a:rect l="l" t="t" r="r" b="b"/>
                <a:pathLst>
                  <a:path w="28788" h="25427" extrusionOk="0">
                    <a:moveTo>
                      <a:pt x="13213" y="1"/>
                    </a:moveTo>
                    <a:cubicBezTo>
                      <a:pt x="9508" y="2439"/>
                      <a:pt x="6201" y="5463"/>
                      <a:pt x="3441" y="8922"/>
                    </a:cubicBezTo>
                    <a:cubicBezTo>
                      <a:pt x="1513" y="11341"/>
                      <a:pt x="1" y="14214"/>
                      <a:pt x="474" y="17276"/>
                    </a:cubicBezTo>
                    <a:cubicBezTo>
                      <a:pt x="927" y="20338"/>
                      <a:pt x="3044" y="23098"/>
                      <a:pt x="5879" y="24364"/>
                    </a:cubicBezTo>
                    <a:cubicBezTo>
                      <a:pt x="7999" y="25316"/>
                      <a:pt x="10369" y="25427"/>
                      <a:pt x="12704" y="25427"/>
                    </a:cubicBezTo>
                    <a:cubicBezTo>
                      <a:pt x="13013" y="25427"/>
                      <a:pt x="13322" y="25425"/>
                      <a:pt x="13629" y="25423"/>
                    </a:cubicBezTo>
                    <a:cubicBezTo>
                      <a:pt x="16937" y="25404"/>
                      <a:pt x="20074" y="24402"/>
                      <a:pt x="22777" y="22493"/>
                    </a:cubicBezTo>
                    <a:cubicBezTo>
                      <a:pt x="25480" y="20584"/>
                      <a:pt x="27597" y="17843"/>
                      <a:pt x="28788" y="14762"/>
                    </a:cubicBezTo>
                    <a:lnTo>
                      <a:pt x="13213" y="1"/>
                    </a:lnTo>
                    <a:close/>
                  </a:path>
                </a:pathLst>
              </a:custGeom>
              <a:solidFill>
                <a:srgbClr val="FB85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317;p50">
                <a:extLst>
                  <a:ext uri="{FF2B5EF4-FFF2-40B4-BE49-F238E27FC236}">
                    <a16:creationId xmlns:a16="http://schemas.microsoft.com/office/drawing/2014/main" id="{B756360C-A1DA-20D1-174D-AD2912801CA8}"/>
                  </a:ext>
                </a:extLst>
              </p:cNvPr>
              <p:cNvSpPr/>
              <p:nvPr/>
            </p:nvSpPr>
            <p:spPr>
              <a:xfrm>
                <a:off x="1709798" y="249475"/>
                <a:ext cx="118685" cy="169886"/>
              </a:xfrm>
              <a:custGeom>
                <a:avLst/>
                <a:gdLst/>
                <a:ahLst/>
                <a:cxnLst/>
                <a:rect l="l" t="t" r="r" b="b"/>
                <a:pathLst>
                  <a:path w="2325" h="3328" fill="none" extrusionOk="0">
                    <a:moveTo>
                      <a:pt x="907" y="3327"/>
                    </a:moveTo>
                    <a:cubicBezTo>
                      <a:pt x="265" y="2855"/>
                      <a:pt x="0" y="1909"/>
                      <a:pt x="321" y="1172"/>
                    </a:cubicBezTo>
                    <a:cubicBezTo>
                      <a:pt x="662" y="435"/>
                      <a:pt x="1550" y="0"/>
                      <a:pt x="2325" y="189"/>
                    </a:cubicBezTo>
                  </a:path>
                </a:pathLst>
              </a:custGeom>
              <a:noFill/>
              <a:ln w="8975" cap="rnd" cmpd="sng">
                <a:solidFill>
                  <a:srgbClr val="FFC44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318;p50">
                <a:extLst>
                  <a:ext uri="{FF2B5EF4-FFF2-40B4-BE49-F238E27FC236}">
                    <a16:creationId xmlns:a16="http://schemas.microsoft.com/office/drawing/2014/main" id="{429F5A6F-9E81-B3F9-13C4-CC9A28C06F71}"/>
                  </a:ext>
                </a:extLst>
              </p:cNvPr>
              <p:cNvSpPr/>
              <p:nvPr/>
            </p:nvSpPr>
            <p:spPr>
              <a:xfrm>
                <a:off x="1528382" y="208894"/>
                <a:ext cx="1012221" cy="927890"/>
              </a:xfrm>
              <a:custGeom>
                <a:avLst/>
                <a:gdLst/>
                <a:ahLst/>
                <a:cxnLst/>
                <a:rect l="l" t="t" r="r" b="b"/>
                <a:pathLst>
                  <a:path w="19829" h="18177" extrusionOk="0">
                    <a:moveTo>
                      <a:pt x="12871" y="0"/>
                    </a:moveTo>
                    <a:cubicBezTo>
                      <a:pt x="12053" y="0"/>
                      <a:pt x="11263" y="435"/>
                      <a:pt x="10888" y="1155"/>
                    </a:cubicBezTo>
                    <a:cubicBezTo>
                      <a:pt x="10657" y="746"/>
                      <a:pt x="10192" y="471"/>
                      <a:pt x="9713" y="471"/>
                    </a:cubicBezTo>
                    <a:cubicBezTo>
                      <a:pt x="9682" y="471"/>
                      <a:pt x="9652" y="472"/>
                      <a:pt x="9621" y="474"/>
                    </a:cubicBezTo>
                    <a:cubicBezTo>
                      <a:pt x="9111" y="531"/>
                      <a:pt x="8657" y="909"/>
                      <a:pt x="8487" y="1400"/>
                    </a:cubicBezTo>
                    <a:cubicBezTo>
                      <a:pt x="8351" y="1158"/>
                      <a:pt x="8094" y="1013"/>
                      <a:pt x="7832" y="1013"/>
                    </a:cubicBezTo>
                    <a:cubicBezTo>
                      <a:pt x="7767" y="1013"/>
                      <a:pt x="7701" y="1022"/>
                      <a:pt x="7637" y="1041"/>
                    </a:cubicBezTo>
                    <a:cubicBezTo>
                      <a:pt x="7315" y="1117"/>
                      <a:pt x="6994" y="1381"/>
                      <a:pt x="6994" y="1722"/>
                    </a:cubicBezTo>
                    <a:cubicBezTo>
                      <a:pt x="6684" y="1450"/>
                      <a:pt x="6268" y="1313"/>
                      <a:pt x="5853" y="1313"/>
                    </a:cubicBezTo>
                    <a:cubicBezTo>
                      <a:pt x="5460" y="1313"/>
                      <a:pt x="5067" y="1436"/>
                      <a:pt x="4764" y="1684"/>
                    </a:cubicBezTo>
                    <a:cubicBezTo>
                      <a:pt x="4140" y="2175"/>
                      <a:pt x="3932" y="3158"/>
                      <a:pt x="4310" y="3876"/>
                    </a:cubicBezTo>
                    <a:cubicBezTo>
                      <a:pt x="4010" y="3753"/>
                      <a:pt x="3690" y="3695"/>
                      <a:pt x="3368" y="3695"/>
                    </a:cubicBezTo>
                    <a:cubicBezTo>
                      <a:pt x="2801" y="3695"/>
                      <a:pt x="2229" y="3879"/>
                      <a:pt x="1759" y="4217"/>
                    </a:cubicBezTo>
                    <a:cubicBezTo>
                      <a:pt x="1021" y="4746"/>
                      <a:pt x="606" y="5653"/>
                      <a:pt x="643" y="6560"/>
                    </a:cubicBezTo>
                    <a:cubicBezTo>
                      <a:pt x="700" y="7260"/>
                      <a:pt x="1059" y="7959"/>
                      <a:pt x="1683" y="8261"/>
                    </a:cubicBezTo>
                    <a:cubicBezTo>
                      <a:pt x="1663" y="8260"/>
                      <a:pt x="1642" y="8260"/>
                      <a:pt x="1622" y="8260"/>
                    </a:cubicBezTo>
                    <a:cubicBezTo>
                      <a:pt x="939" y="8260"/>
                      <a:pt x="205" y="8868"/>
                      <a:pt x="95" y="9547"/>
                    </a:cubicBezTo>
                    <a:cubicBezTo>
                      <a:pt x="1" y="10246"/>
                      <a:pt x="473" y="11002"/>
                      <a:pt x="1154" y="11172"/>
                    </a:cubicBezTo>
                    <a:cubicBezTo>
                      <a:pt x="662" y="11267"/>
                      <a:pt x="171" y="11777"/>
                      <a:pt x="265" y="12287"/>
                    </a:cubicBezTo>
                    <a:cubicBezTo>
                      <a:pt x="334" y="12736"/>
                      <a:pt x="782" y="13091"/>
                      <a:pt x="1249" y="13091"/>
                    </a:cubicBezTo>
                    <a:cubicBezTo>
                      <a:pt x="1292" y="13091"/>
                      <a:pt x="1337" y="13088"/>
                      <a:pt x="1380" y="13081"/>
                    </a:cubicBezTo>
                    <a:lnTo>
                      <a:pt x="1380" y="13081"/>
                    </a:lnTo>
                    <a:cubicBezTo>
                      <a:pt x="984" y="13554"/>
                      <a:pt x="832" y="14272"/>
                      <a:pt x="1154" y="14801"/>
                    </a:cubicBezTo>
                    <a:cubicBezTo>
                      <a:pt x="1412" y="15253"/>
                      <a:pt x="1931" y="15525"/>
                      <a:pt x="2453" y="15525"/>
                    </a:cubicBezTo>
                    <a:cubicBezTo>
                      <a:pt x="2543" y="15525"/>
                      <a:pt x="2634" y="15517"/>
                      <a:pt x="2722" y="15501"/>
                    </a:cubicBezTo>
                    <a:lnTo>
                      <a:pt x="2722" y="15501"/>
                    </a:lnTo>
                    <a:cubicBezTo>
                      <a:pt x="2666" y="15916"/>
                      <a:pt x="2798" y="16370"/>
                      <a:pt x="3157" y="16578"/>
                    </a:cubicBezTo>
                    <a:cubicBezTo>
                      <a:pt x="3319" y="16680"/>
                      <a:pt x="3511" y="16729"/>
                      <a:pt x="3705" y="16729"/>
                    </a:cubicBezTo>
                    <a:cubicBezTo>
                      <a:pt x="3941" y="16729"/>
                      <a:pt x="4180" y="16656"/>
                      <a:pt x="4367" y="16521"/>
                    </a:cubicBezTo>
                    <a:cubicBezTo>
                      <a:pt x="4405" y="17202"/>
                      <a:pt x="4934" y="17788"/>
                      <a:pt x="5558" y="18033"/>
                    </a:cubicBezTo>
                    <a:cubicBezTo>
                      <a:pt x="5835" y="18131"/>
                      <a:pt x="6126" y="18176"/>
                      <a:pt x="6417" y="18176"/>
                    </a:cubicBezTo>
                    <a:cubicBezTo>
                      <a:pt x="6802" y="18176"/>
                      <a:pt x="7187" y="18098"/>
                      <a:pt x="7542" y="17958"/>
                    </a:cubicBezTo>
                    <a:cubicBezTo>
                      <a:pt x="8185" y="17712"/>
                      <a:pt x="8733" y="17296"/>
                      <a:pt x="9243" y="16843"/>
                    </a:cubicBezTo>
                    <a:lnTo>
                      <a:pt x="17447" y="11626"/>
                    </a:lnTo>
                    <a:cubicBezTo>
                      <a:pt x="17862" y="11607"/>
                      <a:pt x="18259" y="11323"/>
                      <a:pt x="18411" y="10926"/>
                    </a:cubicBezTo>
                    <a:cubicBezTo>
                      <a:pt x="18581" y="10548"/>
                      <a:pt x="18581" y="10038"/>
                      <a:pt x="18297" y="9736"/>
                    </a:cubicBezTo>
                    <a:cubicBezTo>
                      <a:pt x="19204" y="9452"/>
                      <a:pt x="19828" y="8469"/>
                      <a:pt x="19696" y="7524"/>
                    </a:cubicBezTo>
                    <a:lnTo>
                      <a:pt x="19696" y="7505"/>
                    </a:lnTo>
                    <a:cubicBezTo>
                      <a:pt x="19564" y="6560"/>
                      <a:pt x="18713" y="5785"/>
                      <a:pt x="17768" y="5766"/>
                    </a:cubicBezTo>
                    <a:cubicBezTo>
                      <a:pt x="17976" y="5426"/>
                      <a:pt x="18014" y="4992"/>
                      <a:pt x="17825" y="4651"/>
                    </a:cubicBezTo>
                    <a:cubicBezTo>
                      <a:pt x="17655" y="4292"/>
                      <a:pt x="17371" y="4122"/>
                      <a:pt x="16974" y="4084"/>
                    </a:cubicBezTo>
                    <a:cubicBezTo>
                      <a:pt x="17295" y="3574"/>
                      <a:pt x="17201" y="2837"/>
                      <a:pt x="16766" y="2402"/>
                    </a:cubicBezTo>
                    <a:cubicBezTo>
                      <a:pt x="16505" y="2141"/>
                      <a:pt x="16154" y="1992"/>
                      <a:pt x="15798" y="1992"/>
                    </a:cubicBezTo>
                    <a:cubicBezTo>
                      <a:pt x="15588" y="1992"/>
                      <a:pt x="15375" y="2044"/>
                      <a:pt x="15178" y="2156"/>
                    </a:cubicBezTo>
                    <a:cubicBezTo>
                      <a:pt x="15122" y="1173"/>
                      <a:pt x="14347" y="266"/>
                      <a:pt x="13383" y="58"/>
                    </a:cubicBezTo>
                    <a:cubicBezTo>
                      <a:pt x="13213" y="19"/>
                      <a:pt x="13042" y="0"/>
                      <a:pt x="12871" y="0"/>
                    </a:cubicBezTo>
                    <a:close/>
                  </a:path>
                </a:pathLst>
              </a:custGeom>
              <a:solidFill>
                <a:srgbClr val="FFC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319;p50">
                <a:extLst>
                  <a:ext uri="{FF2B5EF4-FFF2-40B4-BE49-F238E27FC236}">
                    <a16:creationId xmlns:a16="http://schemas.microsoft.com/office/drawing/2014/main" id="{6B556FF3-09EC-AD7C-6466-DF503026163E}"/>
                  </a:ext>
                </a:extLst>
              </p:cNvPr>
              <p:cNvSpPr/>
              <p:nvPr/>
            </p:nvSpPr>
            <p:spPr>
              <a:xfrm>
                <a:off x="1743539" y="1104286"/>
                <a:ext cx="641718" cy="294340"/>
              </a:xfrm>
              <a:custGeom>
                <a:avLst/>
                <a:gdLst/>
                <a:ahLst/>
                <a:cxnLst/>
                <a:rect l="l" t="t" r="r" b="b"/>
                <a:pathLst>
                  <a:path w="12571" h="5766" fill="none" extrusionOk="0">
                    <a:moveTo>
                      <a:pt x="1" y="1"/>
                    </a:moveTo>
                    <a:cubicBezTo>
                      <a:pt x="303" y="1872"/>
                      <a:pt x="1456" y="3592"/>
                      <a:pt x="3082" y="4556"/>
                    </a:cubicBezTo>
                    <a:cubicBezTo>
                      <a:pt x="4707" y="5539"/>
                      <a:pt x="6767" y="5766"/>
                      <a:pt x="8563" y="5161"/>
                    </a:cubicBezTo>
                    <a:cubicBezTo>
                      <a:pt x="10359" y="4556"/>
                      <a:pt x="11852" y="3138"/>
                      <a:pt x="12570" y="138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320;p50">
                <a:extLst>
                  <a:ext uri="{FF2B5EF4-FFF2-40B4-BE49-F238E27FC236}">
                    <a16:creationId xmlns:a16="http://schemas.microsoft.com/office/drawing/2014/main" id="{90280F35-41D1-FFDF-11F2-09E0CF2AD144}"/>
                  </a:ext>
                </a:extLst>
              </p:cNvPr>
              <p:cNvSpPr/>
              <p:nvPr/>
            </p:nvSpPr>
            <p:spPr>
              <a:xfrm>
                <a:off x="765200" y="1521125"/>
                <a:ext cx="451617" cy="448708"/>
              </a:xfrm>
              <a:custGeom>
                <a:avLst/>
                <a:gdLst/>
                <a:ahLst/>
                <a:cxnLst/>
                <a:rect l="l" t="t" r="r" b="b"/>
                <a:pathLst>
                  <a:path w="8847" h="8790" fill="none" extrusionOk="0">
                    <a:moveTo>
                      <a:pt x="1" y="0"/>
                    </a:moveTo>
                    <a:cubicBezTo>
                      <a:pt x="2949" y="2930"/>
                      <a:pt x="5898" y="5860"/>
                      <a:pt x="8847" y="8789"/>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321;p50">
                <a:extLst>
                  <a:ext uri="{FF2B5EF4-FFF2-40B4-BE49-F238E27FC236}">
                    <a16:creationId xmlns:a16="http://schemas.microsoft.com/office/drawing/2014/main" id="{EA798A82-CE18-2399-5E69-AE031BD34654}"/>
                  </a:ext>
                </a:extLst>
              </p:cNvPr>
              <p:cNvSpPr/>
              <p:nvPr/>
            </p:nvSpPr>
            <p:spPr>
              <a:xfrm>
                <a:off x="1256310" y="1203672"/>
                <a:ext cx="290460" cy="673521"/>
              </a:xfrm>
              <a:custGeom>
                <a:avLst/>
                <a:gdLst/>
                <a:ahLst/>
                <a:cxnLst/>
                <a:rect l="l" t="t" r="r" b="b"/>
                <a:pathLst>
                  <a:path w="5690" h="13194" fill="none" extrusionOk="0">
                    <a:moveTo>
                      <a:pt x="1" y="1"/>
                    </a:moveTo>
                    <a:cubicBezTo>
                      <a:pt x="2344" y="4197"/>
                      <a:pt x="4253" y="8620"/>
                      <a:pt x="5690" y="13194"/>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322;p50">
                <a:extLst>
                  <a:ext uri="{FF2B5EF4-FFF2-40B4-BE49-F238E27FC236}">
                    <a16:creationId xmlns:a16="http://schemas.microsoft.com/office/drawing/2014/main" id="{5B7CBD02-3928-3129-D9F3-E6B5588C4F4B}"/>
                  </a:ext>
                </a:extLst>
              </p:cNvPr>
              <p:cNvSpPr/>
              <p:nvPr/>
            </p:nvSpPr>
            <p:spPr>
              <a:xfrm>
                <a:off x="2664962" y="1292440"/>
                <a:ext cx="184333" cy="670611"/>
              </a:xfrm>
              <a:custGeom>
                <a:avLst/>
                <a:gdLst/>
                <a:ahLst/>
                <a:cxnLst/>
                <a:rect l="l" t="t" r="r" b="b"/>
                <a:pathLst>
                  <a:path w="3611" h="13137" fill="none" extrusionOk="0">
                    <a:moveTo>
                      <a:pt x="3611" y="1"/>
                    </a:moveTo>
                    <a:cubicBezTo>
                      <a:pt x="2287" y="3460"/>
                      <a:pt x="1210" y="7013"/>
                      <a:pt x="360" y="10604"/>
                    </a:cubicBezTo>
                    <a:cubicBezTo>
                      <a:pt x="171" y="11455"/>
                      <a:pt x="0" y="12362"/>
                      <a:pt x="360" y="13137"/>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323;p50">
                <a:extLst>
                  <a:ext uri="{FF2B5EF4-FFF2-40B4-BE49-F238E27FC236}">
                    <a16:creationId xmlns:a16="http://schemas.microsoft.com/office/drawing/2014/main" id="{B817B529-2EAF-56D0-0D00-707E1D8474CE}"/>
                  </a:ext>
                </a:extLst>
              </p:cNvPr>
              <p:cNvSpPr/>
              <p:nvPr/>
            </p:nvSpPr>
            <p:spPr>
              <a:xfrm>
                <a:off x="3008448" y="1461300"/>
                <a:ext cx="297199" cy="596337"/>
              </a:xfrm>
              <a:custGeom>
                <a:avLst/>
                <a:gdLst/>
                <a:ahLst/>
                <a:cxnLst/>
                <a:rect l="l" t="t" r="r" b="b"/>
                <a:pathLst>
                  <a:path w="5822" h="11682" fill="none" extrusionOk="0">
                    <a:moveTo>
                      <a:pt x="5822" y="0"/>
                    </a:moveTo>
                    <a:cubicBezTo>
                      <a:pt x="3875" y="3894"/>
                      <a:pt x="1947" y="7788"/>
                      <a:pt x="0" y="1168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324;p50">
                <a:extLst>
                  <a:ext uri="{FF2B5EF4-FFF2-40B4-BE49-F238E27FC236}">
                    <a16:creationId xmlns:a16="http://schemas.microsoft.com/office/drawing/2014/main" id="{39E17D6D-DCDF-046E-03C4-CBA54E1855A8}"/>
                  </a:ext>
                </a:extLst>
              </p:cNvPr>
              <p:cNvSpPr/>
              <p:nvPr/>
            </p:nvSpPr>
            <p:spPr>
              <a:xfrm>
                <a:off x="1548647" y="1656192"/>
                <a:ext cx="162178" cy="83973"/>
              </a:xfrm>
              <a:custGeom>
                <a:avLst/>
                <a:gdLst/>
                <a:ahLst/>
                <a:cxnLst/>
                <a:rect l="l" t="t" r="r" b="b"/>
                <a:pathLst>
                  <a:path w="3177" h="1645" fill="none" extrusionOk="0">
                    <a:moveTo>
                      <a:pt x="1" y="265"/>
                    </a:moveTo>
                    <a:cubicBezTo>
                      <a:pt x="133" y="1040"/>
                      <a:pt x="908" y="1645"/>
                      <a:pt x="1702" y="1588"/>
                    </a:cubicBezTo>
                    <a:cubicBezTo>
                      <a:pt x="2496" y="1531"/>
                      <a:pt x="3176" y="794"/>
                      <a:pt x="3176" y="0"/>
                    </a:cubicBezTo>
                    <a:close/>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325;p50">
                <a:extLst>
                  <a:ext uri="{FF2B5EF4-FFF2-40B4-BE49-F238E27FC236}">
                    <a16:creationId xmlns:a16="http://schemas.microsoft.com/office/drawing/2014/main" id="{A523E142-7998-014D-875E-C0A0B466740E}"/>
                  </a:ext>
                </a:extLst>
              </p:cNvPr>
              <p:cNvSpPr/>
              <p:nvPr/>
            </p:nvSpPr>
            <p:spPr>
              <a:xfrm>
                <a:off x="2486456" y="1660990"/>
                <a:ext cx="153449" cy="77235"/>
              </a:xfrm>
              <a:custGeom>
                <a:avLst/>
                <a:gdLst/>
                <a:ahLst/>
                <a:cxnLst/>
                <a:rect l="l" t="t" r="r" b="b"/>
                <a:pathLst>
                  <a:path w="3006" h="1513" fill="none" extrusionOk="0">
                    <a:moveTo>
                      <a:pt x="1" y="171"/>
                    </a:moveTo>
                    <a:cubicBezTo>
                      <a:pt x="114" y="908"/>
                      <a:pt x="832" y="1513"/>
                      <a:pt x="1588" y="1456"/>
                    </a:cubicBezTo>
                    <a:cubicBezTo>
                      <a:pt x="2344" y="1418"/>
                      <a:pt x="2987" y="738"/>
                      <a:pt x="3006" y="1"/>
                    </a:cubicBezTo>
                    <a:close/>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326;p50">
                <a:extLst>
                  <a:ext uri="{FF2B5EF4-FFF2-40B4-BE49-F238E27FC236}">
                    <a16:creationId xmlns:a16="http://schemas.microsoft.com/office/drawing/2014/main" id="{8FF28300-A140-0F11-B9F1-1EAA0B877316}"/>
                  </a:ext>
                </a:extLst>
              </p:cNvPr>
              <p:cNvSpPr/>
              <p:nvPr/>
            </p:nvSpPr>
            <p:spPr>
              <a:xfrm>
                <a:off x="1778301" y="611287"/>
                <a:ext cx="674491" cy="678523"/>
              </a:xfrm>
              <a:custGeom>
                <a:avLst/>
                <a:gdLst/>
                <a:ahLst/>
                <a:cxnLst/>
                <a:rect l="l" t="t" r="r" b="b"/>
                <a:pathLst>
                  <a:path w="13213" h="13292" extrusionOk="0">
                    <a:moveTo>
                      <a:pt x="11492" y="0"/>
                    </a:moveTo>
                    <a:cubicBezTo>
                      <a:pt x="11341" y="265"/>
                      <a:pt x="11038" y="454"/>
                      <a:pt x="10736" y="473"/>
                    </a:cubicBezTo>
                    <a:cubicBezTo>
                      <a:pt x="10717" y="474"/>
                      <a:pt x="10698" y="475"/>
                      <a:pt x="10678" y="475"/>
                    </a:cubicBezTo>
                    <a:cubicBezTo>
                      <a:pt x="10393" y="475"/>
                      <a:pt x="10099" y="345"/>
                      <a:pt x="9904" y="133"/>
                    </a:cubicBezTo>
                    <a:lnTo>
                      <a:pt x="9904" y="133"/>
                    </a:lnTo>
                    <a:cubicBezTo>
                      <a:pt x="9961" y="643"/>
                      <a:pt x="9564" y="1191"/>
                      <a:pt x="9035" y="1305"/>
                    </a:cubicBezTo>
                    <a:cubicBezTo>
                      <a:pt x="8963" y="1321"/>
                      <a:pt x="8893" y="1328"/>
                      <a:pt x="8826" y="1328"/>
                    </a:cubicBezTo>
                    <a:cubicBezTo>
                      <a:pt x="8417" y="1328"/>
                      <a:pt x="8104" y="1043"/>
                      <a:pt x="7958" y="605"/>
                    </a:cubicBezTo>
                    <a:cubicBezTo>
                      <a:pt x="7882" y="1116"/>
                      <a:pt x="7485" y="1569"/>
                      <a:pt x="6975" y="1683"/>
                    </a:cubicBezTo>
                    <a:cubicBezTo>
                      <a:pt x="6885" y="1703"/>
                      <a:pt x="6793" y="1713"/>
                      <a:pt x="6701" y="1713"/>
                    </a:cubicBezTo>
                    <a:cubicBezTo>
                      <a:pt x="6286" y="1713"/>
                      <a:pt x="5865" y="1512"/>
                      <a:pt x="5633" y="1172"/>
                    </a:cubicBezTo>
                    <a:cubicBezTo>
                      <a:pt x="5534" y="1511"/>
                      <a:pt x="5141" y="1754"/>
                      <a:pt x="4775" y="1754"/>
                    </a:cubicBezTo>
                    <a:cubicBezTo>
                      <a:pt x="4650" y="1754"/>
                      <a:pt x="4529" y="1726"/>
                      <a:pt x="4423" y="1664"/>
                    </a:cubicBezTo>
                    <a:lnTo>
                      <a:pt x="4423" y="1664"/>
                    </a:lnTo>
                    <a:cubicBezTo>
                      <a:pt x="4536" y="2269"/>
                      <a:pt x="3988" y="2873"/>
                      <a:pt x="3383" y="2930"/>
                    </a:cubicBezTo>
                    <a:cubicBezTo>
                      <a:pt x="3213" y="2628"/>
                      <a:pt x="2949" y="2287"/>
                      <a:pt x="2760" y="1985"/>
                    </a:cubicBezTo>
                    <a:cubicBezTo>
                      <a:pt x="2656" y="1969"/>
                      <a:pt x="2550" y="1961"/>
                      <a:pt x="2445" y="1961"/>
                    </a:cubicBezTo>
                    <a:cubicBezTo>
                      <a:pt x="1671" y="1961"/>
                      <a:pt x="889" y="2378"/>
                      <a:pt x="473" y="3043"/>
                    </a:cubicBezTo>
                    <a:cubicBezTo>
                      <a:pt x="0" y="3800"/>
                      <a:pt x="38" y="4839"/>
                      <a:pt x="548" y="5576"/>
                    </a:cubicBezTo>
                    <a:cubicBezTo>
                      <a:pt x="971" y="6170"/>
                      <a:pt x="1703" y="6532"/>
                      <a:pt x="2436" y="6532"/>
                    </a:cubicBezTo>
                    <a:cubicBezTo>
                      <a:pt x="2589" y="6532"/>
                      <a:pt x="2742" y="6516"/>
                      <a:pt x="2892" y="6483"/>
                    </a:cubicBezTo>
                    <a:lnTo>
                      <a:pt x="2892" y="6483"/>
                    </a:lnTo>
                    <a:cubicBezTo>
                      <a:pt x="2646" y="7466"/>
                      <a:pt x="2363" y="8430"/>
                      <a:pt x="2117" y="9413"/>
                    </a:cubicBezTo>
                    <a:cubicBezTo>
                      <a:pt x="1834" y="9451"/>
                      <a:pt x="1342" y="9470"/>
                      <a:pt x="1040" y="9508"/>
                    </a:cubicBezTo>
                    <a:cubicBezTo>
                      <a:pt x="1399" y="11417"/>
                      <a:pt x="3100" y="12985"/>
                      <a:pt x="5009" y="13250"/>
                    </a:cubicBezTo>
                    <a:cubicBezTo>
                      <a:pt x="5208" y="13278"/>
                      <a:pt x="5410" y="13291"/>
                      <a:pt x="5613" y="13291"/>
                    </a:cubicBezTo>
                    <a:cubicBezTo>
                      <a:pt x="7367" y="13291"/>
                      <a:pt x="9237" y="12296"/>
                      <a:pt x="9999" y="10755"/>
                    </a:cubicBezTo>
                    <a:cubicBezTo>
                      <a:pt x="9621" y="10623"/>
                      <a:pt x="9205" y="10472"/>
                      <a:pt x="8827" y="10339"/>
                    </a:cubicBezTo>
                    <a:cubicBezTo>
                      <a:pt x="8940" y="9734"/>
                      <a:pt x="8997" y="9111"/>
                      <a:pt x="9111" y="8506"/>
                    </a:cubicBezTo>
                    <a:cubicBezTo>
                      <a:pt x="10396" y="8298"/>
                      <a:pt x="11587" y="7485"/>
                      <a:pt x="12248" y="6351"/>
                    </a:cubicBezTo>
                    <a:cubicBezTo>
                      <a:pt x="12910" y="5217"/>
                      <a:pt x="13212" y="3837"/>
                      <a:pt x="12721" y="2609"/>
                    </a:cubicBezTo>
                    <a:cubicBezTo>
                      <a:pt x="12362" y="1701"/>
                      <a:pt x="11870" y="908"/>
                      <a:pt x="11492" y="0"/>
                    </a:cubicBezTo>
                    <a:close/>
                  </a:path>
                </a:pathLst>
              </a:custGeom>
              <a:solidFill>
                <a:srgbClr val="FB85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327;p50">
                <a:extLst>
                  <a:ext uri="{FF2B5EF4-FFF2-40B4-BE49-F238E27FC236}">
                    <a16:creationId xmlns:a16="http://schemas.microsoft.com/office/drawing/2014/main" id="{FDA444BD-2A3E-8074-BEDC-995FCB0E5430}"/>
                  </a:ext>
                </a:extLst>
              </p:cNvPr>
              <p:cNvSpPr/>
              <p:nvPr/>
            </p:nvSpPr>
            <p:spPr>
              <a:xfrm>
                <a:off x="2068699" y="686528"/>
                <a:ext cx="93621" cy="44462"/>
              </a:xfrm>
              <a:custGeom>
                <a:avLst/>
                <a:gdLst/>
                <a:ahLst/>
                <a:cxnLst/>
                <a:rect l="l" t="t" r="r" b="b"/>
                <a:pathLst>
                  <a:path w="1834" h="871" fill="none" extrusionOk="0">
                    <a:moveTo>
                      <a:pt x="0" y="870"/>
                    </a:moveTo>
                    <a:cubicBezTo>
                      <a:pt x="95" y="492"/>
                      <a:pt x="416" y="190"/>
                      <a:pt x="775" y="95"/>
                    </a:cubicBezTo>
                    <a:cubicBezTo>
                      <a:pt x="1153" y="1"/>
                      <a:pt x="1569" y="133"/>
                      <a:pt x="1834" y="417"/>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328;p50">
                <a:extLst>
                  <a:ext uri="{FF2B5EF4-FFF2-40B4-BE49-F238E27FC236}">
                    <a16:creationId xmlns:a16="http://schemas.microsoft.com/office/drawing/2014/main" id="{7A0AFEE2-DC10-AE7A-97EA-3D057A574CBD}"/>
                  </a:ext>
                </a:extLst>
              </p:cNvPr>
              <p:cNvSpPr/>
              <p:nvPr/>
            </p:nvSpPr>
            <p:spPr>
              <a:xfrm>
                <a:off x="2088964" y="767589"/>
                <a:ext cx="62737" cy="22257"/>
              </a:xfrm>
              <a:custGeom>
                <a:avLst/>
                <a:gdLst/>
                <a:ahLst/>
                <a:cxnLst/>
                <a:rect l="l" t="t" r="r" b="b"/>
                <a:pathLst>
                  <a:path w="1229" h="436" fill="none" extrusionOk="0">
                    <a:moveTo>
                      <a:pt x="0" y="435"/>
                    </a:moveTo>
                    <a:cubicBezTo>
                      <a:pt x="114" y="208"/>
                      <a:pt x="341" y="57"/>
                      <a:pt x="586" y="38"/>
                    </a:cubicBezTo>
                    <a:cubicBezTo>
                      <a:pt x="832" y="0"/>
                      <a:pt x="1078" y="114"/>
                      <a:pt x="1229" y="322"/>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329;p50">
                <a:extLst>
                  <a:ext uri="{FF2B5EF4-FFF2-40B4-BE49-F238E27FC236}">
                    <a16:creationId xmlns:a16="http://schemas.microsoft.com/office/drawing/2014/main" id="{BA6233D5-96F0-8520-5A71-035338A60031}"/>
                  </a:ext>
                </a:extLst>
              </p:cNvPr>
              <p:cNvSpPr/>
              <p:nvPr/>
            </p:nvSpPr>
            <p:spPr>
              <a:xfrm>
                <a:off x="2334034" y="712613"/>
                <a:ext cx="51201" cy="32824"/>
              </a:xfrm>
              <a:custGeom>
                <a:avLst/>
                <a:gdLst/>
                <a:ahLst/>
                <a:cxnLst/>
                <a:rect l="l" t="t" r="r" b="b"/>
                <a:pathLst>
                  <a:path w="1003" h="643" fill="none" extrusionOk="0">
                    <a:moveTo>
                      <a:pt x="0" y="643"/>
                    </a:moveTo>
                    <a:cubicBezTo>
                      <a:pt x="0" y="416"/>
                      <a:pt x="151" y="189"/>
                      <a:pt x="359" y="95"/>
                    </a:cubicBezTo>
                    <a:cubicBezTo>
                      <a:pt x="567" y="0"/>
                      <a:pt x="832" y="38"/>
                      <a:pt x="1002" y="208"/>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330;p50">
                <a:extLst>
                  <a:ext uri="{FF2B5EF4-FFF2-40B4-BE49-F238E27FC236}">
                    <a16:creationId xmlns:a16="http://schemas.microsoft.com/office/drawing/2014/main" id="{B67939C1-1840-0B0C-C530-19D512DA9421}"/>
                  </a:ext>
                </a:extLst>
              </p:cNvPr>
              <p:cNvSpPr/>
              <p:nvPr/>
            </p:nvSpPr>
            <p:spPr>
              <a:xfrm>
                <a:off x="2238528" y="757941"/>
                <a:ext cx="30884" cy="70497"/>
              </a:xfrm>
              <a:custGeom>
                <a:avLst/>
                <a:gdLst/>
                <a:ahLst/>
                <a:cxnLst/>
                <a:rect l="l" t="t" r="r" b="b"/>
                <a:pathLst>
                  <a:path w="605" h="1381" fill="none" extrusionOk="0">
                    <a:moveTo>
                      <a:pt x="76" y="0"/>
                    </a:moveTo>
                    <a:cubicBezTo>
                      <a:pt x="246" y="435"/>
                      <a:pt x="435" y="870"/>
                      <a:pt x="605" y="1305"/>
                    </a:cubicBezTo>
                    <a:cubicBezTo>
                      <a:pt x="397" y="1305"/>
                      <a:pt x="208" y="1380"/>
                      <a:pt x="0" y="138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331;p50">
                <a:extLst>
                  <a:ext uri="{FF2B5EF4-FFF2-40B4-BE49-F238E27FC236}">
                    <a16:creationId xmlns:a16="http://schemas.microsoft.com/office/drawing/2014/main" id="{8A7BB853-739E-CD92-946D-08DDB992993A}"/>
                  </a:ext>
                </a:extLst>
              </p:cNvPr>
              <p:cNvSpPr/>
              <p:nvPr/>
            </p:nvSpPr>
            <p:spPr>
              <a:xfrm>
                <a:off x="2308920" y="643139"/>
                <a:ext cx="63758" cy="17407"/>
              </a:xfrm>
              <a:custGeom>
                <a:avLst/>
                <a:gdLst/>
                <a:ahLst/>
                <a:cxnLst/>
                <a:rect l="l" t="t" r="r" b="b"/>
                <a:pathLst>
                  <a:path w="1249" h="341" fill="none" extrusionOk="0">
                    <a:moveTo>
                      <a:pt x="1" y="340"/>
                    </a:moveTo>
                    <a:cubicBezTo>
                      <a:pt x="417" y="227"/>
                      <a:pt x="833" y="114"/>
                      <a:pt x="1248" y="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332;p50">
                <a:extLst>
                  <a:ext uri="{FF2B5EF4-FFF2-40B4-BE49-F238E27FC236}">
                    <a16:creationId xmlns:a16="http://schemas.microsoft.com/office/drawing/2014/main" id="{B2CBE831-78C5-12C0-B59E-E10F1EBAB27D}"/>
                  </a:ext>
                </a:extLst>
              </p:cNvPr>
              <p:cNvSpPr/>
              <p:nvPr/>
            </p:nvSpPr>
            <p:spPr>
              <a:xfrm>
                <a:off x="1857422" y="791682"/>
                <a:ext cx="71415" cy="21287"/>
              </a:xfrm>
              <a:custGeom>
                <a:avLst/>
                <a:gdLst/>
                <a:ahLst/>
                <a:cxnLst/>
                <a:rect l="l" t="t" r="r" b="b"/>
                <a:pathLst>
                  <a:path w="1399" h="417" fill="none" extrusionOk="0">
                    <a:moveTo>
                      <a:pt x="0" y="1"/>
                    </a:moveTo>
                    <a:lnTo>
                      <a:pt x="1399" y="417"/>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333;p50">
                <a:extLst>
                  <a:ext uri="{FF2B5EF4-FFF2-40B4-BE49-F238E27FC236}">
                    <a16:creationId xmlns:a16="http://schemas.microsoft.com/office/drawing/2014/main" id="{EA4FBA79-4E91-DFF3-8E28-18D9B5A94E06}"/>
                  </a:ext>
                </a:extLst>
              </p:cNvPr>
              <p:cNvSpPr/>
              <p:nvPr/>
            </p:nvSpPr>
            <p:spPr>
              <a:xfrm>
                <a:off x="1922046" y="948954"/>
                <a:ext cx="25115" cy="51"/>
              </a:xfrm>
              <a:custGeom>
                <a:avLst/>
                <a:gdLst/>
                <a:ahLst/>
                <a:cxnLst/>
                <a:rect l="l" t="t" r="r" b="b"/>
                <a:pathLst>
                  <a:path w="492" h="1" fill="none" extrusionOk="0">
                    <a:moveTo>
                      <a:pt x="0" y="1"/>
                    </a:moveTo>
                    <a:lnTo>
                      <a:pt x="492" y="1"/>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334;p50">
                <a:extLst>
                  <a:ext uri="{FF2B5EF4-FFF2-40B4-BE49-F238E27FC236}">
                    <a16:creationId xmlns:a16="http://schemas.microsoft.com/office/drawing/2014/main" id="{B4E3C0C0-FA7B-8A54-61D6-8D31F0B23587}"/>
                  </a:ext>
                </a:extLst>
              </p:cNvPr>
              <p:cNvSpPr/>
              <p:nvPr/>
            </p:nvSpPr>
            <p:spPr>
              <a:xfrm>
                <a:off x="2047464" y="1009750"/>
                <a:ext cx="201689" cy="51201"/>
              </a:xfrm>
              <a:custGeom>
                <a:avLst/>
                <a:gdLst/>
                <a:ahLst/>
                <a:cxnLst/>
                <a:rect l="l" t="t" r="r" b="b"/>
                <a:pathLst>
                  <a:path w="3951" h="1003" fill="none" extrusionOk="0">
                    <a:moveTo>
                      <a:pt x="1" y="1"/>
                    </a:moveTo>
                    <a:cubicBezTo>
                      <a:pt x="1135" y="757"/>
                      <a:pt x="2628" y="1002"/>
                      <a:pt x="3951" y="643"/>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335;p50">
                <a:extLst>
                  <a:ext uri="{FF2B5EF4-FFF2-40B4-BE49-F238E27FC236}">
                    <a16:creationId xmlns:a16="http://schemas.microsoft.com/office/drawing/2014/main" id="{DCF77F3C-2790-1A9A-E98C-AEA3A8A283C6}"/>
                  </a:ext>
                </a:extLst>
              </p:cNvPr>
              <p:cNvSpPr/>
              <p:nvPr/>
            </p:nvSpPr>
            <p:spPr>
              <a:xfrm>
                <a:off x="2165175" y="854418"/>
                <a:ext cx="44462" cy="25115"/>
              </a:xfrm>
              <a:custGeom>
                <a:avLst/>
                <a:gdLst/>
                <a:ahLst/>
                <a:cxnLst/>
                <a:rect l="l" t="t" r="r" b="b"/>
                <a:pathLst>
                  <a:path w="871" h="492" fill="none" extrusionOk="0">
                    <a:moveTo>
                      <a:pt x="1" y="0"/>
                    </a:moveTo>
                    <a:cubicBezTo>
                      <a:pt x="19" y="189"/>
                      <a:pt x="152" y="360"/>
                      <a:pt x="322" y="435"/>
                    </a:cubicBezTo>
                    <a:cubicBezTo>
                      <a:pt x="511" y="492"/>
                      <a:pt x="719" y="454"/>
                      <a:pt x="870" y="322"/>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1336;p50">
                <a:extLst>
                  <a:ext uri="{FF2B5EF4-FFF2-40B4-BE49-F238E27FC236}">
                    <a16:creationId xmlns:a16="http://schemas.microsoft.com/office/drawing/2014/main" id="{2286DB47-B588-13F5-EC87-121D0FCC6A0F}"/>
                  </a:ext>
                </a:extLst>
              </p:cNvPr>
              <p:cNvSpPr/>
              <p:nvPr/>
            </p:nvSpPr>
            <p:spPr>
              <a:xfrm>
                <a:off x="5760109" y="1475745"/>
                <a:ext cx="141912" cy="328133"/>
              </a:xfrm>
              <a:custGeom>
                <a:avLst/>
                <a:gdLst/>
                <a:ahLst/>
                <a:cxnLst/>
                <a:rect l="l" t="t" r="r" b="b"/>
                <a:pathLst>
                  <a:path w="2780" h="6428" fill="none" extrusionOk="0">
                    <a:moveTo>
                      <a:pt x="1" y="1"/>
                    </a:moveTo>
                    <a:cubicBezTo>
                      <a:pt x="1097" y="2061"/>
                      <a:pt x="2023" y="4216"/>
                      <a:pt x="2779" y="6427"/>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337;p50">
                <a:extLst>
                  <a:ext uri="{FF2B5EF4-FFF2-40B4-BE49-F238E27FC236}">
                    <a16:creationId xmlns:a16="http://schemas.microsoft.com/office/drawing/2014/main" id="{E25FE79B-EAC3-1922-A530-A645854588A9}"/>
                  </a:ext>
                </a:extLst>
              </p:cNvPr>
              <p:cNvSpPr/>
              <p:nvPr/>
            </p:nvSpPr>
            <p:spPr>
              <a:xfrm>
                <a:off x="4711378" y="728284"/>
                <a:ext cx="824979" cy="618287"/>
              </a:xfrm>
              <a:custGeom>
                <a:avLst/>
                <a:gdLst/>
                <a:ahLst/>
                <a:cxnLst/>
                <a:rect l="l" t="t" r="r" b="b"/>
                <a:pathLst>
                  <a:path w="16161" h="12112" extrusionOk="0">
                    <a:moveTo>
                      <a:pt x="13062" y="1"/>
                    </a:moveTo>
                    <a:cubicBezTo>
                      <a:pt x="12596" y="1"/>
                      <a:pt x="12131" y="61"/>
                      <a:pt x="11681" y="184"/>
                    </a:cubicBezTo>
                    <a:cubicBezTo>
                      <a:pt x="10188" y="600"/>
                      <a:pt x="8884" y="1697"/>
                      <a:pt x="8222" y="3114"/>
                    </a:cubicBezTo>
                    <a:cubicBezTo>
                      <a:pt x="7787" y="4078"/>
                      <a:pt x="7542" y="5288"/>
                      <a:pt x="6616" y="5779"/>
                    </a:cubicBezTo>
                    <a:cubicBezTo>
                      <a:pt x="6246" y="5977"/>
                      <a:pt x="5843" y="6025"/>
                      <a:pt x="5428" y="6025"/>
                    </a:cubicBezTo>
                    <a:cubicBezTo>
                      <a:pt x="5038" y="6025"/>
                      <a:pt x="4637" y="5983"/>
                      <a:pt x="4245" y="5983"/>
                    </a:cubicBezTo>
                    <a:cubicBezTo>
                      <a:pt x="4178" y="5983"/>
                      <a:pt x="4111" y="5984"/>
                      <a:pt x="4045" y="5987"/>
                    </a:cubicBezTo>
                    <a:cubicBezTo>
                      <a:pt x="2987" y="6006"/>
                      <a:pt x="1947" y="6460"/>
                      <a:pt x="1191" y="7235"/>
                    </a:cubicBezTo>
                    <a:cubicBezTo>
                      <a:pt x="454" y="7991"/>
                      <a:pt x="19" y="9030"/>
                      <a:pt x="0" y="10108"/>
                    </a:cubicBezTo>
                    <a:lnTo>
                      <a:pt x="2155" y="10599"/>
                    </a:lnTo>
                    <a:cubicBezTo>
                      <a:pt x="2514" y="9446"/>
                      <a:pt x="3497" y="8501"/>
                      <a:pt x="4688" y="8199"/>
                    </a:cubicBezTo>
                    <a:lnTo>
                      <a:pt x="4688" y="8199"/>
                    </a:lnTo>
                    <a:cubicBezTo>
                      <a:pt x="3894" y="8879"/>
                      <a:pt x="3365" y="9824"/>
                      <a:pt x="3157" y="10845"/>
                    </a:cubicBezTo>
                    <a:lnTo>
                      <a:pt x="8544" y="12111"/>
                    </a:lnTo>
                    <a:cubicBezTo>
                      <a:pt x="8562" y="11544"/>
                      <a:pt x="9092" y="11128"/>
                      <a:pt x="9602" y="10920"/>
                    </a:cubicBezTo>
                    <a:cubicBezTo>
                      <a:pt x="10112" y="10712"/>
                      <a:pt x="10698" y="10618"/>
                      <a:pt x="11171" y="10315"/>
                    </a:cubicBezTo>
                    <a:cubicBezTo>
                      <a:pt x="11927" y="9843"/>
                      <a:pt x="12286" y="8898"/>
                      <a:pt x="12362" y="7991"/>
                    </a:cubicBezTo>
                    <a:cubicBezTo>
                      <a:pt x="12437" y="7102"/>
                      <a:pt x="12267" y="6195"/>
                      <a:pt x="12248" y="5288"/>
                    </a:cubicBezTo>
                    <a:cubicBezTo>
                      <a:pt x="12210" y="4399"/>
                      <a:pt x="12362" y="3435"/>
                      <a:pt x="12929" y="2736"/>
                    </a:cubicBezTo>
                    <a:cubicBezTo>
                      <a:pt x="13320" y="2269"/>
                      <a:pt x="14032" y="1937"/>
                      <a:pt x="14670" y="1937"/>
                    </a:cubicBezTo>
                    <a:cubicBezTo>
                      <a:pt x="14987" y="1937"/>
                      <a:pt x="15286" y="2019"/>
                      <a:pt x="15518" y="2207"/>
                    </a:cubicBezTo>
                    <a:cubicBezTo>
                      <a:pt x="15669" y="1810"/>
                      <a:pt x="16010" y="1356"/>
                      <a:pt x="16161" y="959"/>
                    </a:cubicBezTo>
                    <a:cubicBezTo>
                      <a:pt x="15258" y="335"/>
                      <a:pt x="14159" y="1"/>
                      <a:pt x="13062" y="1"/>
                    </a:cubicBezTo>
                    <a:close/>
                  </a:path>
                </a:pathLst>
              </a:custGeom>
              <a:solidFill>
                <a:srgbClr val="FE70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338;p50">
                <a:extLst>
                  <a:ext uri="{FF2B5EF4-FFF2-40B4-BE49-F238E27FC236}">
                    <a16:creationId xmlns:a16="http://schemas.microsoft.com/office/drawing/2014/main" id="{84521B48-2161-CCCA-C998-5B353A8E79A7}"/>
                  </a:ext>
                </a:extLst>
              </p:cNvPr>
              <p:cNvSpPr/>
              <p:nvPr/>
            </p:nvSpPr>
            <p:spPr>
              <a:xfrm>
                <a:off x="4675646" y="796532"/>
                <a:ext cx="581890" cy="440999"/>
              </a:xfrm>
              <a:custGeom>
                <a:avLst/>
                <a:gdLst/>
                <a:ahLst/>
                <a:cxnLst/>
                <a:rect l="l" t="t" r="r" b="b"/>
                <a:pathLst>
                  <a:path w="11399" h="8639" fill="none" extrusionOk="0">
                    <a:moveTo>
                      <a:pt x="1" y="8638"/>
                    </a:moveTo>
                    <a:cubicBezTo>
                      <a:pt x="76" y="7580"/>
                      <a:pt x="549" y="6559"/>
                      <a:pt x="1305" y="5822"/>
                    </a:cubicBezTo>
                    <a:cubicBezTo>
                      <a:pt x="2061" y="5085"/>
                      <a:pt x="3101" y="4631"/>
                      <a:pt x="4140" y="4574"/>
                    </a:cubicBezTo>
                    <a:cubicBezTo>
                      <a:pt x="5350" y="4518"/>
                      <a:pt x="6654" y="4934"/>
                      <a:pt x="7694" y="4348"/>
                    </a:cubicBezTo>
                    <a:cubicBezTo>
                      <a:pt x="8563" y="3856"/>
                      <a:pt x="8941" y="2854"/>
                      <a:pt x="9357" y="1947"/>
                    </a:cubicBezTo>
                    <a:cubicBezTo>
                      <a:pt x="9773" y="1059"/>
                      <a:pt x="10415" y="114"/>
                      <a:pt x="11398" y="0"/>
                    </a:cubicBezTo>
                  </a:path>
                </a:pathLst>
              </a:custGeom>
              <a:noFill/>
              <a:ln w="8975" cap="rnd" cmpd="sng">
                <a:solidFill>
                  <a:srgbClr val="FE702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339;p50">
                <a:extLst>
                  <a:ext uri="{FF2B5EF4-FFF2-40B4-BE49-F238E27FC236}">
                    <a16:creationId xmlns:a16="http://schemas.microsoft.com/office/drawing/2014/main" id="{E0D55E66-7FC9-5921-91C9-64A2BF6636DC}"/>
                  </a:ext>
                </a:extLst>
              </p:cNvPr>
              <p:cNvSpPr/>
              <p:nvPr/>
            </p:nvSpPr>
            <p:spPr>
              <a:xfrm>
                <a:off x="5419533" y="593472"/>
                <a:ext cx="578011" cy="486381"/>
              </a:xfrm>
              <a:custGeom>
                <a:avLst/>
                <a:gdLst/>
                <a:ahLst/>
                <a:cxnLst/>
                <a:rect l="l" t="t" r="r" b="b"/>
                <a:pathLst>
                  <a:path w="11323" h="9528" extrusionOk="0">
                    <a:moveTo>
                      <a:pt x="6524" y="0"/>
                    </a:moveTo>
                    <a:cubicBezTo>
                      <a:pt x="6226" y="0"/>
                      <a:pt x="5928" y="22"/>
                      <a:pt x="5633" y="66"/>
                    </a:cubicBezTo>
                    <a:cubicBezTo>
                      <a:pt x="3592" y="368"/>
                      <a:pt x="1758" y="1748"/>
                      <a:pt x="889" y="3600"/>
                    </a:cubicBezTo>
                    <a:cubicBezTo>
                      <a:pt x="1" y="5453"/>
                      <a:pt x="114" y="7740"/>
                      <a:pt x="1173" y="9516"/>
                    </a:cubicBezTo>
                    <a:cubicBezTo>
                      <a:pt x="1516" y="9508"/>
                      <a:pt x="1859" y="9506"/>
                      <a:pt x="2201" y="9506"/>
                    </a:cubicBezTo>
                    <a:cubicBezTo>
                      <a:pt x="3136" y="9506"/>
                      <a:pt x="4069" y="9527"/>
                      <a:pt x="5011" y="9527"/>
                    </a:cubicBezTo>
                    <a:cubicBezTo>
                      <a:pt x="5356" y="9527"/>
                      <a:pt x="5702" y="9524"/>
                      <a:pt x="6049" y="9516"/>
                    </a:cubicBezTo>
                    <a:lnTo>
                      <a:pt x="11323" y="4186"/>
                    </a:lnTo>
                    <a:cubicBezTo>
                      <a:pt x="11323" y="3449"/>
                      <a:pt x="11209" y="2769"/>
                      <a:pt x="11209" y="2032"/>
                    </a:cubicBezTo>
                    <a:cubicBezTo>
                      <a:pt x="10015" y="740"/>
                      <a:pt x="8268" y="0"/>
                      <a:pt x="6524" y="0"/>
                    </a:cubicBezTo>
                    <a:close/>
                  </a:path>
                </a:pathLst>
              </a:custGeom>
              <a:solidFill>
                <a:srgbClr val="FE70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340;p50">
                <a:extLst>
                  <a:ext uri="{FF2B5EF4-FFF2-40B4-BE49-F238E27FC236}">
                    <a16:creationId xmlns:a16="http://schemas.microsoft.com/office/drawing/2014/main" id="{8DCEE85E-0911-43D8-2DEE-90FF379454E8}"/>
                  </a:ext>
                </a:extLst>
              </p:cNvPr>
              <p:cNvSpPr/>
              <p:nvPr/>
            </p:nvSpPr>
            <p:spPr>
              <a:xfrm>
                <a:off x="5427241" y="707049"/>
                <a:ext cx="692868" cy="776535"/>
              </a:xfrm>
              <a:custGeom>
                <a:avLst/>
                <a:gdLst/>
                <a:ahLst/>
                <a:cxnLst/>
                <a:rect l="l" t="t" r="r" b="b"/>
                <a:pathLst>
                  <a:path w="13573" h="15212" extrusionOk="0">
                    <a:moveTo>
                      <a:pt x="8192" y="1"/>
                    </a:moveTo>
                    <a:cubicBezTo>
                      <a:pt x="7932" y="1"/>
                      <a:pt x="7670" y="30"/>
                      <a:pt x="7410" y="90"/>
                    </a:cubicBezTo>
                    <a:cubicBezTo>
                      <a:pt x="7713" y="827"/>
                      <a:pt x="7467" y="1753"/>
                      <a:pt x="6862" y="2283"/>
                    </a:cubicBezTo>
                    <a:cubicBezTo>
                      <a:pt x="6503" y="2566"/>
                      <a:pt x="6049" y="2736"/>
                      <a:pt x="5615" y="2925"/>
                    </a:cubicBezTo>
                    <a:cubicBezTo>
                      <a:pt x="5199" y="3133"/>
                      <a:pt x="4783" y="3398"/>
                      <a:pt x="4594" y="3833"/>
                    </a:cubicBezTo>
                    <a:cubicBezTo>
                      <a:pt x="4386" y="4267"/>
                      <a:pt x="4480" y="4759"/>
                      <a:pt x="4405" y="5231"/>
                    </a:cubicBezTo>
                    <a:cubicBezTo>
                      <a:pt x="4335" y="5669"/>
                      <a:pt x="3974" y="6187"/>
                      <a:pt x="3546" y="6187"/>
                    </a:cubicBezTo>
                    <a:cubicBezTo>
                      <a:pt x="3511" y="6187"/>
                      <a:pt x="3476" y="6183"/>
                      <a:pt x="3441" y="6176"/>
                    </a:cubicBezTo>
                    <a:cubicBezTo>
                      <a:pt x="3214" y="5855"/>
                      <a:pt x="2912" y="5590"/>
                      <a:pt x="2666" y="5250"/>
                    </a:cubicBezTo>
                    <a:cubicBezTo>
                      <a:pt x="2613" y="5246"/>
                      <a:pt x="2561" y="5244"/>
                      <a:pt x="2508" y="5244"/>
                    </a:cubicBezTo>
                    <a:cubicBezTo>
                      <a:pt x="1578" y="5244"/>
                      <a:pt x="663" y="5867"/>
                      <a:pt x="341" y="6743"/>
                    </a:cubicBezTo>
                    <a:cubicBezTo>
                      <a:pt x="1" y="7688"/>
                      <a:pt x="360" y="8822"/>
                      <a:pt x="1173" y="9389"/>
                    </a:cubicBezTo>
                    <a:cubicBezTo>
                      <a:pt x="1557" y="9657"/>
                      <a:pt x="2025" y="9790"/>
                      <a:pt x="2492" y="9790"/>
                    </a:cubicBezTo>
                    <a:cubicBezTo>
                      <a:pt x="3013" y="9790"/>
                      <a:pt x="3533" y="9624"/>
                      <a:pt x="3932" y="9295"/>
                    </a:cubicBezTo>
                    <a:lnTo>
                      <a:pt x="3932" y="9295"/>
                    </a:lnTo>
                    <a:cubicBezTo>
                      <a:pt x="3838" y="9919"/>
                      <a:pt x="3762" y="10561"/>
                      <a:pt x="3649" y="11204"/>
                    </a:cubicBezTo>
                    <a:cubicBezTo>
                      <a:pt x="4556" y="12603"/>
                      <a:pt x="5539" y="13926"/>
                      <a:pt x="6654" y="15211"/>
                    </a:cubicBezTo>
                    <a:lnTo>
                      <a:pt x="9319" y="11582"/>
                    </a:lnTo>
                    <a:cubicBezTo>
                      <a:pt x="9357" y="11223"/>
                      <a:pt x="9395" y="10845"/>
                      <a:pt x="9433" y="10486"/>
                    </a:cubicBezTo>
                    <a:cubicBezTo>
                      <a:pt x="10680" y="10335"/>
                      <a:pt x="11852" y="9597"/>
                      <a:pt x="12514" y="8520"/>
                    </a:cubicBezTo>
                    <a:cubicBezTo>
                      <a:pt x="13194" y="7462"/>
                      <a:pt x="13572" y="6025"/>
                      <a:pt x="13024" y="4910"/>
                    </a:cubicBezTo>
                    <a:cubicBezTo>
                      <a:pt x="12495" y="3851"/>
                      <a:pt x="12098" y="2774"/>
                      <a:pt x="11436" y="1810"/>
                    </a:cubicBezTo>
                    <a:cubicBezTo>
                      <a:pt x="10713" y="709"/>
                      <a:pt x="9479" y="1"/>
                      <a:pt x="8192" y="1"/>
                    </a:cubicBezTo>
                    <a:close/>
                  </a:path>
                </a:pathLst>
              </a:custGeom>
              <a:solidFill>
                <a:srgbClr val="FFC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341;p50">
                <a:extLst>
                  <a:ext uri="{FF2B5EF4-FFF2-40B4-BE49-F238E27FC236}">
                    <a16:creationId xmlns:a16="http://schemas.microsoft.com/office/drawing/2014/main" id="{1A2CDB16-61A7-3152-C44E-64AD0DDFF73A}"/>
                  </a:ext>
                </a:extLst>
              </p:cNvPr>
              <p:cNvSpPr/>
              <p:nvPr/>
            </p:nvSpPr>
            <p:spPr>
              <a:xfrm>
                <a:off x="5858525" y="1024246"/>
                <a:ext cx="68557" cy="41195"/>
              </a:xfrm>
              <a:custGeom>
                <a:avLst/>
                <a:gdLst/>
                <a:ahLst/>
                <a:cxnLst/>
                <a:rect l="l" t="t" r="r" b="b"/>
                <a:pathLst>
                  <a:path w="1343" h="807" extrusionOk="0">
                    <a:moveTo>
                      <a:pt x="1248" y="0"/>
                    </a:moveTo>
                    <a:lnTo>
                      <a:pt x="1" y="246"/>
                    </a:lnTo>
                    <a:cubicBezTo>
                      <a:pt x="34" y="563"/>
                      <a:pt x="333" y="807"/>
                      <a:pt x="638" y="807"/>
                    </a:cubicBezTo>
                    <a:cubicBezTo>
                      <a:pt x="677" y="807"/>
                      <a:pt x="717" y="803"/>
                      <a:pt x="757" y="794"/>
                    </a:cubicBezTo>
                    <a:cubicBezTo>
                      <a:pt x="1097" y="718"/>
                      <a:pt x="1343" y="340"/>
                      <a:pt x="126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342;p50">
                <a:extLst>
                  <a:ext uri="{FF2B5EF4-FFF2-40B4-BE49-F238E27FC236}">
                    <a16:creationId xmlns:a16="http://schemas.microsoft.com/office/drawing/2014/main" id="{C5CC3994-A274-C3A4-5F2E-1D7BF3E756B9}"/>
                  </a:ext>
                </a:extLst>
              </p:cNvPr>
              <p:cNvSpPr/>
              <p:nvPr/>
            </p:nvSpPr>
            <p:spPr>
              <a:xfrm>
                <a:off x="5781344" y="962481"/>
                <a:ext cx="35784" cy="35733"/>
              </a:xfrm>
              <a:custGeom>
                <a:avLst/>
                <a:gdLst/>
                <a:ahLst/>
                <a:cxnLst/>
                <a:rect l="l" t="t" r="r" b="b"/>
                <a:pathLst>
                  <a:path w="701" h="700" extrusionOk="0">
                    <a:moveTo>
                      <a:pt x="341" y="0"/>
                    </a:moveTo>
                    <a:cubicBezTo>
                      <a:pt x="152" y="0"/>
                      <a:pt x="1" y="152"/>
                      <a:pt x="1" y="360"/>
                    </a:cubicBezTo>
                    <a:cubicBezTo>
                      <a:pt x="1" y="549"/>
                      <a:pt x="152" y="700"/>
                      <a:pt x="341" y="700"/>
                    </a:cubicBezTo>
                    <a:cubicBezTo>
                      <a:pt x="549" y="700"/>
                      <a:pt x="700" y="549"/>
                      <a:pt x="700" y="360"/>
                    </a:cubicBezTo>
                    <a:cubicBezTo>
                      <a:pt x="700" y="152"/>
                      <a:pt x="549" y="0"/>
                      <a:pt x="341"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343;p50">
                <a:extLst>
                  <a:ext uri="{FF2B5EF4-FFF2-40B4-BE49-F238E27FC236}">
                    <a16:creationId xmlns:a16="http://schemas.microsoft.com/office/drawing/2014/main" id="{68BB3608-46CE-411E-AD46-60C7119BA5D9}"/>
                  </a:ext>
                </a:extLst>
              </p:cNvPr>
              <p:cNvSpPr/>
              <p:nvPr/>
            </p:nvSpPr>
            <p:spPr>
              <a:xfrm>
                <a:off x="6002320" y="870803"/>
                <a:ext cx="35733" cy="35784"/>
              </a:xfrm>
              <a:custGeom>
                <a:avLst/>
                <a:gdLst/>
                <a:ahLst/>
                <a:cxnLst/>
                <a:rect l="l" t="t" r="r" b="b"/>
                <a:pathLst>
                  <a:path w="700" h="701" extrusionOk="0">
                    <a:moveTo>
                      <a:pt x="359" y="1"/>
                    </a:moveTo>
                    <a:cubicBezTo>
                      <a:pt x="151" y="1"/>
                      <a:pt x="0" y="152"/>
                      <a:pt x="0" y="341"/>
                    </a:cubicBezTo>
                    <a:cubicBezTo>
                      <a:pt x="0" y="549"/>
                      <a:pt x="151" y="700"/>
                      <a:pt x="359" y="700"/>
                    </a:cubicBezTo>
                    <a:cubicBezTo>
                      <a:pt x="548" y="700"/>
                      <a:pt x="699" y="549"/>
                      <a:pt x="699" y="341"/>
                    </a:cubicBezTo>
                    <a:cubicBezTo>
                      <a:pt x="699" y="152"/>
                      <a:pt x="548" y="1"/>
                      <a:pt x="359"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344;p50">
                <a:extLst>
                  <a:ext uri="{FF2B5EF4-FFF2-40B4-BE49-F238E27FC236}">
                    <a16:creationId xmlns:a16="http://schemas.microsoft.com/office/drawing/2014/main" id="{41A52E07-FEB1-5FF5-259B-C3A225338F6E}"/>
                  </a:ext>
                </a:extLst>
              </p:cNvPr>
              <p:cNvSpPr/>
              <p:nvPr/>
            </p:nvSpPr>
            <p:spPr>
              <a:xfrm>
                <a:off x="5517949" y="1063807"/>
                <a:ext cx="47321" cy="10618"/>
              </a:xfrm>
              <a:custGeom>
                <a:avLst/>
                <a:gdLst/>
                <a:ahLst/>
                <a:cxnLst/>
                <a:rect l="l" t="t" r="r" b="b"/>
                <a:pathLst>
                  <a:path w="927" h="208" fill="none" extrusionOk="0">
                    <a:moveTo>
                      <a:pt x="1" y="0"/>
                    </a:moveTo>
                    <a:cubicBezTo>
                      <a:pt x="322" y="76"/>
                      <a:pt x="624" y="132"/>
                      <a:pt x="927" y="208"/>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345;p50">
                <a:extLst>
                  <a:ext uri="{FF2B5EF4-FFF2-40B4-BE49-F238E27FC236}">
                    <a16:creationId xmlns:a16="http://schemas.microsoft.com/office/drawing/2014/main" id="{5FCEB1DA-9306-5BB8-0E60-117F508B5670}"/>
                  </a:ext>
                </a:extLst>
              </p:cNvPr>
              <p:cNvSpPr/>
              <p:nvPr/>
            </p:nvSpPr>
            <p:spPr>
              <a:xfrm>
                <a:off x="5796811" y="702965"/>
                <a:ext cx="35733" cy="117716"/>
              </a:xfrm>
              <a:custGeom>
                <a:avLst/>
                <a:gdLst/>
                <a:ahLst/>
                <a:cxnLst/>
                <a:rect l="l" t="t" r="r" b="b"/>
                <a:pathLst>
                  <a:path w="700" h="2306" fill="none" extrusionOk="0">
                    <a:moveTo>
                      <a:pt x="0" y="0"/>
                    </a:moveTo>
                    <a:cubicBezTo>
                      <a:pt x="586" y="605"/>
                      <a:pt x="699" y="1607"/>
                      <a:pt x="246" y="2306"/>
                    </a:cubicBezTo>
                  </a:path>
                </a:pathLst>
              </a:custGeom>
              <a:noFill/>
              <a:ln w="8975" cap="rnd" cmpd="sng">
                <a:solidFill>
                  <a:srgbClr val="FE702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346;p50">
                <a:extLst>
                  <a:ext uri="{FF2B5EF4-FFF2-40B4-BE49-F238E27FC236}">
                    <a16:creationId xmlns:a16="http://schemas.microsoft.com/office/drawing/2014/main" id="{220F857C-82D1-33FC-43DD-492EE1B36FDD}"/>
                  </a:ext>
                </a:extLst>
              </p:cNvPr>
              <p:cNvSpPr/>
              <p:nvPr/>
            </p:nvSpPr>
            <p:spPr>
              <a:xfrm>
                <a:off x="5727338" y="867945"/>
                <a:ext cx="82033" cy="48291"/>
              </a:xfrm>
              <a:custGeom>
                <a:avLst/>
                <a:gdLst/>
                <a:ahLst/>
                <a:cxnLst/>
                <a:rect l="l" t="t" r="r" b="b"/>
                <a:pathLst>
                  <a:path w="1607" h="946" fill="none" extrusionOk="0">
                    <a:moveTo>
                      <a:pt x="0" y="945"/>
                    </a:moveTo>
                    <a:cubicBezTo>
                      <a:pt x="57" y="586"/>
                      <a:pt x="284" y="284"/>
                      <a:pt x="605" y="151"/>
                    </a:cubicBezTo>
                    <a:cubicBezTo>
                      <a:pt x="926" y="0"/>
                      <a:pt x="1323" y="38"/>
                      <a:pt x="1607" y="246"/>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347;p50">
                <a:extLst>
                  <a:ext uri="{FF2B5EF4-FFF2-40B4-BE49-F238E27FC236}">
                    <a16:creationId xmlns:a16="http://schemas.microsoft.com/office/drawing/2014/main" id="{7EB4BEB7-EFAF-D379-1B56-0BD1C7438D73}"/>
                  </a:ext>
                </a:extLst>
              </p:cNvPr>
              <p:cNvSpPr/>
              <p:nvPr/>
            </p:nvSpPr>
            <p:spPr>
              <a:xfrm>
                <a:off x="5911612" y="909394"/>
                <a:ext cx="37673" cy="76316"/>
              </a:xfrm>
              <a:custGeom>
                <a:avLst/>
                <a:gdLst/>
                <a:ahLst/>
                <a:cxnLst/>
                <a:rect l="l" t="t" r="r" b="b"/>
                <a:pathLst>
                  <a:path w="738" h="1495" fill="none" extrusionOk="0">
                    <a:moveTo>
                      <a:pt x="0" y="1"/>
                    </a:moveTo>
                    <a:cubicBezTo>
                      <a:pt x="246" y="454"/>
                      <a:pt x="492" y="908"/>
                      <a:pt x="737" y="1362"/>
                    </a:cubicBezTo>
                    <a:lnTo>
                      <a:pt x="133" y="1494"/>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1348;p50">
                <a:extLst>
                  <a:ext uri="{FF2B5EF4-FFF2-40B4-BE49-F238E27FC236}">
                    <a16:creationId xmlns:a16="http://schemas.microsoft.com/office/drawing/2014/main" id="{D2E26CF2-89D9-21E6-05AF-6C8706BD0C70}"/>
                  </a:ext>
                </a:extLst>
              </p:cNvPr>
              <p:cNvSpPr/>
              <p:nvPr/>
            </p:nvSpPr>
            <p:spPr>
              <a:xfrm>
                <a:off x="5986853" y="787854"/>
                <a:ext cx="25166" cy="14497"/>
              </a:xfrm>
              <a:custGeom>
                <a:avLst/>
                <a:gdLst/>
                <a:ahLst/>
                <a:cxnLst/>
                <a:rect l="l" t="t" r="r" b="b"/>
                <a:pathLst>
                  <a:path w="493" h="284" fill="none" extrusionOk="0">
                    <a:moveTo>
                      <a:pt x="1" y="284"/>
                    </a:moveTo>
                    <a:lnTo>
                      <a:pt x="492" y="0"/>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349;p50">
                <a:extLst>
                  <a:ext uri="{FF2B5EF4-FFF2-40B4-BE49-F238E27FC236}">
                    <a16:creationId xmlns:a16="http://schemas.microsoft.com/office/drawing/2014/main" id="{A243D009-258A-8B67-0AFC-1B0787C9D3D9}"/>
                  </a:ext>
                </a:extLst>
              </p:cNvPr>
              <p:cNvSpPr/>
              <p:nvPr/>
            </p:nvSpPr>
            <p:spPr>
              <a:xfrm>
                <a:off x="5618304" y="1175699"/>
                <a:ext cx="29965" cy="13579"/>
              </a:xfrm>
              <a:custGeom>
                <a:avLst/>
                <a:gdLst/>
                <a:ahLst/>
                <a:cxnLst/>
                <a:rect l="l" t="t" r="r" b="b"/>
                <a:pathLst>
                  <a:path w="587" h="266" fill="none" extrusionOk="0">
                    <a:moveTo>
                      <a:pt x="0" y="265"/>
                    </a:moveTo>
                    <a:cubicBezTo>
                      <a:pt x="189" y="190"/>
                      <a:pt x="378" y="95"/>
                      <a:pt x="586"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350;p50">
                <a:extLst>
                  <a:ext uri="{FF2B5EF4-FFF2-40B4-BE49-F238E27FC236}">
                    <a16:creationId xmlns:a16="http://schemas.microsoft.com/office/drawing/2014/main" id="{007BBC46-453E-C29C-D5AF-CB943FB9A980}"/>
                  </a:ext>
                </a:extLst>
              </p:cNvPr>
              <p:cNvSpPr/>
              <p:nvPr/>
            </p:nvSpPr>
            <p:spPr>
              <a:xfrm>
                <a:off x="5800639" y="1242263"/>
                <a:ext cx="116797" cy="20317"/>
              </a:xfrm>
              <a:custGeom>
                <a:avLst/>
                <a:gdLst/>
                <a:ahLst/>
                <a:cxnLst/>
                <a:rect l="l" t="t" r="r" b="b"/>
                <a:pathLst>
                  <a:path w="2288" h="398" fill="none" extrusionOk="0">
                    <a:moveTo>
                      <a:pt x="1" y="76"/>
                    </a:moveTo>
                    <a:cubicBezTo>
                      <a:pt x="719" y="398"/>
                      <a:pt x="1588" y="360"/>
                      <a:pt x="2288"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1351;p50">
                <a:extLst>
                  <a:ext uri="{FF2B5EF4-FFF2-40B4-BE49-F238E27FC236}">
                    <a16:creationId xmlns:a16="http://schemas.microsoft.com/office/drawing/2014/main" id="{F76AC7C0-0970-C86A-A50E-D486AA4025FA}"/>
                  </a:ext>
                </a:extLst>
              </p:cNvPr>
              <p:cNvSpPr/>
              <p:nvPr/>
            </p:nvSpPr>
            <p:spPr>
              <a:xfrm>
                <a:off x="3929871" y="1459360"/>
                <a:ext cx="402356" cy="80145"/>
              </a:xfrm>
              <a:custGeom>
                <a:avLst/>
                <a:gdLst/>
                <a:ahLst/>
                <a:cxnLst/>
                <a:rect l="l" t="t" r="r" b="b"/>
                <a:pathLst>
                  <a:path w="7882" h="1570" fill="none" extrusionOk="0">
                    <a:moveTo>
                      <a:pt x="0" y="38"/>
                    </a:moveTo>
                    <a:cubicBezTo>
                      <a:pt x="1059" y="1021"/>
                      <a:pt x="2495" y="1569"/>
                      <a:pt x="3950" y="1550"/>
                    </a:cubicBezTo>
                    <a:cubicBezTo>
                      <a:pt x="5387" y="1550"/>
                      <a:pt x="6823" y="983"/>
                      <a:pt x="7882"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1352;p50">
                <a:extLst>
                  <a:ext uri="{FF2B5EF4-FFF2-40B4-BE49-F238E27FC236}">
                    <a16:creationId xmlns:a16="http://schemas.microsoft.com/office/drawing/2014/main" id="{654E56A2-9779-4292-A239-B5595A0D84C2}"/>
                  </a:ext>
                </a:extLst>
              </p:cNvPr>
              <p:cNvSpPr/>
              <p:nvPr/>
            </p:nvSpPr>
            <p:spPr>
              <a:xfrm>
                <a:off x="4771153" y="1460330"/>
                <a:ext cx="57990" cy="484390"/>
              </a:xfrm>
              <a:custGeom>
                <a:avLst/>
                <a:gdLst/>
                <a:ahLst/>
                <a:cxnLst/>
                <a:rect l="l" t="t" r="r" b="b"/>
                <a:pathLst>
                  <a:path w="1136" h="9489" fill="none" extrusionOk="0">
                    <a:moveTo>
                      <a:pt x="1135" y="0"/>
                    </a:moveTo>
                    <a:cubicBezTo>
                      <a:pt x="1022" y="908"/>
                      <a:pt x="95" y="8582"/>
                      <a:pt x="1" y="9489"/>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353;p50">
                <a:extLst>
                  <a:ext uri="{FF2B5EF4-FFF2-40B4-BE49-F238E27FC236}">
                    <a16:creationId xmlns:a16="http://schemas.microsoft.com/office/drawing/2014/main" id="{80139287-358C-1B1A-5113-0C334626307A}"/>
                  </a:ext>
                </a:extLst>
              </p:cNvPr>
              <p:cNvSpPr/>
              <p:nvPr/>
            </p:nvSpPr>
            <p:spPr>
              <a:xfrm>
                <a:off x="3612419" y="1564514"/>
                <a:ext cx="51" cy="573212"/>
              </a:xfrm>
              <a:custGeom>
                <a:avLst/>
                <a:gdLst/>
                <a:ahLst/>
                <a:cxnLst/>
                <a:rect l="l" t="t" r="r" b="b"/>
                <a:pathLst>
                  <a:path w="1" h="11229" fill="none" extrusionOk="0">
                    <a:moveTo>
                      <a:pt x="1" y="1"/>
                    </a:moveTo>
                    <a:lnTo>
                      <a:pt x="1" y="11228"/>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354;p50">
                <a:extLst>
                  <a:ext uri="{FF2B5EF4-FFF2-40B4-BE49-F238E27FC236}">
                    <a16:creationId xmlns:a16="http://schemas.microsoft.com/office/drawing/2014/main" id="{497448D9-6755-CCEC-8BCF-515C5A18FE8B}"/>
                  </a:ext>
                </a:extLst>
              </p:cNvPr>
              <p:cNvSpPr/>
              <p:nvPr/>
            </p:nvSpPr>
            <p:spPr>
              <a:xfrm>
                <a:off x="3965552" y="1217199"/>
                <a:ext cx="378262" cy="282446"/>
              </a:xfrm>
              <a:custGeom>
                <a:avLst/>
                <a:gdLst/>
                <a:ahLst/>
                <a:cxnLst/>
                <a:rect l="l" t="t" r="r" b="b"/>
                <a:pathLst>
                  <a:path w="7410" h="5533" extrusionOk="0">
                    <a:moveTo>
                      <a:pt x="6824" y="0"/>
                    </a:moveTo>
                    <a:lnTo>
                      <a:pt x="775" y="2174"/>
                    </a:lnTo>
                    <a:cubicBezTo>
                      <a:pt x="927" y="2590"/>
                      <a:pt x="1078" y="3006"/>
                      <a:pt x="1229" y="3421"/>
                    </a:cubicBezTo>
                    <a:cubicBezTo>
                      <a:pt x="813" y="3705"/>
                      <a:pt x="416" y="3988"/>
                      <a:pt x="0" y="4253"/>
                    </a:cubicBezTo>
                    <a:cubicBezTo>
                      <a:pt x="865" y="5057"/>
                      <a:pt x="2046" y="5532"/>
                      <a:pt x="3222" y="5532"/>
                    </a:cubicBezTo>
                    <a:cubicBezTo>
                      <a:pt x="3511" y="5532"/>
                      <a:pt x="3799" y="5504"/>
                      <a:pt x="4083" y="5444"/>
                    </a:cubicBezTo>
                    <a:cubicBezTo>
                      <a:pt x="5538" y="5141"/>
                      <a:pt x="6805" y="4121"/>
                      <a:pt x="7410" y="2779"/>
                    </a:cubicBezTo>
                    <a:cubicBezTo>
                      <a:pt x="7202" y="1890"/>
                      <a:pt x="7013" y="870"/>
                      <a:pt x="6824" y="0"/>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355;p50">
                <a:extLst>
                  <a:ext uri="{FF2B5EF4-FFF2-40B4-BE49-F238E27FC236}">
                    <a16:creationId xmlns:a16="http://schemas.microsoft.com/office/drawing/2014/main" id="{6BF605D1-4BA8-D543-5A6F-762963E36B56}"/>
                  </a:ext>
                </a:extLst>
              </p:cNvPr>
              <p:cNvSpPr/>
              <p:nvPr/>
            </p:nvSpPr>
            <p:spPr>
              <a:xfrm>
                <a:off x="3559331" y="1196934"/>
                <a:ext cx="233593" cy="142831"/>
              </a:xfrm>
              <a:custGeom>
                <a:avLst/>
                <a:gdLst/>
                <a:ahLst/>
                <a:cxnLst/>
                <a:rect l="l" t="t" r="r" b="b"/>
                <a:pathLst>
                  <a:path w="4576" h="2798" fill="none" extrusionOk="0">
                    <a:moveTo>
                      <a:pt x="1" y="2798"/>
                    </a:moveTo>
                    <a:cubicBezTo>
                      <a:pt x="1532" y="1872"/>
                      <a:pt x="3044" y="927"/>
                      <a:pt x="4575" y="0"/>
                    </a:cubicBezTo>
                  </a:path>
                </a:pathLst>
              </a:custGeom>
              <a:noFill/>
              <a:ln w="8975" cap="rnd" cmpd="sng">
                <a:solidFill>
                  <a:srgbClr val="5A3A51"/>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356;p50">
                <a:extLst>
                  <a:ext uri="{FF2B5EF4-FFF2-40B4-BE49-F238E27FC236}">
                    <a16:creationId xmlns:a16="http://schemas.microsoft.com/office/drawing/2014/main" id="{B2C221BA-C703-4628-3DEF-679E67989300}"/>
                  </a:ext>
                </a:extLst>
              </p:cNvPr>
              <p:cNvSpPr/>
              <p:nvPr/>
            </p:nvSpPr>
            <p:spPr>
              <a:xfrm>
                <a:off x="3587355" y="662792"/>
                <a:ext cx="960050" cy="930749"/>
              </a:xfrm>
              <a:custGeom>
                <a:avLst/>
                <a:gdLst/>
                <a:ahLst/>
                <a:cxnLst/>
                <a:rect l="l" t="t" r="r" b="b"/>
                <a:pathLst>
                  <a:path w="18807" h="18233" extrusionOk="0">
                    <a:moveTo>
                      <a:pt x="10558" y="0"/>
                    </a:moveTo>
                    <a:cubicBezTo>
                      <a:pt x="10435" y="0"/>
                      <a:pt x="10311" y="4"/>
                      <a:pt x="10188" y="12"/>
                    </a:cubicBezTo>
                    <a:lnTo>
                      <a:pt x="5973" y="8801"/>
                    </a:lnTo>
                    <a:cubicBezTo>
                      <a:pt x="3969" y="10408"/>
                      <a:pt x="2004" y="12071"/>
                      <a:pt x="0" y="13678"/>
                    </a:cubicBezTo>
                    <a:cubicBezTo>
                      <a:pt x="340" y="13980"/>
                      <a:pt x="662" y="14264"/>
                      <a:pt x="1002" y="14547"/>
                    </a:cubicBezTo>
                    <a:cubicBezTo>
                      <a:pt x="1588" y="14056"/>
                      <a:pt x="2174" y="13564"/>
                      <a:pt x="2760" y="13073"/>
                    </a:cubicBezTo>
                    <a:lnTo>
                      <a:pt x="2760" y="13073"/>
                    </a:lnTo>
                    <a:cubicBezTo>
                      <a:pt x="2344" y="13715"/>
                      <a:pt x="1947" y="14358"/>
                      <a:pt x="1550" y="15001"/>
                    </a:cubicBezTo>
                    <a:cubicBezTo>
                      <a:pt x="2457" y="15776"/>
                      <a:pt x="3383" y="16513"/>
                      <a:pt x="4253" y="17307"/>
                    </a:cubicBezTo>
                    <a:cubicBezTo>
                      <a:pt x="5444" y="15171"/>
                      <a:pt x="6634" y="13129"/>
                      <a:pt x="7825" y="10994"/>
                    </a:cubicBezTo>
                    <a:cubicBezTo>
                      <a:pt x="8522" y="11114"/>
                      <a:pt x="9236" y="11180"/>
                      <a:pt x="9950" y="11180"/>
                    </a:cubicBezTo>
                    <a:cubicBezTo>
                      <a:pt x="10920" y="11180"/>
                      <a:pt x="11890" y="11058"/>
                      <a:pt x="12815" y="10786"/>
                    </a:cubicBezTo>
                    <a:cubicBezTo>
                      <a:pt x="13307" y="13205"/>
                      <a:pt x="13760" y="15813"/>
                      <a:pt x="14233" y="18233"/>
                    </a:cubicBezTo>
                    <a:cubicBezTo>
                      <a:pt x="15102" y="17836"/>
                      <a:pt x="15953" y="17496"/>
                      <a:pt x="16803" y="17137"/>
                    </a:cubicBezTo>
                    <a:cubicBezTo>
                      <a:pt x="16709" y="16475"/>
                      <a:pt x="16595" y="15832"/>
                      <a:pt x="16482" y="15190"/>
                    </a:cubicBezTo>
                    <a:lnTo>
                      <a:pt x="16482" y="15190"/>
                    </a:lnTo>
                    <a:cubicBezTo>
                      <a:pt x="16784" y="15757"/>
                      <a:pt x="17106" y="16324"/>
                      <a:pt x="17408" y="16891"/>
                    </a:cubicBezTo>
                    <a:cubicBezTo>
                      <a:pt x="17862" y="16683"/>
                      <a:pt x="18334" y="16494"/>
                      <a:pt x="18807" y="16267"/>
                    </a:cubicBezTo>
                    <a:cubicBezTo>
                      <a:pt x="17673" y="14131"/>
                      <a:pt x="16671" y="11976"/>
                      <a:pt x="15537" y="9841"/>
                    </a:cubicBezTo>
                    <a:cubicBezTo>
                      <a:pt x="16936" y="7951"/>
                      <a:pt x="17125" y="5267"/>
                      <a:pt x="16009" y="3225"/>
                    </a:cubicBezTo>
                    <a:cubicBezTo>
                      <a:pt x="14953" y="1273"/>
                      <a:pt x="12777" y="0"/>
                      <a:pt x="10558" y="0"/>
                    </a:cubicBezTo>
                    <a:close/>
                  </a:path>
                </a:pathLst>
              </a:custGeom>
              <a:solidFill>
                <a:srgbClr val="5A3A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357;p50">
                <a:extLst>
                  <a:ext uri="{FF2B5EF4-FFF2-40B4-BE49-F238E27FC236}">
                    <a16:creationId xmlns:a16="http://schemas.microsoft.com/office/drawing/2014/main" id="{991FA42F-E07B-C177-DBC2-30891160584D}"/>
                  </a:ext>
                </a:extLst>
              </p:cNvPr>
              <p:cNvSpPr/>
              <p:nvPr/>
            </p:nvSpPr>
            <p:spPr>
              <a:xfrm>
                <a:off x="3761012" y="718177"/>
                <a:ext cx="698585" cy="631407"/>
              </a:xfrm>
              <a:custGeom>
                <a:avLst/>
                <a:gdLst/>
                <a:ahLst/>
                <a:cxnLst/>
                <a:rect l="l" t="t" r="r" b="b"/>
                <a:pathLst>
                  <a:path w="13685" h="12369" extrusionOk="0">
                    <a:moveTo>
                      <a:pt x="5302" y="1"/>
                    </a:moveTo>
                    <a:cubicBezTo>
                      <a:pt x="4722" y="1"/>
                      <a:pt x="4139" y="57"/>
                      <a:pt x="3573" y="137"/>
                    </a:cubicBezTo>
                    <a:cubicBezTo>
                      <a:pt x="2174" y="2121"/>
                      <a:pt x="1059" y="4257"/>
                      <a:pt x="359" y="6563"/>
                    </a:cubicBezTo>
                    <a:cubicBezTo>
                      <a:pt x="0" y="7773"/>
                      <a:pt x="303" y="9134"/>
                      <a:pt x="983" y="10192"/>
                    </a:cubicBezTo>
                    <a:cubicBezTo>
                      <a:pt x="1645" y="11251"/>
                      <a:pt x="2779" y="12007"/>
                      <a:pt x="4007" y="12233"/>
                    </a:cubicBezTo>
                    <a:cubicBezTo>
                      <a:pt x="4480" y="12323"/>
                      <a:pt x="4968" y="12369"/>
                      <a:pt x="5459" y="12369"/>
                    </a:cubicBezTo>
                    <a:cubicBezTo>
                      <a:pt x="7341" y="12369"/>
                      <a:pt x="9257" y="11700"/>
                      <a:pt x="10472" y="10306"/>
                    </a:cubicBezTo>
                    <a:cubicBezTo>
                      <a:pt x="10750" y="10431"/>
                      <a:pt x="11056" y="10492"/>
                      <a:pt x="11364" y="10492"/>
                    </a:cubicBezTo>
                    <a:cubicBezTo>
                      <a:pt x="11891" y="10492"/>
                      <a:pt x="12421" y="10312"/>
                      <a:pt x="12815" y="9965"/>
                    </a:cubicBezTo>
                    <a:cubicBezTo>
                      <a:pt x="13420" y="9398"/>
                      <a:pt x="13685" y="8472"/>
                      <a:pt x="13401" y="7678"/>
                    </a:cubicBezTo>
                    <a:cubicBezTo>
                      <a:pt x="13137" y="6884"/>
                      <a:pt x="12381" y="6299"/>
                      <a:pt x="11549" y="6223"/>
                    </a:cubicBezTo>
                    <a:cubicBezTo>
                      <a:pt x="11284" y="6544"/>
                      <a:pt x="11020" y="6884"/>
                      <a:pt x="10755" y="7206"/>
                    </a:cubicBezTo>
                    <a:cubicBezTo>
                      <a:pt x="10264" y="5996"/>
                      <a:pt x="9961" y="4749"/>
                      <a:pt x="9999" y="3444"/>
                    </a:cubicBezTo>
                    <a:cubicBezTo>
                      <a:pt x="10056" y="2084"/>
                      <a:pt x="8884" y="912"/>
                      <a:pt x="7618" y="401"/>
                    </a:cubicBezTo>
                    <a:cubicBezTo>
                      <a:pt x="6885" y="106"/>
                      <a:pt x="6096" y="1"/>
                      <a:pt x="5302" y="1"/>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358;p50">
                <a:extLst>
                  <a:ext uri="{FF2B5EF4-FFF2-40B4-BE49-F238E27FC236}">
                    <a16:creationId xmlns:a16="http://schemas.microsoft.com/office/drawing/2014/main" id="{9BE6040D-790C-CA49-F5E2-C244D6B07184}"/>
                  </a:ext>
                </a:extLst>
              </p:cNvPr>
              <p:cNvSpPr/>
              <p:nvPr/>
            </p:nvSpPr>
            <p:spPr>
              <a:xfrm>
                <a:off x="3844931" y="959572"/>
                <a:ext cx="35784" cy="36703"/>
              </a:xfrm>
              <a:custGeom>
                <a:avLst/>
                <a:gdLst/>
                <a:ahLst/>
                <a:cxnLst/>
                <a:rect l="l" t="t" r="r" b="b"/>
                <a:pathLst>
                  <a:path w="701" h="719" extrusionOk="0">
                    <a:moveTo>
                      <a:pt x="360" y="1"/>
                    </a:moveTo>
                    <a:cubicBezTo>
                      <a:pt x="152" y="1"/>
                      <a:pt x="1" y="171"/>
                      <a:pt x="1" y="360"/>
                    </a:cubicBezTo>
                    <a:cubicBezTo>
                      <a:pt x="1" y="549"/>
                      <a:pt x="152" y="719"/>
                      <a:pt x="360" y="719"/>
                    </a:cubicBezTo>
                    <a:cubicBezTo>
                      <a:pt x="549" y="719"/>
                      <a:pt x="700" y="549"/>
                      <a:pt x="700" y="360"/>
                    </a:cubicBezTo>
                    <a:cubicBezTo>
                      <a:pt x="700" y="171"/>
                      <a:pt x="549" y="1"/>
                      <a:pt x="360"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1359;p50">
                <a:extLst>
                  <a:ext uri="{FF2B5EF4-FFF2-40B4-BE49-F238E27FC236}">
                    <a16:creationId xmlns:a16="http://schemas.microsoft.com/office/drawing/2014/main" id="{C56B9BF1-E223-4D4F-00AE-67F745A818C7}"/>
                  </a:ext>
                </a:extLst>
              </p:cNvPr>
              <p:cNvSpPr/>
              <p:nvPr/>
            </p:nvSpPr>
            <p:spPr>
              <a:xfrm>
                <a:off x="4088061" y="1029045"/>
                <a:ext cx="35784" cy="36703"/>
              </a:xfrm>
              <a:custGeom>
                <a:avLst/>
                <a:gdLst/>
                <a:ahLst/>
                <a:cxnLst/>
                <a:rect l="l" t="t" r="r" b="b"/>
                <a:pathLst>
                  <a:path w="701" h="719" extrusionOk="0">
                    <a:moveTo>
                      <a:pt x="360" y="1"/>
                    </a:moveTo>
                    <a:cubicBezTo>
                      <a:pt x="152" y="1"/>
                      <a:pt x="1" y="171"/>
                      <a:pt x="1" y="360"/>
                    </a:cubicBezTo>
                    <a:cubicBezTo>
                      <a:pt x="1" y="568"/>
                      <a:pt x="152" y="719"/>
                      <a:pt x="360" y="719"/>
                    </a:cubicBezTo>
                    <a:cubicBezTo>
                      <a:pt x="549" y="719"/>
                      <a:pt x="700" y="568"/>
                      <a:pt x="700" y="360"/>
                    </a:cubicBezTo>
                    <a:cubicBezTo>
                      <a:pt x="700" y="171"/>
                      <a:pt x="549" y="1"/>
                      <a:pt x="360"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1360;p50">
                <a:extLst>
                  <a:ext uri="{FF2B5EF4-FFF2-40B4-BE49-F238E27FC236}">
                    <a16:creationId xmlns:a16="http://schemas.microsoft.com/office/drawing/2014/main" id="{AB5BF0F6-FDF6-A2BE-E1FF-E161993B7F81}"/>
                  </a:ext>
                </a:extLst>
              </p:cNvPr>
              <p:cNvSpPr/>
              <p:nvPr/>
            </p:nvSpPr>
            <p:spPr>
              <a:xfrm>
                <a:off x="4001233" y="1144816"/>
                <a:ext cx="42523" cy="18377"/>
              </a:xfrm>
              <a:custGeom>
                <a:avLst/>
                <a:gdLst/>
                <a:ahLst/>
                <a:cxnLst/>
                <a:rect l="l" t="t" r="r" b="b"/>
                <a:pathLst>
                  <a:path w="833" h="360" fill="none" extrusionOk="0">
                    <a:moveTo>
                      <a:pt x="1" y="1"/>
                    </a:moveTo>
                    <a:cubicBezTo>
                      <a:pt x="39" y="190"/>
                      <a:pt x="209" y="322"/>
                      <a:pt x="379" y="341"/>
                    </a:cubicBezTo>
                    <a:cubicBezTo>
                      <a:pt x="568" y="360"/>
                      <a:pt x="757" y="246"/>
                      <a:pt x="832" y="95"/>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1361;p50">
                <a:extLst>
                  <a:ext uri="{FF2B5EF4-FFF2-40B4-BE49-F238E27FC236}">
                    <a16:creationId xmlns:a16="http://schemas.microsoft.com/office/drawing/2014/main" id="{14449F41-3976-ACC5-1871-698F48BA28E5}"/>
                  </a:ext>
                </a:extLst>
              </p:cNvPr>
              <p:cNvSpPr/>
              <p:nvPr/>
            </p:nvSpPr>
            <p:spPr>
              <a:xfrm>
                <a:off x="3972290" y="1032924"/>
                <a:ext cx="29965" cy="60798"/>
              </a:xfrm>
              <a:custGeom>
                <a:avLst/>
                <a:gdLst/>
                <a:ahLst/>
                <a:cxnLst/>
                <a:rect l="l" t="t" r="r" b="b"/>
                <a:pathLst>
                  <a:path w="587" h="1191" fill="none" extrusionOk="0">
                    <a:moveTo>
                      <a:pt x="587" y="0"/>
                    </a:moveTo>
                    <a:cubicBezTo>
                      <a:pt x="398" y="397"/>
                      <a:pt x="190" y="794"/>
                      <a:pt x="1" y="1191"/>
                    </a:cubicBezTo>
                    <a:cubicBezTo>
                      <a:pt x="114" y="1172"/>
                      <a:pt x="228" y="1153"/>
                      <a:pt x="360" y="1134"/>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1362;p50">
                <a:extLst>
                  <a:ext uri="{FF2B5EF4-FFF2-40B4-BE49-F238E27FC236}">
                    <a16:creationId xmlns:a16="http://schemas.microsoft.com/office/drawing/2014/main" id="{8F136534-4099-BD4E-FA49-74E9A32006CC}"/>
                  </a:ext>
                </a:extLst>
              </p:cNvPr>
              <p:cNvSpPr/>
              <p:nvPr/>
            </p:nvSpPr>
            <p:spPr>
              <a:xfrm>
                <a:off x="4033085" y="975038"/>
                <a:ext cx="222924" cy="222924"/>
              </a:xfrm>
              <a:custGeom>
                <a:avLst/>
                <a:gdLst/>
                <a:ahLst/>
                <a:cxnLst/>
                <a:rect l="l" t="t" r="r" b="b"/>
                <a:pathLst>
                  <a:path w="4367" h="4367" fill="none" extrusionOk="0">
                    <a:moveTo>
                      <a:pt x="4102" y="1720"/>
                    </a:moveTo>
                    <a:cubicBezTo>
                      <a:pt x="4367" y="2798"/>
                      <a:pt x="3705" y="3856"/>
                      <a:pt x="2628" y="4121"/>
                    </a:cubicBezTo>
                    <a:cubicBezTo>
                      <a:pt x="1569" y="4366"/>
                      <a:pt x="492" y="3705"/>
                      <a:pt x="246" y="2646"/>
                    </a:cubicBezTo>
                    <a:cubicBezTo>
                      <a:pt x="0" y="1569"/>
                      <a:pt x="662" y="492"/>
                      <a:pt x="1721" y="246"/>
                    </a:cubicBezTo>
                    <a:cubicBezTo>
                      <a:pt x="2798" y="0"/>
                      <a:pt x="3856" y="662"/>
                      <a:pt x="4102" y="1720"/>
                    </a:cubicBezTo>
                    <a:close/>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1363;p50">
                <a:extLst>
                  <a:ext uri="{FF2B5EF4-FFF2-40B4-BE49-F238E27FC236}">
                    <a16:creationId xmlns:a16="http://schemas.microsoft.com/office/drawing/2014/main" id="{5F71AD61-0893-2B32-67DD-10857A8C49AB}"/>
                  </a:ext>
                </a:extLst>
              </p:cNvPr>
              <p:cNvSpPr/>
              <p:nvPr/>
            </p:nvSpPr>
            <p:spPr>
              <a:xfrm>
                <a:off x="3771630" y="903626"/>
                <a:ext cx="202659" cy="202659"/>
              </a:xfrm>
              <a:custGeom>
                <a:avLst/>
                <a:gdLst/>
                <a:ahLst/>
                <a:cxnLst/>
                <a:rect l="l" t="t" r="r" b="b"/>
                <a:pathLst>
                  <a:path w="3970" h="3970" fill="none" extrusionOk="0">
                    <a:moveTo>
                      <a:pt x="3970" y="1985"/>
                    </a:moveTo>
                    <a:cubicBezTo>
                      <a:pt x="3970" y="3081"/>
                      <a:pt x="3081" y="3970"/>
                      <a:pt x="1985" y="3970"/>
                    </a:cubicBezTo>
                    <a:cubicBezTo>
                      <a:pt x="889" y="3970"/>
                      <a:pt x="0" y="3081"/>
                      <a:pt x="0" y="1985"/>
                    </a:cubicBezTo>
                    <a:cubicBezTo>
                      <a:pt x="0" y="889"/>
                      <a:pt x="889" y="0"/>
                      <a:pt x="1985" y="0"/>
                    </a:cubicBezTo>
                    <a:cubicBezTo>
                      <a:pt x="3081" y="0"/>
                      <a:pt x="3970" y="889"/>
                      <a:pt x="3970" y="1985"/>
                    </a:cubicBezTo>
                    <a:close/>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1364;p50">
                <a:extLst>
                  <a:ext uri="{FF2B5EF4-FFF2-40B4-BE49-F238E27FC236}">
                    <a16:creationId xmlns:a16="http://schemas.microsoft.com/office/drawing/2014/main" id="{6F6A4306-C062-42D6-4F83-59C38429E794}"/>
                  </a:ext>
                </a:extLst>
              </p:cNvPr>
              <p:cNvSpPr/>
              <p:nvPr/>
            </p:nvSpPr>
            <p:spPr>
              <a:xfrm>
                <a:off x="3975199" y="994334"/>
                <a:ext cx="79175" cy="37673"/>
              </a:xfrm>
              <a:custGeom>
                <a:avLst/>
                <a:gdLst/>
                <a:ahLst/>
                <a:cxnLst/>
                <a:rect l="l" t="t" r="r" b="b"/>
                <a:pathLst>
                  <a:path w="1551" h="738" fill="none" extrusionOk="0">
                    <a:moveTo>
                      <a:pt x="0" y="189"/>
                    </a:moveTo>
                    <a:cubicBezTo>
                      <a:pt x="265" y="38"/>
                      <a:pt x="624" y="0"/>
                      <a:pt x="908" y="95"/>
                    </a:cubicBezTo>
                    <a:cubicBezTo>
                      <a:pt x="1210" y="208"/>
                      <a:pt x="1456" y="454"/>
                      <a:pt x="1550" y="737"/>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1365;p50">
                <a:extLst>
                  <a:ext uri="{FF2B5EF4-FFF2-40B4-BE49-F238E27FC236}">
                    <a16:creationId xmlns:a16="http://schemas.microsoft.com/office/drawing/2014/main" id="{E9AA5946-A68B-4A56-42A1-5A2E83747DF7}"/>
                  </a:ext>
                </a:extLst>
              </p:cNvPr>
              <p:cNvSpPr/>
              <p:nvPr/>
            </p:nvSpPr>
            <p:spPr>
              <a:xfrm>
                <a:off x="4335071" y="1118783"/>
                <a:ext cx="55999" cy="6789"/>
              </a:xfrm>
              <a:custGeom>
                <a:avLst/>
                <a:gdLst/>
                <a:ahLst/>
                <a:cxnLst/>
                <a:rect l="l" t="t" r="r" b="b"/>
                <a:pathLst>
                  <a:path w="1097" h="133" fill="none" extrusionOk="0">
                    <a:moveTo>
                      <a:pt x="1" y="0"/>
                    </a:moveTo>
                    <a:cubicBezTo>
                      <a:pt x="379" y="57"/>
                      <a:pt x="738" y="95"/>
                      <a:pt x="1097" y="133"/>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1366;p50">
                <a:extLst>
                  <a:ext uri="{FF2B5EF4-FFF2-40B4-BE49-F238E27FC236}">
                    <a16:creationId xmlns:a16="http://schemas.microsoft.com/office/drawing/2014/main" id="{26776ACB-F0F7-8125-C876-0D2544DE03A1}"/>
                  </a:ext>
                </a:extLst>
              </p:cNvPr>
              <p:cNvSpPr/>
              <p:nvPr/>
            </p:nvSpPr>
            <p:spPr>
              <a:xfrm>
                <a:off x="4005112" y="1330061"/>
                <a:ext cx="162127" cy="28995"/>
              </a:xfrm>
              <a:custGeom>
                <a:avLst/>
                <a:gdLst/>
                <a:ahLst/>
                <a:cxnLst/>
                <a:rect l="l" t="t" r="r" b="b"/>
                <a:pathLst>
                  <a:path w="3176" h="568" fill="none" extrusionOk="0">
                    <a:moveTo>
                      <a:pt x="0" y="454"/>
                    </a:moveTo>
                    <a:cubicBezTo>
                      <a:pt x="1078" y="568"/>
                      <a:pt x="2174" y="417"/>
                      <a:pt x="3176"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1367;p50">
                <a:extLst>
                  <a:ext uri="{FF2B5EF4-FFF2-40B4-BE49-F238E27FC236}">
                    <a16:creationId xmlns:a16="http://schemas.microsoft.com/office/drawing/2014/main" id="{C23DFC16-F992-375E-9272-A375D1249DAC}"/>
                  </a:ext>
                </a:extLst>
              </p:cNvPr>
              <p:cNvSpPr/>
              <p:nvPr/>
            </p:nvSpPr>
            <p:spPr>
              <a:xfrm>
                <a:off x="3879693" y="873713"/>
                <a:ext cx="82033" cy="35733"/>
              </a:xfrm>
              <a:custGeom>
                <a:avLst/>
                <a:gdLst/>
                <a:ahLst/>
                <a:cxnLst/>
                <a:rect l="l" t="t" r="r" b="b"/>
                <a:pathLst>
                  <a:path w="1607" h="700" fill="none" extrusionOk="0">
                    <a:moveTo>
                      <a:pt x="0" y="171"/>
                    </a:moveTo>
                    <a:cubicBezTo>
                      <a:pt x="586" y="1"/>
                      <a:pt x="1248" y="208"/>
                      <a:pt x="1607" y="70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1368;p50">
                <a:extLst>
                  <a:ext uri="{FF2B5EF4-FFF2-40B4-BE49-F238E27FC236}">
                    <a16:creationId xmlns:a16="http://schemas.microsoft.com/office/drawing/2014/main" id="{E6BBA553-CFF1-A5DE-57B0-F075216C1D5B}"/>
                  </a:ext>
                </a:extLst>
              </p:cNvPr>
              <p:cNvSpPr/>
              <p:nvPr/>
            </p:nvSpPr>
            <p:spPr>
              <a:xfrm>
                <a:off x="4135380" y="953803"/>
                <a:ext cx="42472" cy="14497"/>
              </a:xfrm>
              <a:custGeom>
                <a:avLst/>
                <a:gdLst/>
                <a:ahLst/>
                <a:cxnLst/>
                <a:rect l="l" t="t" r="r" b="b"/>
                <a:pathLst>
                  <a:path w="832" h="284" fill="none" extrusionOk="0">
                    <a:moveTo>
                      <a:pt x="0" y="0"/>
                    </a:moveTo>
                    <a:cubicBezTo>
                      <a:pt x="284" y="95"/>
                      <a:pt x="548" y="189"/>
                      <a:pt x="832" y="284"/>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1369;p50">
                <a:extLst>
                  <a:ext uri="{FF2B5EF4-FFF2-40B4-BE49-F238E27FC236}">
                    <a16:creationId xmlns:a16="http://schemas.microsoft.com/office/drawing/2014/main" id="{6B00ACF0-686F-8569-DAC2-A6ED8F602908}"/>
                  </a:ext>
                </a:extLst>
              </p:cNvPr>
              <p:cNvSpPr/>
              <p:nvPr/>
            </p:nvSpPr>
            <p:spPr>
              <a:xfrm>
                <a:off x="3745546" y="632216"/>
                <a:ext cx="643658" cy="383367"/>
              </a:xfrm>
              <a:custGeom>
                <a:avLst/>
                <a:gdLst/>
                <a:ahLst/>
                <a:cxnLst/>
                <a:rect l="l" t="t" r="r" b="b"/>
                <a:pathLst>
                  <a:path w="12609" h="7510" extrusionOk="0">
                    <a:moveTo>
                      <a:pt x="6600" y="0"/>
                    </a:moveTo>
                    <a:cubicBezTo>
                      <a:pt x="5868" y="0"/>
                      <a:pt x="5133" y="121"/>
                      <a:pt x="4443" y="346"/>
                    </a:cubicBezTo>
                    <a:cubicBezTo>
                      <a:pt x="2685" y="932"/>
                      <a:pt x="1211" y="2123"/>
                      <a:pt x="1" y="3503"/>
                    </a:cubicBezTo>
                    <a:lnTo>
                      <a:pt x="2931" y="4429"/>
                    </a:lnTo>
                    <a:cubicBezTo>
                      <a:pt x="3322" y="3684"/>
                      <a:pt x="3971" y="3067"/>
                      <a:pt x="4750" y="2724"/>
                    </a:cubicBezTo>
                    <a:lnTo>
                      <a:pt x="4750" y="2724"/>
                    </a:lnTo>
                    <a:cubicBezTo>
                      <a:pt x="4228" y="3251"/>
                      <a:pt x="3836" y="3925"/>
                      <a:pt x="3611" y="4656"/>
                    </a:cubicBezTo>
                    <a:lnTo>
                      <a:pt x="12608" y="7510"/>
                    </a:lnTo>
                    <a:cubicBezTo>
                      <a:pt x="12589" y="6244"/>
                      <a:pt x="12438" y="4996"/>
                      <a:pt x="11984" y="3824"/>
                    </a:cubicBezTo>
                    <a:cubicBezTo>
                      <a:pt x="11531" y="2652"/>
                      <a:pt x="10775" y="1575"/>
                      <a:pt x="9735" y="895"/>
                    </a:cubicBezTo>
                    <a:cubicBezTo>
                      <a:pt x="8812" y="279"/>
                      <a:pt x="7710" y="0"/>
                      <a:pt x="6600" y="0"/>
                    </a:cubicBezTo>
                    <a:close/>
                  </a:path>
                </a:pathLst>
              </a:custGeom>
              <a:solidFill>
                <a:srgbClr val="5A3A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1370;p50">
                <a:extLst>
                  <a:ext uri="{FF2B5EF4-FFF2-40B4-BE49-F238E27FC236}">
                    <a16:creationId xmlns:a16="http://schemas.microsoft.com/office/drawing/2014/main" id="{06ED604E-A032-AE3C-D6CD-D6BCD3B77028}"/>
                  </a:ext>
                </a:extLst>
              </p:cNvPr>
              <p:cNvSpPr/>
              <p:nvPr/>
            </p:nvSpPr>
            <p:spPr>
              <a:xfrm>
                <a:off x="3700217" y="622874"/>
                <a:ext cx="665813" cy="216186"/>
              </a:xfrm>
              <a:custGeom>
                <a:avLst/>
                <a:gdLst/>
                <a:ahLst/>
                <a:cxnLst/>
                <a:rect l="l" t="t" r="r" b="b"/>
                <a:pathLst>
                  <a:path w="13043" h="4235" fill="none" extrusionOk="0">
                    <a:moveTo>
                      <a:pt x="1" y="3327"/>
                    </a:moveTo>
                    <a:cubicBezTo>
                      <a:pt x="1248" y="2098"/>
                      <a:pt x="2722" y="1096"/>
                      <a:pt x="4386" y="567"/>
                    </a:cubicBezTo>
                    <a:cubicBezTo>
                      <a:pt x="6049" y="38"/>
                      <a:pt x="7882" y="0"/>
                      <a:pt x="9508" y="624"/>
                    </a:cubicBezTo>
                    <a:cubicBezTo>
                      <a:pt x="11133" y="1248"/>
                      <a:pt x="12513" y="2571"/>
                      <a:pt x="13042" y="4234"/>
                    </a:cubicBezTo>
                  </a:path>
                </a:pathLst>
              </a:custGeom>
              <a:noFill/>
              <a:ln w="8975" cap="rnd" cmpd="sng">
                <a:solidFill>
                  <a:srgbClr val="5A3A51"/>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1371;p50">
                <a:extLst>
                  <a:ext uri="{FF2B5EF4-FFF2-40B4-BE49-F238E27FC236}">
                    <a16:creationId xmlns:a16="http://schemas.microsoft.com/office/drawing/2014/main" id="{52470D18-E76F-0BBF-223A-DB2E9DA84F2E}"/>
                  </a:ext>
                </a:extLst>
              </p:cNvPr>
              <p:cNvSpPr/>
              <p:nvPr/>
            </p:nvSpPr>
            <p:spPr>
              <a:xfrm>
                <a:off x="715992" y="1777732"/>
                <a:ext cx="858772" cy="428442"/>
              </a:xfrm>
              <a:custGeom>
                <a:avLst/>
                <a:gdLst/>
                <a:ahLst/>
                <a:cxnLst/>
                <a:rect l="l" t="t" r="r" b="b"/>
                <a:pathLst>
                  <a:path w="16823" h="8393" extrusionOk="0">
                    <a:moveTo>
                      <a:pt x="16823" y="1"/>
                    </a:moveTo>
                    <a:lnTo>
                      <a:pt x="16823" y="1"/>
                    </a:lnTo>
                    <a:cubicBezTo>
                      <a:pt x="12249" y="1740"/>
                      <a:pt x="1" y="6881"/>
                      <a:pt x="1" y="6881"/>
                    </a:cubicBezTo>
                    <a:lnTo>
                      <a:pt x="15708" y="8393"/>
                    </a:lnTo>
                    <a:lnTo>
                      <a:pt x="16823" y="1"/>
                    </a:lnTo>
                    <a:close/>
                  </a:path>
                </a:pathLst>
              </a:custGeom>
              <a:solidFill>
                <a:srgbClr val="FB85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1372;p50">
                <a:extLst>
                  <a:ext uri="{FF2B5EF4-FFF2-40B4-BE49-F238E27FC236}">
                    <a16:creationId xmlns:a16="http://schemas.microsoft.com/office/drawing/2014/main" id="{0834EDD9-1FE7-4932-2DCC-13909F3DD10F}"/>
                  </a:ext>
                </a:extLst>
              </p:cNvPr>
              <p:cNvSpPr/>
              <p:nvPr/>
            </p:nvSpPr>
            <p:spPr>
              <a:xfrm>
                <a:off x="720842" y="1966856"/>
                <a:ext cx="397558" cy="163097"/>
              </a:xfrm>
              <a:custGeom>
                <a:avLst/>
                <a:gdLst/>
                <a:ahLst/>
                <a:cxnLst/>
                <a:rect l="l" t="t" r="r" b="b"/>
                <a:pathLst>
                  <a:path w="7788" h="3195" fill="none" extrusionOk="0">
                    <a:moveTo>
                      <a:pt x="7788" y="1"/>
                    </a:moveTo>
                    <a:cubicBezTo>
                      <a:pt x="5085" y="794"/>
                      <a:pt x="2476" y="1872"/>
                      <a:pt x="0" y="3195"/>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1373;p50">
                <a:extLst>
                  <a:ext uri="{FF2B5EF4-FFF2-40B4-BE49-F238E27FC236}">
                    <a16:creationId xmlns:a16="http://schemas.microsoft.com/office/drawing/2014/main" id="{EBB4A858-2D99-1864-0DDF-621A85E4B9C5}"/>
                  </a:ext>
                </a:extLst>
              </p:cNvPr>
              <p:cNvSpPr/>
              <p:nvPr/>
            </p:nvSpPr>
            <p:spPr>
              <a:xfrm>
                <a:off x="3075981" y="1858690"/>
                <a:ext cx="666782" cy="361978"/>
              </a:xfrm>
              <a:custGeom>
                <a:avLst/>
                <a:gdLst/>
                <a:ahLst/>
                <a:cxnLst/>
                <a:rect l="l" t="t" r="r" b="b"/>
                <a:pathLst>
                  <a:path w="13062" h="7091" extrusionOk="0">
                    <a:moveTo>
                      <a:pt x="5391" y="1"/>
                    </a:moveTo>
                    <a:cubicBezTo>
                      <a:pt x="5150" y="1"/>
                      <a:pt x="4909" y="14"/>
                      <a:pt x="4669" y="40"/>
                    </a:cubicBezTo>
                    <a:cubicBezTo>
                      <a:pt x="2968" y="211"/>
                      <a:pt x="1248" y="1269"/>
                      <a:pt x="0" y="3008"/>
                    </a:cubicBezTo>
                    <a:lnTo>
                      <a:pt x="6994" y="7091"/>
                    </a:lnTo>
                    <a:cubicBezTo>
                      <a:pt x="9016" y="6807"/>
                      <a:pt x="11039" y="6542"/>
                      <a:pt x="13061" y="6259"/>
                    </a:cubicBezTo>
                    <a:cubicBezTo>
                      <a:pt x="12135" y="4444"/>
                      <a:pt x="11133" y="2573"/>
                      <a:pt x="9489" y="1363"/>
                    </a:cubicBezTo>
                    <a:cubicBezTo>
                      <a:pt x="8320" y="487"/>
                      <a:pt x="6858" y="1"/>
                      <a:pt x="5391" y="1"/>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1374;p50">
                <a:extLst>
                  <a:ext uri="{FF2B5EF4-FFF2-40B4-BE49-F238E27FC236}">
                    <a16:creationId xmlns:a16="http://schemas.microsoft.com/office/drawing/2014/main" id="{8FC67CE7-BDE1-9402-F6F9-08114EC48594}"/>
                  </a:ext>
                </a:extLst>
              </p:cNvPr>
              <p:cNvSpPr/>
              <p:nvPr/>
            </p:nvSpPr>
            <p:spPr>
              <a:xfrm>
                <a:off x="4505869" y="1880027"/>
                <a:ext cx="711143" cy="385000"/>
              </a:xfrm>
              <a:custGeom>
                <a:avLst/>
                <a:gdLst/>
                <a:ahLst/>
                <a:cxnLst/>
                <a:rect l="l" t="t" r="r" b="b"/>
                <a:pathLst>
                  <a:path w="13931" h="7542" extrusionOk="0">
                    <a:moveTo>
                      <a:pt x="4828" y="0"/>
                    </a:moveTo>
                    <a:cubicBezTo>
                      <a:pt x="3091" y="0"/>
                      <a:pt x="1353" y="590"/>
                      <a:pt x="0" y="1683"/>
                    </a:cubicBezTo>
                    <a:lnTo>
                      <a:pt x="6540" y="7542"/>
                    </a:lnTo>
                    <a:cubicBezTo>
                      <a:pt x="8959" y="7069"/>
                      <a:pt x="11530" y="6597"/>
                      <a:pt x="13930" y="6105"/>
                    </a:cubicBezTo>
                    <a:cubicBezTo>
                      <a:pt x="12948" y="4896"/>
                      <a:pt x="11965" y="3667"/>
                      <a:pt x="10812" y="2628"/>
                    </a:cubicBezTo>
                    <a:cubicBezTo>
                      <a:pt x="9659" y="1569"/>
                      <a:pt x="8317" y="681"/>
                      <a:pt x="6805" y="265"/>
                    </a:cubicBezTo>
                    <a:cubicBezTo>
                      <a:pt x="6160" y="87"/>
                      <a:pt x="5494" y="0"/>
                      <a:pt x="4828" y="0"/>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1375;p50">
                <a:extLst>
                  <a:ext uri="{FF2B5EF4-FFF2-40B4-BE49-F238E27FC236}">
                    <a16:creationId xmlns:a16="http://schemas.microsoft.com/office/drawing/2014/main" id="{DD83DAC6-15E1-FBD6-B31A-1FDEF9C8A786}"/>
                  </a:ext>
                </a:extLst>
              </p:cNvPr>
              <p:cNvSpPr/>
              <p:nvPr/>
            </p:nvSpPr>
            <p:spPr>
              <a:xfrm>
                <a:off x="941244" y="2114475"/>
                <a:ext cx="7124066" cy="2630233"/>
              </a:xfrm>
              <a:custGeom>
                <a:avLst/>
                <a:gdLst/>
                <a:ahLst/>
                <a:cxnLst/>
                <a:rect l="l" t="t" r="r" b="b"/>
                <a:pathLst>
                  <a:path w="136261" h="57120" extrusionOk="0">
                    <a:moveTo>
                      <a:pt x="1" y="0"/>
                    </a:moveTo>
                    <a:lnTo>
                      <a:pt x="1" y="57120"/>
                    </a:lnTo>
                    <a:lnTo>
                      <a:pt x="136260" y="57120"/>
                    </a:lnTo>
                    <a:lnTo>
                      <a:pt x="136260" y="0"/>
                    </a:lnTo>
                    <a:close/>
                  </a:path>
                </a:pathLst>
              </a:custGeom>
              <a:solidFill>
                <a:srgbClr val="FEDA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1376;p50">
                <a:extLst>
                  <a:ext uri="{FF2B5EF4-FFF2-40B4-BE49-F238E27FC236}">
                    <a16:creationId xmlns:a16="http://schemas.microsoft.com/office/drawing/2014/main" id="{F3968370-342F-26DF-5977-55D02FEDC57B}"/>
                  </a:ext>
                </a:extLst>
              </p:cNvPr>
              <p:cNvSpPr/>
              <p:nvPr/>
            </p:nvSpPr>
            <p:spPr>
              <a:xfrm>
                <a:off x="1303578" y="1746390"/>
                <a:ext cx="742026" cy="642637"/>
              </a:xfrm>
              <a:custGeom>
                <a:avLst/>
                <a:gdLst/>
                <a:ahLst/>
                <a:cxnLst/>
                <a:rect l="l" t="t" r="r" b="b"/>
                <a:pathLst>
                  <a:path w="14536" h="12589" extrusionOk="0">
                    <a:moveTo>
                      <a:pt x="8081" y="0"/>
                    </a:moveTo>
                    <a:cubicBezTo>
                      <a:pt x="7114" y="0"/>
                      <a:pt x="6159" y="199"/>
                      <a:pt x="5312" y="615"/>
                    </a:cubicBezTo>
                    <a:lnTo>
                      <a:pt x="1" y="6399"/>
                    </a:lnTo>
                    <a:cubicBezTo>
                      <a:pt x="1588" y="7986"/>
                      <a:pt x="3195" y="9593"/>
                      <a:pt x="4783" y="11200"/>
                    </a:cubicBezTo>
                    <a:cubicBezTo>
                      <a:pt x="5003" y="11419"/>
                      <a:pt x="5373" y="11560"/>
                      <a:pt x="5718" y="11560"/>
                    </a:cubicBezTo>
                    <a:cubicBezTo>
                      <a:pt x="5877" y="11560"/>
                      <a:pt x="6031" y="11530"/>
                      <a:pt x="6163" y="11464"/>
                    </a:cubicBezTo>
                    <a:cubicBezTo>
                      <a:pt x="5784" y="10462"/>
                      <a:pt x="5293" y="9423"/>
                      <a:pt x="4896" y="8402"/>
                    </a:cubicBezTo>
                    <a:lnTo>
                      <a:pt x="4896" y="8402"/>
                    </a:lnTo>
                    <a:cubicBezTo>
                      <a:pt x="6257" y="9706"/>
                      <a:pt x="7656" y="10935"/>
                      <a:pt x="8998" y="12220"/>
                    </a:cubicBezTo>
                    <a:cubicBezTo>
                      <a:pt x="9248" y="12458"/>
                      <a:pt x="9640" y="12588"/>
                      <a:pt x="10014" y="12588"/>
                    </a:cubicBezTo>
                    <a:cubicBezTo>
                      <a:pt x="10203" y="12588"/>
                      <a:pt x="10388" y="12555"/>
                      <a:pt x="10548" y="12485"/>
                    </a:cubicBezTo>
                    <a:cubicBezTo>
                      <a:pt x="10245" y="11937"/>
                      <a:pt x="10056" y="11237"/>
                      <a:pt x="9773" y="10708"/>
                    </a:cubicBezTo>
                    <a:lnTo>
                      <a:pt x="9773" y="10708"/>
                    </a:lnTo>
                    <a:cubicBezTo>
                      <a:pt x="10302" y="11143"/>
                      <a:pt x="10888" y="11653"/>
                      <a:pt x="11417" y="12088"/>
                    </a:cubicBezTo>
                    <a:cubicBezTo>
                      <a:pt x="11625" y="12256"/>
                      <a:pt x="11864" y="12336"/>
                      <a:pt x="12108" y="12336"/>
                    </a:cubicBezTo>
                    <a:cubicBezTo>
                      <a:pt x="12328" y="12336"/>
                      <a:pt x="12552" y="12270"/>
                      <a:pt x="12759" y="12145"/>
                    </a:cubicBezTo>
                    <a:cubicBezTo>
                      <a:pt x="11946" y="9971"/>
                      <a:pt x="11077" y="7797"/>
                      <a:pt x="10283" y="5624"/>
                    </a:cubicBezTo>
                    <a:lnTo>
                      <a:pt x="10283" y="5624"/>
                    </a:lnTo>
                    <a:cubicBezTo>
                      <a:pt x="11209" y="7060"/>
                      <a:pt x="11927" y="8667"/>
                      <a:pt x="12854" y="10103"/>
                    </a:cubicBezTo>
                    <a:cubicBezTo>
                      <a:pt x="13174" y="10584"/>
                      <a:pt x="13698" y="10996"/>
                      <a:pt x="14241" y="10996"/>
                    </a:cubicBezTo>
                    <a:cubicBezTo>
                      <a:pt x="14339" y="10996"/>
                      <a:pt x="14438" y="10983"/>
                      <a:pt x="14536" y="10954"/>
                    </a:cubicBezTo>
                    <a:cubicBezTo>
                      <a:pt x="13874" y="7835"/>
                      <a:pt x="13137" y="4622"/>
                      <a:pt x="12476" y="1503"/>
                    </a:cubicBezTo>
                    <a:cubicBezTo>
                      <a:pt x="11268" y="530"/>
                      <a:pt x="9660" y="0"/>
                      <a:pt x="8081" y="0"/>
                    </a:cubicBezTo>
                    <a:close/>
                  </a:path>
                </a:pathLst>
              </a:custGeom>
              <a:solidFill>
                <a:srgbClr val="FB858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1377;p50">
                <a:extLst>
                  <a:ext uri="{FF2B5EF4-FFF2-40B4-BE49-F238E27FC236}">
                    <a16:creationId xmlns:a16="http://schemas.microsoft.com/office/drawing/2014/main" id="{2AE62A63-3B0C-F134-5B1F-ADAEB1E5F034}"/>
                  </a:ext>
                </a:extLst>
              </p:cNvPr>
              <p:cNvSpPr/>
              <p:nvPr/>
            </p:nvSpPr>
            <p:spPr>
              <a:xfrm>
                <a:off x="1784069" y="1941792"/>
                <a:ext cx="82084" cy="188161"/>
              </a:xfrm>
              <a:custGeom>
                <a:avLst/>
                <a:gdLst/>
                <a:ahLst/>
                <a:cxnLst/>
                <a:rect l="l" t="t" r="r" b="b"/>
                <a:pathLst>
                  <a:path w="1608" h="3686" fill="none" extrusionOk="0">
                    <a:moveTo>
                      <a:pt x="1" y="0"/>
                    </a:moveTo>
                    <a:lnTo>
                      <a:pt x="1607" y="3686"/>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1378;p50">
                <a:extLst>
                  <a:ext uri="{FF2B5EF4-FFF2-40B4-BE49-F238E27FC236}">
                    <a16:creationId xmlns:a16="http://schemas.microsoft.com/office/drawing/2014/main" id="{FB24758D-AD8F-90DC-2181-4C82E5522696}"/>
                  </a:ext>
                </a:extLst>
              </p:cNvPr>
              <p:cNvSpPr/>
              <p:nvPr/>
            </p:nvSpPr>
            <p:spPr>
              <a:xfrm>
                <a:off x="1622970" y="1981353"/>
                <a:ext cx="205517" cy="338700"/>
              </a:xfrm>
              <a:custGeom>
                <a:avLst/>
                <a:gdLst/>
                <a:ahLst/>
                <a:cxnLst/>
                <a:rect l="l" t="t" r="r" b="b"/>
                <a:pathLst>
                  <a:path w="4026" h="6635" fill="none" extrusionOk="0">
                    <a:moveTo>
                      <a:pt x="0" y="0"/>
                    </a:moveTo>
                    <a:cubicBezTo>
                      <a:pt x="1342" y="2211"/>
                      <a:pt x="2684" y="4423"/>
                      <a:pt x="4026" y="6634"/>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1379;p50">
                <a:extLst>
                  <a:ext uri="{FF2B5EF4-FFF2-40B4-BE49-F238E27FC236}">
                    <a16:creationId xmlns:a16="http://schemas.microsoft.com/office/drawing/2014/main" id="{12E8D304-2D6E-EB94-1514-8AEF6A374618}"/>
                  </a:ext>
                </a:extLst>
              </p:cNvPr>
              <p:cNvSpPr/>
              <p:nvPr/>
            </p:nvSpPr>
            <p:spPr>
              <a:xfrm>
                <a:off x="1481114" y="2048886"/>
                <a:ext cx="92702" cy="149569"/>
              </a:xfrm>
              <a:custGeom>
                <a:avLst/>
                <a:gdLst/>
                <a:ahLst/>
                <a:cxnLst/>
                <a:rect l="l" t="t" r="r" b="b"/>
                <a:pathLst>
                  <a:path w="1816" h="2930" fill="none" extrusionOk="0">
                    <a:moveTo>
                      <a:pt x="1" y="0"/>
                    </a:moveTo>
                    <a:cubicBezTo>
                      <a:pt x="605" y="983"/>
                      <a:pt x="1210" y="1947"/>
                      <a:pt x="1815" y="293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380;p50">
                <a:extLst>
                  <a:ext uri="{FF2B5EF4-FFF2-40B4-BE49-F238E27FC236}">
                    <a16:creationId xmlns:a16="http://schemas.microsoft.com/office/drawing/2014/main" id="{8A11896F-69B8-E728-AB91-CC418F777402}"/>
                  </a:ext>
                </a:extLst>
              </p:cNvPr>
              <p:cNvSpPr/>
              <p:nvPr/>
            </p:nvSpPr>
            <p:spPr>
              <a:xfrm>
                <a:off x="1294900" y="2105802"/>
                <a:ext cx="62788" cy="18377"/>
              </a:xfrm>
              <a:custGeom>
                <a:avLst/>
                <a:gdLst/>
                <a:ahLst/>
                <a:cxnLst/>
                <a:rect l="l" t="t" r="r" b="b"/>
                <a:pathLst>
                  <a:path w="1230" h="360" fill="none" extrusionOk="0">
                    <a:moveTo>
                      <a:pt x="1229" y="359"/>
                    </a:moveTo>
                    <a:cubicBezTo>
                      <a:pt x="813" y="246"/>
                      <a:pt x="416" y="114"/>
                      <a:pt x="1" y="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381;p50">
                <a:extLst>
                  <a:ext uri="{FF2B5EF4-FFF2-40B4-BE49-F238E27FC236}">
                    <a16:creationId xmlns:a16="http://schemas.microsoft.com/office/drawing/2014/main" id="{39BF6121-22BA-A7A3-29DE-888B8C183428}"/>
                  </a:ext>
                </a:extLst>
              </p:cNvPr>
              <p:cNvSpPr/>
              <p:nvPr/>
            </p:nvSpPr>
            <p:spPr>
              <a:xfrm>
                <a:off x="3023864" y="1882784"/>
                <a:ext cx="588629" cy="458968"/>
              </a:xfrm>
              <a:custGeom>
                <a:avLst/>
                <a:gdLst/>
                <a:ahLst/>
                <a:cxnLst/>
                <a:rect l="l" t="t" r="r" b="b"/>
                <a:pathLst>
                  <a:path w="11531" h="8991" extrusionOk="0">
                    <a:moveTo>
                      <a:pt x="5408" y="1"/>
                    </a:moveTo>
                    <a:cubicBezTo>
                      <a:pt x="5344" y="1"/>
                      <a:pt x="5280" y="1"/>
                      <a:pt x="5217" y="3"/>
                    </a:cubicBezTo>
                    <a:cubicBezTo>
                      <a:pt x="3743" y="60"/>
                      <a:pt x="2061" y="1005"/>
                      <a:pt x="984" y="2347"/>
                    </a:cubicBezTo>
                    <a:cubicBezTo>
                      <a:pt x="228" y="3292"/>
                      <a:pt x="1" y="4558"/>
                      <a:pt x="341" y="5711"/>
                    </a:cubicBezTo>
                    <a:cubicBezTo>
                      <a:pt x="417" y="5938"/>
                      <a:pt x="492" y="6165"/>
                      <a:pt x="587" y="6505"/>
                    </a:cubicBezTo>
                    <a:cubicBezTo>
                      <a:pt x="832" y="7393"/>
                      <a:pt x="1399" y="8168"/>
                      <a:pt x="2155" y="8698"/>
                    </a:cubicBezTo>
                    <a:cubicBezTo>
                      <a:pt x="2443" y="8901"/>
                      <a:pt x="2639" y="8991"/>
                      <a:pt x="2850" y="8991"/>
                    </a:cubicBezTo>
                    <a:cubicBezTo>
                      <a:pt x="2972" y="8991"/>
                      <a:pt x="3099" y="8961"/>
                      <a:pt x="3252" y="8906"/>
                    </a:cubicBezTo>
                    <a:cubicBezTo>
                      <a:pt x="3573" y="8792"/>
                      <a:pt x="3838" y="8528"/>
                      <a:pt x="3951" y="8206"/>
                    </a:cubicBezTo>
                    <a:cubicBezTo>
                      <a:pt x="4138" y="8631"/>
                      <a:pt x="4570" y="8857"/>
                      <a:pt x="5026" y="8857"/>
                    </a:cubicBezTo>
                    <a:cubicBezTo>
                      <a:pt x="5077" y="8857"/>
                      <a:pt x="5128" y="8855"/>
                      <a:pt x="5180" y="8849"/>
                    </a:cubicBezTo>
                    <a:cubicBezTo>
                      <a:pt x="5709" y="8811"/>
                      <a:pt x="6181" y="8414"/>
                      <a:pt x="6314" y="7904"/>
                    </a:cubicBezTo>
                    <a:cubicBezTo>
                      <a:pt x="6569" y="8207"/>
                      <a:pt x="6945" y="8375"/>
                      <a:pt x="7328" y="8375"/>
                    </a:cubicBezTo>
                    <a:cubicBezTo>
                      <a:pt x="7400" y="8375"/>
                      <a:pt x="7471" y="8369"/>
                      <a:pt x="7542" y="8357"/>
                    </a:cubicBezTo>
                    <a:cubicBezTo>
                      <a:pt x="7996" y="8263"/>
                      <a:pt x="8393" y="7923"/>
                      <a:pt x="8544" y="7488"/>
                    </a:cubicBezTo>
                    <a:cubicBezTo>
                      <a:pt x="8711" y="7836"/>
                      <a:pt x="9011" y="8081"/>
                      <a:pt x="9369" y="8081"/>
                    </a:cubicBezTo>
                    <a:cubicBezTo>
                      <a:pt x="9497" y="8081"/>
                      <a:pt x="9633" y="8049"/>
                      <a:pt x="9773" y="7979"/>
                    </a:cubicBezTo>
                    <a:cubicBezTo>
                      <a:pt x="10094" y="7809"/>
                      <a:pt x="10283" y="7469"/>
                      <a:pt x="10302" y="7110"/>
                    </a:cubicBezTo>
                    <a:cubicBezTo>
                      <a:pt x="10396" y="5617"/>
                      <a:pt x="10680" y="4785"/>
                      <a:pt x="11531" y="4369"/>
                    </a:cubicBezTo>
                    <a:cubicBezTo>
                      <a:pt x="10651" y="905"/>
                      <a:pt x="7478" y="1"/>
                      <a:pt x="5408" y="1"/>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382;p50">
                <a:extLst>
                  <a:ext uri="{FF2B5EF4-FFF2-40B4-BE49-F238E27FC236}">
                    <a16:creationId xmlns:a16="http://schemas.microsoft.com/office/drawing/2014/main" id="{4878CEE2-F773-63D0-74EA-49442C5A8A63}"/>
                  </a:ext>
                </a:extLst>
              </p:cNvPr>
              <p:cNvSpPr/>
              <p:nvPr/>
            </p:nvSpPr>
            <p:spPr>
              <a:xfrm>
                <a:off x="3144484" y="2188751"/>
                <a:ext cx="85913" cy="123586"/>
              </a:xfrm>
              <a:custGeom>
                <a:avLst/>
                <a:gdLst/>
                <a:ahLst/>
                <a:cxnLst/>
                <a:rect l="l" t="t" r="r" b="b"/>
                <a:pathLst>
                  <a:path w="1683" h="2421" fill="none" extrusionOk="0">
                    <a:moveTo>
                      <a:pt x="0" y="1"/>
                    </a:moveTo>
                    <a:cubicBezTo>
                      <a:pt x="567" y="795"/>
                      <a:pt x="1116" y="1607"/>
                      <a:pt x="1683" y="242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383;p50">
                <a:extLst>
                  <a:ext uri="{FF2B5EF4-FFF2-40B4-BE49-F238E27FC236}">
                    <a16:creationId xmlns:a16="http://schemas.microsoft.com/office/drawing/2014/main" id="{E581E585-F05A-F4C0-90AA-F033B8C67046}"/>
                  </a:ext>
                </a:extLst>
              </p:cNvPr>
              <p:cNvSpPr/>
              <p:nvPr/>
            </p:nvSpPr>
            <p:spPr>
              <a:xfrm>
                <a:off x="3289198" y="2149191"/>
                <a:ext cx="63758" cy="145741"/>
              </a:xfrm>
              <a:custGeom>
                <a:avLst/>
                <a:gdLst/>
                <a:ahLst/>
                <a:cxnLst/>
                <a:rect l="l" t="t" r="r" b="b"/>
                <a:pathLst>
                  <a:path w="1249" h="2855" fill="none" extrusionOk="0">
                    <a:moveTo>
                      <a:pt x="1" y="1"/>
                    </a:moveTo>
                    <a:cubicBezTo>
                      <a:pt x="416" y="965"/>
                      <a:pt x="832" y="1910"/>
                      <a:pt x="1248" y="2855"/>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384;p50">
                <a:extLst>
                  <a:ext uri="{FF2B5EF4-FFF2-40B4-BE49-F238E27FC236}">
                    <a16:creationId xmlns:a16="http://schemas.microsoft.com/office/drawing/2014/main" id="{BDF0277C-3D5F-9A99-44E4-F5E5D1BCB39E}"/>
                  </a:ext>
                </a:extLst>
              </p:cNvPr>
              <p:cNvSpPr/>
              <p:nvPr/>
            </p:nvSpPr>
            <p:spPr>
              <a:xfrm>
                <a:off x="3426205" y="2137655"/>
                <a:ext cx="30935" cy="140891"/>
              </a:xfrm>
              <a:custGeom>
                <a:avLst/>
                <a:gdLst/>
                <a:ahLst/>
                <a:cxnLst/>
                <a:rect l="l" t="t" r="r" b="b"/>
                <a:pathLst>
                  <a:path w="606" h="2760" fill="none" extrusionOk="0">
                    <a:moveTo>
                      <a:pt x="1" y="0"/>
                    </a:moveTo>
                    <a:cubicBezTo>
                      <a:pt x="76" y="945"/>
                      <a:pt x="284" y="1871"/>
                      <a:pt x="605" y="276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385;p50">
                <a:extLst>
                  <a:ext uri="{FF2B5EF4-FFF2-40B4-BE49-F238E27FC236}">
                    <a16:creationId xmlns:a16="http://schemas.microsoft.com/office/drawing/2014/main" id="{E986301C-8DFE-039D-5424-285EBC3EF1E9}"/>
                  </a:ext>
                </a:extLst>
              </p:cNvPr>
              <p:cNvSpPr/>
              <p:nvPr/>
            </p:nvSpPr>
            <p:spPr>
              <a:xfrm>
                <a:off x="3147394" y="2243779"/>
                <a:ext cx="28025" cy="51"/>
              </a:xfrm>
              <a:custGeom>
                <a:avLst/>
                <a:gdLst/>
                <a:ahLst/>
                <a:cxnLst/>
                <a:rect l="l" t="t" r="r" b="b"/>
                <a:pathLst>
                  <a:path w="549" h="1" fill="none" extrusionOk="0">
                    <a:moveTo>
                      <a:pt x="0" y="0"/>
                    </a:moveTo>
                    <a:lnTo>
                      <a:pt x="548" y="0"/>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386;p50">
                <a:extLst>
                  <a:ext uri="{FF2B5EF4-FFF2-40B4-BE49-F238E27FC236}">
                    <a16:creationId xmlns:a16="http://schemas.microsoft.com/office/drawing/2014/main" id="{B2549A70-136F-DCC8-4FAD-E4B683C51934}"/>
                  </a:ext>
                </a:extLst>
              </p:cNvPr>
              <p:cNvSpPr/>
              <p:nvPr/>
            </p:nvSpPr>
            <p:spPr>
              <a:xfrm>
                <a:off x="4433486" y="1892176"/>
                <a:ext cx="559685" cy="438702"/>
              </a:xfrm>
              <a:custGeom>
                <a:avLst/>
                <a:gdLst/>
                <a:ahLst/>
                <a:cxnLst/>
                <a:rect l="l" t="t" r="r" b="b"/>
                <a:pathLst>
                  <a:path w="10964" h="8594" extrusionOk="0">
                    <a:moveTo>
                      <a:pt x="5185" y="0"/>
                    </a:moveTo>
                    <a:cubicBezTo>
                      <a:pt x="3749" y="0"/>
                      <a:pt x="2301" y="541"/>
                      <a:pt x="1116" y="1388"/>
                    </a:cubicBezTo>
                    <a:cubicBezTo>
                      <a:pt x="624" y="2503"/>
                      <a:pt x="284" y="3675"/>
                      <a:pt x="114" y="4885"/>
                    </a:cubicBezTo>
                    <a:cubicBezTo>
                      <a:pt x="1" y="5584"/>
                      <a:pt x="133" y="6453"/>
                      <a:pt x="530" y="7039"/>
                    </a:cubicBezTo>
                    <a:cubicBezTo>
                      <a:pt x="851" y="7474"/>
                      <a:pt x="1191" y="7966"/>
                      <a:pt x="1664" y="8211"/>
                    </a:cubicBezTo>
                    <a:cubicBezTo>
                      <a:pt x="1934" y="8355"/>
                      <a:pt x="2239" y="8534"/>
                      <a:pt x="2545" y="8534"/>
                    </a:cubicBezTo>
                    <a:cubicBezTo>
                      <a:pt x="2560" y="8534"/>
                      <a:pt x="2575" y="8533"/>
                      <a:pt x="2590" y="8533"/>
                    </a:cubicBezTo>
                    <a:cubicBezTo>
                      <a:pt x="2911" y="8495"/>
                      <a:pt x="3195" y="8306"/>
                      <a:pt x="3365" y="8022"/>
                    </a:cubicBezTo>
                    <a:cubicBezTo>
                      <a:pt x="3522" y="8353"/>
                      <a:pt x="3887" y="8556"/>
                      <a:pt x="4255" y="8556"/>
                    </a:cubicBezTo>
                    <a:cubicBezTo>
                      <a:pt x="4286" y="8556"/>
                      <a:pt x="4317" y="8554"/>
                      <a:pt x="4348" y="8551"/>
                    </a:cubicBezTo>
                    <a:cubicBezTo>
                      <a:pt x="4745" y="8514"/>
                      <a:pt x="5104" y="8230"/>
                      <a:pt x="5198" y="7852"/>
                    </a:cubicBezTo>
                    <a:cubicBezTo>
                      <a:pt x="5198" y="8192"/>
                      <a:pt x="5576" y="8476"/>
                      <a:pt x="5917" y="8570"/>
                    </a:cubicBezTo>
                    <a:cubicBezTo>
                      <a:pt x="5984" y="8586"/>
                      <a:pt x="6052" y="8594"/>
                      <a:pt x="6122" y="8594"/>
                    </a:cubicBezTo>
                    <a:cubicBezTo>
                      <a:pt x="6384" y="8594"/>
                      <a:pt x="6652" y="8485"/>
                      <a:pt x="6862" y="8306"/>
                    </a:cubicBezTo>
                    <a:cubicBezTo>
                      <a:pt x="7126" y="8098"/>
                      <a:pt x="7296" y="7795"/>
                      <a:pt x="7410" y="7474"/>
                    </a:cubicBezTo>
                    <a:cubicBezTo>
                      <a:pt x="7485" y="7739"/>
                      <a:pt x="7618" y="7984"/>
                      <a:pt x="7882" y="8060"/>
                    </a:cubicBezTo>
                    <a:cubicBezTo>
                      <a:pt x="7947" y="8080"/>
                      <a:pt x="8016" y="8089"/>
                      <a:pt x="8085" y="8089"/>
                    </a:cubicBezTo>
                    <a:cubicBezTo>
                      <a:pt x="8279" y="8089"/>
                      <a:pt x="8480" y="8015"/>
                      <a:pt x="8620" y="7890"/>
                    </a:cubicBezTo>
                    <a:cubicBezTo>
                      <a:pt x="9773" y="6850"/>
                      <a:pt x="10453" y="5395"/>
                      <a:pt x="10963" y="3921"/>
                    </a:cubicBezTo>
                    <a:cubicBezTo>
                      <a:pt x="10188" y="2144"/>
                      <a:pt x="8506" y="707"/>
                      <a:pt x="6635" y="197"/>
                    </a:cubicBezTo>
                    <a:cubicBezTo>
                      <a:pt x="6160" y="63"/>
                      <a:pt x="5673" y="0"/>
                      <a:pt x="5185" y="0"/>
                    </a:cubicBezTo>
                    <a:close/>
                  </a:path>
                </a:pathLst>
              </a:custGeom>
              <a:solidFill>
                <a:srgbClr val="FC5B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387;p50">
                <a:extLst>
                  <a:ext uri="{FF2B5EF4-FFF2-40B4-BE49-F238E27FC236}">
                    <a16:creationId xmlns:a16="http://schemas.microsoft.com/office/drawing/2014/main" id="{463B3974-3A55-E282-35AB-5E71A4AA1167}"/>
                  </a:ext>
                </a:extLst>
              </p:cNvPr>
              <p:cNvSpPr/>
              <p:nvPr/>
            </p:nvSpPr>
            <p:spPr>
              <a:xfrm>
                <a:off x="4540580" y="2137655"/>
                <a:ext cx="62788" cy="174685"/>
              </a:xfrm>
              <a:custGeom>
                <a:avLst/>
                <a:gdLst/>
                <a:ahLst/>
                <a:cxnLst/>
                <a:rect l="l" t="t" r="r" b="b"/>
                <a:pathLst>
                  <a:path w="1230" h="3422" fill="none" extrusionOk="0">
                    <a:moveTo>
                      <a:pt x="1" y="0"/>
                    </a:moveTo>
                    <a:cubicBezTo>
                      <a:pt x="416" y="1134"/>
                      <a:pt x="832" y="2268"/>
                      <a:pt x="1229" y="342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1388;p50">
                <a:extLst>
                  <a:ext uri="{FF2B5EF4-FFF2-40B4-BE49-F238E27FC236}">
                    <a16:creationId xmlns:a16="http://schemas.microsoft.com/office/drawing/2014/main" id="{12D48CC4-CA01-9A6F-6998-9E750111F084}"/>
                  </a:ext>
                </a:extLst>
              </p:cNvPr>
              <p:cNvSpPr/>
              <p:nvPr/>
            </p:nvSpPr>
            <p:spPr>
              <a:xfrm>
                <a:off x="4694942" y="2128926"/>
                <a:ext cx="5870" cy="178564"/>
              </a:xfrm>
              <a:custGeom>
                <a:avLst/>
                <a:gdLst/>
                <a:ahLst/>
                <a:cxnLst/>
                <a:rect l="l" t="t" r="r" b="b"/>
                <a:pathLst>
                  <a:path w="115" h="3498" fill="none" extrusionOk="0">
                    <a:moveTo>
                      <a:pt x="1" y="1"/>
                    </a:moveTo>
                    <a:cubicBezTo>
                      <a:pt x="39" y="1173"/>
                      <a:pt x="76" y="2326"/>
                      <a:pt x="114" y="3498"/>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1389;p50">
                <a:extLst>
                  <a:ext uri="{FF2B5EF4-FFF2-40B4-BE49-F238E27FC236}">
                    <a16:creationId xmlns:a16="http://schemas.microsoft.com/office/drawing/2014/main" id="{65B80542-482C-A42B-34EA-6B86C52A4836}"/>
                  </a:ext>
                </a:extLst>
              </p:cNvPr>
              <p:cNvSpPr/>
              <p:nvPr/>
            </p:nvSpPr>
            <p:spPr>
              <a:xfrm>
                <a:off x="4809794" y="2145363"/>
                <a:ext cx="29914" cy="142831"/>
              </a:xfrm>
              <a:custGeom>
                <a:avLst/>
                <a:gdLst/>
                <a:ahLst/>
                <a:cxnLst/>
                <a:rect l="l" t="t" r="r" b="b"/>
                <a:pathLst>
                  <a:path w="586" h="2798" fill="none" extrusionOk="0">
                    <a:moveTo>
                      <a:pt x="586" y="0"/>
                    </a:moveTo>
                    <a:cubicBezTo>
                      <a:pt x="378" y="945"/>
                      <a:pt x="189" y="1871"/>
                      <a:pt x="0" y="2798"/>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390;p50">
                <a:extLst>
                  <a:ext uri="{FF2B5EF4-FFF2-40B4-BE49-F238E27FC236}">
                    <a16:creationId xmlns:a16="http://schemas.microsoft.com/office/drawing/2014/main" id="{F0A9FF9A-7AC0-8034-2592-1E71A9AEC342}"/>
                  </a:ext>
                </a:extLst>
              </p:cNvPr>
              <p:cNvSpPr/>
              <p:nvPr/>
            </p:nvSpPr>
            <p:spPr>
              <a:xfrm>
                <a:off x="4548288" y="2205188"/>
                <a:ext cx="6840" cy="34763"/>
              </a:xfrm>
              <a:custGeom>
                <a:avLst/>
                <a:gdLst/>
                <a:ahLst/>
                <a:cxnLst/>
                <a:rect l="l" t="t" r="r" b="b"/>
                <a:pathLst>
                  <a:path w="134" h="681" fill="none" extrusionOk="0">
                    <a:moveTo>
                      <a:pt x="133" y="0"/>
                    </a:moveTo>
                    <a:cubicBezTo>
                      <a:pt x="76" y="227"/>
                      <a:pt x="39" y="454"/>
                      <a:pt x="1" y="68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391;p50">
                <a:extLst>
                  <a:ext uri="{FF2B5EF4-FFF2-40B4-BE49-F238E27FC236}">
                    <a16:creationId xmlns:a16="http://schemas.microsoft.com/office/drawing/2014/main" id="{855ABFC5-69CA-5818-937E-2764E4EF0004}"/>
                  </a:ext>
                </a:extLst>
              </p:cNvPr>
              <p:cNvSpPr/>
              <p:nvPr/>
            </p:nvSpPr>
            <p:spPr>
              <a:xfrm>
                <a:off x="4985391" y="2079718"/>
                <a:ext cx="18377" cy="38643"/>
              </a:xfrm>
              <a:custGeom>
                <a:avLst/>
                <a:gdLst/>
                <a:ahLst/>
                <a:cxnLst/>
                <a:rect l="l" t="t" r="r" b="b"/>
                <a:pathLst>
                  <a:path w="360" h="757" fill="none" extrusionOk="0">
                    <a:moveTo>
                      <a:pt x="0" y="757"/>
                    </a:moveTo>
                    <a:cubicBezTo>
                      <a:pt x="132" y="511"/>
                      <a:pt x="246" y="266"/>
                      <a:pt x="359" y="1"/>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392;p50">
                <a:extLst>
                  <a:ext uri="{FF2B5EF4-FFF2-40B4-BE49-F238E27FC236}">
                    <a16:creationId xmlns:a16="http://schemas.microsoft.com/office/drawing/2014/main" id="{92624BBD-0002-8C67-7874-B3AF9CFABF85}"/>
                  </a:ext>
                </a:extLst>
              </p:cNvPr>
              <p:cNvSpPr/>
              <p:nvPr/>
            </p:nvSpPr>
            <p:spPr>
              <a:xfrm>
                <a:off x="5629892" y="1757160"/>
                <a:ext cx="802824" cy="720740"/>
              </a:xfrm>
              <a:custGeom>
                <a:avLst/>
                <a:gdLst/>
                <a:ahLst/>
                <a:cxnLst/>
                <a:rect l="l" t="t" r="r" b="b"/>
                <a:pathLst>
                  <a:path w="15727" h="14119" extrusionOk="0">
                    <a:moveTo>
                      <a:pt x="5189" y="0"/>
                    </a:moveTo>
                    <a:cubicBezTo>
                      <a:pt x="4839" y="0"/>
                      <a:pt x="4480" y="48"/>
                      <a:pt x="4158" y="101"/>
                    </a:cubicBezTo>
                    <a:cubicBezTo>
                      <a:pt x="2571" y="328"/>
                      <a:pt x="1172" y="1481"/>
                      <a:pt x="586" y="2974"/>
                    </a:cubicBezTo>
                    <a:cubicBezTo>
                      <a:pt x="0" y="4449"/>
                      <a:pt x="208" y="6225"/>
                      <a:pt x="1078" y="7567"/>
                    </a:cubicBezTo>
                    <a:cubicBezTo>
                      <a:pt x="1947" y="8909"/>
                      <a:pt x="3459" y="10025"/>
                      <a:pt x="5047" y="10232"/>
                    </a:cubicBezTo>
                    <a:cubicBezTo>
                      <a:pt x="6162" y="11178"/>
                      <a:pt x="7296" y="12123"/>
                      <a:pt x="8430" y="13049"/>
                    </a:cubicBezTo>
                    <a:cubicBezTo>
                      <a:pt x="8695" y="13276"/>
                      <a:pt x="8959" y="13502"/>
                      <a:pt x="9281" y="13616"/>
                    </a:cubicBezTo>
                    <a:cubicBezTo>
                      <a:pt x="9427" y="13676"/>
                      <a:pt x="9589" y="13709"/>
                      <a:pt x="9749" y="13709"/>
                    </a:cubicBezTo>
                    <a:cubicBezTo>
                      <a:pt x="9940" y="13709"/>
                      <a:pt x="10128" y="13662"/>
                      <a:pt x="10282" y="13559"/>
                    </a:cubicBezTo>
                    <a:cubicBezTo>
                      <a:pt x="9375" y="12293"/>
                      <a:pt x="8544" y="11064"/>
                      <a:pt x="7617" y="9798"/>
                    </a:cubicBezTo>
                    <a:lnTo>
                      <a:pt x="7617" y="9798"/>
                    </a:lnTo>
                    <a:cubicBezTo>
                      <a:pt x="9111" y="11102"/>
                      <a:pt x="10604" y="12387"/>
                      <a:pt x="12097" y="13691"/>
                    </a:cubicBezTo>
                    <a:cubicBezTo>
                      <a:pt x="12305" y="13862"/>
                      <a:pt x="12532" y="14051"/>
                      <a:pt x="12815" y="14107"/>
                    </a:cubicBezTo>
                    <a:cubicBezTo>
                      <a:pt x="12850" y="14115"/>
                      <a:pt x="12886" y="14118"/>
                      <a:pt x="12923" y="14118"/>
                    </a:cubicBezTo>
                    <a:cubicBezTo>
                      <a:pt x="13173" y="14118"/>
                      <a:pt x="13465" y="13959"/>
                      <a:pt x="13515" y="13729"/>
                    </a:cubicBezTo>
                    <a:cubicBezTo>
                      <a:pt x="12985" y="12841"/>
                      <a:pt x="12513" y="11915"/>
                      <a:pt x="11984" y="11026"/>
                    </a:cubicBezTo>
                    <a:lnTo>
                      <a:pt x="11984" y="11026"/>
                    </a:lnTo>
                    <a:lnTo>
                      <a:pt x="13458" y="12803"/>
                    </a:lnTo>
                    <a:cubicBezTo>
                      <a:pt x="13704" y="13068"/>
                      <a:pt x="13930" y="13351"/>
                      <a:pt x="14252" y="13521"/>
                    </a:cubicBezTo>
                    <a:cubicBezTo>
                      <a:pt x="14371" y="13588"/>
                      <a:pt x="14505" y="13620"/>
                      <a:pt x="14640" y="13620"/>
                    </a:cubicBezTo>
                    <a:cubicBezTo>
                      <a:pt x="14847" y="13620"/>
                      <a:pt x="15055" y="13545"/>
                      <a:pt x="15216" y="13408"/>
                    </a:cubicBezTo>
                    <a:cubicBezTo>
                      <a:pt x="15027" y="12954"/>
                      <a:pt x="14838" y="12463"/>
                      <a:pt x="14649" y="12009"/>
                    </a:cubicBezTo>
                    <a:lnTo>
                      <a:pt x="14649" y="12009"/>
                    </a:lnTo>
                    <a:cubicBezTo>
                      <a:pt x="14838" y="12160"/>
                      <a:pt x="15102" y="12253"/>
                      <a:pt x="15359" y="12253"/>
                    </a:cubicBezTo>
                    <a:cubicBezTo>
                      <a:pt x="15487" y="12253"/>
                      <a:pt x="15613" y="12230"/>
                      <a:pt x="15726" y="12179"/>
                    </a:cubicBezTo>
                    <a:cubicBezTo>
                      <a:pt x="15046" y="8985"/>
                      <a:pt x="14403" y="5829"/>
                      <a:pt x="13723" y="2634"/>
                    </a:cubicBezTo>
                    <a:cubicBezTo>
                      <a:pt x="11133" y="1803"/>
                      <a:pt x="8544" y="952"/>
                      <a:pt x="5954" y="101"/>
                    </a:cubicBezTo>
                    <a:cubicBezTo>
                      <a:pt x="5717" y="28"/>
                      <a:pt x="5455" y="0"/>
                      <a:pt x="5189" y="0"/>
                    </a:cubicBezTo>
                    <a:close/>
                  </a:path>
                </a:pathLst>
              </a:custGeom>
              <a:solidFill>
                <a:srgbClr val="FFC4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393;p50">
                <a:extLst>
                  <a:ext uri="{FF2B5EF4-FFF2-40B4-BE49-F238E27FC236}">
                    <a16:creationId xmlns:a16="http://schemas.microsoft.com/office/drawing/2014/main" id="{9B17CBE6-447F-718C-81A0-1DEF91906066}"/>
                  </a:ext>
                </a:extLst>
              </p:cNvPr>
              <p:cNvSpPr/>
              <p:nvPr/>
            </p:nvSpPr>
            <p:spPr>
              <a:xfrm>
                <a:off x="6222275" y="2048886"/>
                <a:ext cx="165037" cy="342580"/>
              </a:xfrm>
              <a:custGeom>
                <a:avLst/>
                <a:gdLst/>
                <a:ahLst/>
                <a:cxnLst/>
                <a:rect l="l" t="t" r="r" b="b"/>
                <a:pathLst>
                  <a:path w="3233" h="6711" fill="none" extrusionOk="0">
                    <a:moveTo>
                      <a:pt x="1" y="0"/>
                    </a:moveTo>
                    <a:lnTo>
                      <a:pt x="3233" y="6710"/>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394;p50">
                <a:extLst>
                  <a:ext uri="{FF2B5EF4-FFF2-40B4-BE49-F238E27FC236}">
                    <a16:creationId xmlns:a16="http://schemas.microsoft.com/office/drawing/2014/main" id="{4132B850-9A32-1FD4-5EF2-0CC20A4E2B8F}"/>
                  </a:ext>
                </a:extLst>
              </p:cNvPr>
              <p:cNvSpPr/>
              <p:nvPr/>
            </p:nvSpPr>
            <p:spPr>
              <a:xfrm>
                <a:off x="6104564" y="2124128"/>
                <a:ext cx="153449" cy="211337"/>
              </a:xfrm>
              <a:custGeom>
                <a:avLst/>
                <a:gdLst/>
                <a:ahLst/>
                <a:cxnLst/>
                <a:rect l="l" t="t" r="r" b="b"/>
                <a:pathLst>
                  <a:path w="3006" h="4140" fill="none" extrusionOk="0">
                    <a:moveTo>
                      <a:pt x="3006" y="4140"/>
                    </a:moveTo>
                    <a:cubicBezTo>
                      <a:pt x="2099" y="2703"/>
                      <a:pt x="1078" y="1305"/>
                      <a:pt x="1" y="0"/>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395;p50">
                <a:extLst>
                  <a:ext uri="{FF2B5EF4-FFF2-40B4-BE49-F238E27FC236}">
                    <a16:creationId xmlns:a16="http://schemas.microsoft.com/office/drawing/2014/main" id="{383CCB53-CC78-B8E9-5FE5-4C3FBB87632B}"/>
                  </a:ext>
                </a:extLst>
              </p:cNvPr>
              <p:cNvSpPr/>
              <p:nvPr/>
            </p:nvSpPr>
            <p:spPr>
              <a:xfrm>
                <a:off x="5993591" y="2226372"/>
                <a:ext cx="57020" cy="57939"/>
              </a:xfrm>
              <a:custGeom>
                <a:avLst/>
                <a:gdLst/>
                <a:ahLst/>
                <a:cxnLst/>
                <a:rect l="l" t="t" r="r" b="b"/>
                <a:pathLst>
                  <a:path w="1117" h="1135" fill="none" extrusionOk="0">
                    <a:moveTo>
                      <a:pt x="1" y="1"/>
                    </a:moveTo>
                    <a:lnTo>
                      <a:pt x="1116" y="1135"/>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396;p50">
                <a:extLst>
                  <a:ext uri="{FF2B5EF4-FFF2-40B4-BE49-F238E27FC236}">
                    <a16:creationId xmlns:a16="http://schemas.microsoft.com/office/drawing/2014/main" id="{0036B7D3-D665-14BA-C1EF-E1EEF8B62DCF}"/>
                  </a:ext>
                </a:extLst>
              </p:cNvPr>
              <p:cNvSpPr/>
              <p:nvPr/>
            </p:nvSpPr>
            <p:spPr>
              <a:xfrm>
                <a:off x="7318325" y="2432852"/>
                <a:ext cx="1032436" cy="829828"/>
              </a:xfrm>
              <a:custGeom>
                <a:avLst/>
                <a:gdLst/>
                <a:ahLst/>
                <a:cxnLst/>
                <a:rect l="l" t="t" r="r" b="b"/>
                <a:pathLst>
                  <a:path w="20225" h="16256" extrusionOk="0">
                    <a:moveTo>
                      <a:pt x="14687" y="1"/>
                    </a:moveTo>
                    <a:lnTo>
                      <a:pt x="11965" y="530"/>
                    </a:lnTo>
                    <a:cubicBezTo>
                      <a:pt x="8128" y="1929"/>
                      <a:pt x="4291" y="3346"/>
                      <a:pt x="435" y="4764"/>
                    </a:cubicBezTo>
                    <a:cubicBezTo>
                      <a:pt x="114" y="4877"/>
                      <a:pt x="416" y="5482"/>
                      <a:pt x="719" y="5671"/>
                    </a:cubicBezTo>
                    <a:cubicBezTo>
                      <a:pt x="1002" y="5860"/>
                      <a:pt x="1380" y="5860"/>
                      <a:pt x="1720" y="5860"/>
                    </a:cubicBezTo>
                    <a:cubicBezTo>
                      <a:pt x="4253" y="5803"/>
                      <a:pt x="6786" y="5785"/>
                      <a:pt x="9319" y="5728"/>
                    </a:cubicBezTo>
                    <a:lnTo>
                      <a:pt x="9319" y="5728"/>
                    </a:lnTo>
                    <a:cubicBezTo>
                      <a:pt x="6295" y="6087"/>
                      <a:pt x="3270" y="6427"/>
                      <a:pt x="246" y="6786"/>
                    </a:cubicBezTo>
                    <a:cubicBezTo>
                      <a:pt x="0" y="7070"/>
                      <a:pt x="189" y="7486"/>
                      <a:pt x="492" y="7731"/>
                    </a:cubicBezTo>
                    <a:cubicBezTo>
                      <a:pt x="794" y="7958"/>
                      <a:pt x="1210" y="8015"/>
                      <a:pt x="1588" y="8053"/>
                    </a:cubicBezTo>
                    <a:cubicBezTo>
                      <a:pt x="4423" y="8355"/>
                      <a:pt x="7277" y="8658"/>
                      <a:pt x="10132" y="8960"/>
                    </a:cubicBezTo>
                    <a:cubicBezTo>
                      <a:pt x="9278" y="8917"/>
                      <a:pt x="8423" y="8895"/>
                      <a:pt x="7568" y="8895"/>
                    </a:cubicBezTo>
                    <a:cubicBezTo>
                      <a:pt x="5431" y="8895"/>
                      <a:pt x="3292" y="9030"/>
                      <a:pt x="1172" y="9300"/>
                    </a:cubicBezTo>
                    <a:cubicBezTo>
                      <a:pt x="1002" y="9640"/>
                      <a:pt x="1153" y="10075"/>
                      <a:pt x="1456" y="10321"/>
                    </a:cubicBezTo>
                    <a:cubicBezTo>
                      <a:pt x="1758" y="10567"/>
                      <a:pt x="2155" y="10661"/>
                      <a:pt x="2533" y="10756"/>
                    </a:cubicBezTo>
                    <a:cubicBezTo>
                      <a:pt x="4631" y="11247"/>
                      <a:pt x="6748" y="11738"/>
                      <a:pt x="8846" y="12211"/>
                    </a:cubicBezTo>
                    <a:lnTo>
                      <a:pt x="4423" y="11852"/>
                    </a:lnTo>
                    <a:cubicBezTo>
                      <a:pt x="4215" y="12003"/>
                      <a:pt x="4178" y="12457"/>
                      <a:pt x="4329" y="12665"/>
                    </a:cubicBezTo>
                    <a:cubicBezTo>
                      <a:pt x="4480" y="12891"/>
                      <a:pt x="4726" y="13005"/>
                      <a:pt x="4971" y="13118"/>
                    </a:cubicBezTo>
                    <a:cubicBezTo>
                      <a:pt x="7051" y="14120"/>
                      <a:pt x="9149" y="15122"/>
                      <a:pt x="11247" y="16105"/>
                    </a:cubicBezTo>
                    <a:cubicBezTo>
                      <a:pt x="11463" y="16210"/>
                      <a:pt x="11707" y="16255"/>
                      <a:pt x="11958" y="16255"/>
                    </a:cubicBezTo>
                    <a:cubicBezTo>
                      <a:pt x="12431" y="16255"/>
                      <a:pt x="12931" y="16093"/>
                      <a:pt x="13326" y="15859"/>
                    </a:cubicBezTo>
                    <a:cubicBezTo>
                      <a:pt x="14725" y="15027"/>
                      <a:pt x="15840" y="13836"/>
                      <a:pt x="17068" y="12759"/>
                    </a:cubicBezTo>
                    <a:cubicBezTo>
                      <a:pt x="19053" y="11039"/>
                      <a:pt x="20225" y="8128"/>
                      <a:pt x="19771" y="5520"/>
                    </a:cubicBezTo>
                    <a:cubicBezTo>
                      <a:pt x="19299" y="2930"/>
                      <a:pt x="17238" y="681"/>
                      <a:pt x="14687" y="1"/>
                    </a:cubicBezTo>
                    <a:close/>
                  </a:path>
                </a:pathLst>
              </a:custGeom>
              <a:solidFill>
                <a:srgbClr val="FC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1397;p50">
                <a:extLst>
                  <a:ext uri="{FF2B5EF4-FFF2-40B4-BE49-F238E27FC236}">
                    <a16:creationId xmlns:a16="http://schemas.microsoft.com/office/drawing/2014/main" id="{5DFDA3CF-AEDF-4A15-1ED1-40B786AAAAEB}"/>
                  </a:ext>
                </a:extLst>
              </p:cNvPr>
              <p:cNvSpPr/>
              <p:nvPr/>
            </p:nvSpPr>
            <p:spPr>
              <a:xfrm>
                <a:off x="7728374" y="2727130"/>
                <a:ext cx="150590" cy="5870"/>
              </a:xfrm>
              <a:custGeom>
                <a:avLst/>
                <a:gdLst/>
                <a:ahLst/>
                <a:cxnLst/>
                <a:rect l="l" t="t" r="r" b="b"/>
                <a:pathLst>
                  <a:path w="2950" h="115" fill="none" extrusionOk="0">
                    <a:moveTo>
                      <a:pt x="1" y="114"/>
                    </a:moveTo>
                    <a:lnTo>
                      <a:pt x="2949" y="1"/>
                    </a:ln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1398;p50">
                <a:extLst>
                  <a:ext uri="{FF2B5EF4-FFF2-40B4-BE49-F238E27FC236}">
                    <a16:creationId xmlns:a16="http://schemas.microsoft.com/office/drawing/2014/main" id="{D9338209-9E0C-E448-3E1B-FFE665B9BF00}"/>
                  </a:ext>
                </a:extLst>
              </p:cNvPr>
              <p:cNvSpPr/>
              <p:nvPr/>
            </p:nvSpPr>
            <p:spPr>
              <a:xfrm>
                <a:off x="7734142" y="2887311"/>
                <a:ext cx="150590" cy="2910"/>
              </a:xfrm>
              <a:custGeom>
                <a:avLst/>
                <a:gdLst/>
                <a:ahLst/>
                <a:cxnLst/>
                <a:rect l="l" t="t" r="r" b="b"/>
                <a:pathLst>
                  <a:path w="2950" h="57" fill="none" extrusionOk="0">
                    <a:moveTo>
                      <a:pt x="1" y="0"/>
                    </a:moveTo>
                    <a:cubicBezTo>
                      <a:pt x="984" y="19"/>
                      <a:pt x="1967" y="38"/>
                      <a:pt x="2950" y="57"/>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1399;p50">
                <a:extLst>
                  <a:ext uri="{FF2B5EF4-FFF2-40B4-BE49-F238E27FC236}">
                    <a16:creationId xmlns:a16="http://schemas.microsoft.com/office/drawing/2014/main" id="{29680B7F-3C18-8059-EC2D-8A662708D948}"/>
                  </a:ext>
                </a:extLst>
              </p:cNvPr>
              <p:cNvSpPr/>
              <p:nvPr/>
            </p:nvSpPr>
            <p:spPr>
              <a:xfrm>
                <a:off x="7880796" y="2420346"/>
                <a:ext cx="461265" cy="734267"/>
              </a:xfrm>
              <a:custGeom>
                <a:avLst/>
                <a:gdLst/>
                <a:ahLst/>
                <a:cxnLst/>
                <a:rect l="l" t="t" r="r" b="b"/>
                <a:pathLst>
                  <a:path w="9036" h="14384" fill="none" extrusionOk="0">
                    <a:moveTo>
                      <a:pt x="4707" y="14384"/>
                    </a:moveTo>
                    <a:cubicBezTo>
                      <a:pt x="6654" y="13023"/>
                      <a:pt x="8147" y="10963"/>
                      <a:pt x="8601" y="8638"/>
                    </a:cubicBezTo>
                    <a:cubicBezTo>
                      <a:pt x="9036" y="6313"/>
                      <a:pt x="8336" y="3724"/>
                      <a:pt x="6597" y="2117"/>
                    </a:cubicBezTo>
                    <a:cubicBezTo>
                      <a:pt x="4859" y="491"/>
                      <a:pt x="2099" y="0"/>
                      <a:pt x="1" y="1134"/>
                    </a:cubicBezTo>
                  </a:path>
                </a:pathLst>
              </a:custGeom>
              <a:noFill/>
              <a:ln w="8975"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 name="Google Shape;1400;p50">
              <a:extLst>
                <a:ext uri="{FF2B5EF4-FFF2-40B4-BE49-F238E27FC236}">
                  <a16:creationId xmlns:a16="http://schemas.microsoft.com/office/drawing/2014/main" id="{136D7A4A-3E1C-1856-CDDD-E012A630EA9C}"/>
                </a:ext>
              </a:extLst>
            </p:cNvPr>
            <p:cNvSpPr txBox="1">
              <a:spLocks/>
            </p:cNvSpPr>
            <p:nvPr/>
          </p:nvSpPr>
          <p:spPr>
            <a:xfrm>
              <a:off x="1067505" y="2832272"/>
              <a:ext cx="6671524" cy="1498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2"/>
                </a:buClr>
                <a:buSzPts val="4800"/>
                <a:buFont typeface="Fredoka"/>
                <a:buNone/>
                <a:defRPr sz="7000" b="1" i="0" u="none" strike="noStrike" cap="none">
                  <a:solidFill>
                    <a:schemeClr val="dk2"/>
                  </a:solidFill>
                  <a:latin typeface="Fredoka"/>
                  <a:ea typeface="Fredoka"/>
                  <a:cs typeface="Fredoka"/>
                  <a:sym typeface="Fredoka"/>
                </a:defRPr>
              </a:lvl1pPr>
              <a:lvl2pPr marR="0" lvl="1"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2pPr>
              <a:lvl3pPr marR="0" lvl="2"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3pPr>
              <a:lvl4pPr marR="0" lvl="3"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4pPr>
              <a:lvl5pPr marR="0" lvl="4"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5pPr>
              <a:lvl6pPr marR="0" lvl="5"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6pPr>
              <a:lvl7pPr marR="0" lvl="6"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7pPr>
              <a:lvl8pPr marR="0" lvl="7"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8pPr>
              <a:lvl9pPr marR="0" lvl="8" algn="l" rtl="0">
                <a:lnSpc>
                  <a:spcPct val="100000"/>
                </a:lnSpc>
                <a:spcBef>
                  <a:spcPts val="0"/>
                </a:spcBef>
                <a:spcAft>
                  <a:spcPts val="0"/>
                </a:spcAft>
                <a:buClr>
                  <a:schemeClr val="dk2"/>
                </a:buClr>
                <a:buSzPts val="4800"/>
                <a:buFont typeface="Bebas Neue"/>
                <a:buNone/>
                <a:defRPr sz="4800" b="0" i="0" u="none" strike="noStrike" cap="none">
                  <a:solidFill>
                    <a:schemeClr val="dk2"/>
                  </a:solidFill>
                  <a:latin typeface="Bebas Neue"/>
                  <a:ea typeface="Bebas Neue"/>
                  <a:cs typeface="Bebas Neue"/>
                  <a:sym typeface="Bebas Neue"/>
                </a:defRPr>
              </a:lvl9pPr>
            </a:lstStyle>
            <a:p>
              <a:pPr algn="just">
                <a:lnSpc>
                  <a:spcPct val="100000"/>
                </a:lnSpc>
                <a:spcAft>
                  <a:spcPts val="800"/>
                </a:spcAft>
              </a:pPr>
              <a:r>
                <a:rPr lang="vi-VN" sz="2800" b="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 có đồng ý với nhận định</a:t>
              </a:r>
              <a:r>
                <a:rPr lang="en-US" sz="2800" b="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b="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“Nhan đề Sang thu vừa bao trùm lại vừa thấm vào từng từ ngữ, cảnh vật”</a:t>
              </a:r>
              <a:r>
                <a:rPr lang="vi-VN" sz="2800" b="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hay không? Vì sao?</a:t>
              </a:r>
              <a:endParaRPr lang="en-US" sz="2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938452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person in a field&#10;&#10;Description automatically generated">
            <a:extLst>
              <a:ext uri="{FF2B5EF4-FFF2-40B4-BE49-F238E27FC236}">
                <a16:creationId xmlns:a16="http://schemas.microsoft.com/office/drawing/2014/main" id="{634B4CA8-2460-3982-76D3-E31245E1C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Google Shape;37542;p58">
            <a:extLst>
              <a:ext uri="{FF2B5EF4-FFF2-40B4-BE49-F238E27FC236}">
                <a16:creationId xmlns:a16="http://schemas.microsoft.com/office/drawing/2014/main" id="{D7019752-F6CB-CD87-3759-BE882DD9D994}"/>
              </a:ext>
            </a:extLst>
          </p:cNvPr>
          <p:cNvSpPr txBox="1">
            <a:spLocks noGrp="1"/>
          </p:cNvSpPr>
          <p:nvPr/>
        </p:nvSpPr>
        <p:spPr>
          <a:xfrm>
            <a:off x="3086100" y="1217615"/>
            <a:ext cx="6588128" cy="2106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800"/>
              <a:buFont typeface="Quicksand"/>
              <a:buNone/>
              <a:defRPr sz="6000" b="1" i="0" u="none" strike="noStrike" cap="none">
                <a:solidFill>
                  <a:schemeClr val="accent5"/>
                </a:solidFill>
                <a:latin typeface="Quicksand"/>
                <a:ea typeface="Quicksand"/>
                <a:cs typeface="Quicksand"/>
                <a:sym typeface="Quicksand"/>
              </a:defRPr>
            </a:lvl1pPr>
            <a:lvl2pPr marR="0" lvl="1"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2pPr>
            <a:lvl3pPr marR="0" lvl="2"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3pPr>
            <a:lvl4pPr marR="0" lvl="3"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4pPr>
            <a:lvl5pPr marR="0" lvl="4"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5pPr>
            <a:lvl6pPr marR="0" lvl="5"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6pPr>
            <a:lvl7pPr marR="0" lvl="6"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7pPr>
            <a:lvl8pPr marR="0" lvl="7"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8pPr>
            <a:lvl9pPr marR="0" lvl="8"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9pPr>
          </a:lstStyle>
          <a:p>
            <a:pPr marL="0" marR="0" lvl="0" indent="0" algn="ctr" defTabSz="914400" rtl="0" eaLnBrk="1" fontAlgn="auto" latinLnBrk="0" hangingPunct="1">
              <a:lnSpc>
                <a:spcPct val="100000"/>
              </a:lnSpc>
              <a:spcBef>
                <a:spcPts val="0"/>
              </a:spcBef>
              <a:spcAft>
                <a:spcPts val="0"/>
              </a:spcAft>
              <a:buClr>
                <a:srgbClr val="EBC255"/>
              </a:buClr>
              <a:buSzPts val="4800"/>
              <a:buFont typeface="Quicksand"/>
              <a:buNone/>
              <a:tabLst/>
              <a:defRPr/>
            </a:pPr>
            <a:r>
              <a:rPr kumimoji="0" lang="en" sz="8800" b="1" i="0" u="none" strike="noStrike" kern="0" cap="none" spc="0" normalizeH="0" baseline="0" noProof="0">
                <a:ln>
                  <a:noFill/>
                </a:ln>
                <a:solidFill>
                  <a:schemeClr val="accent4">
                    <a:lumMod val="75000"/>
                  </a:schemeClr>
                </a:solidFill>
                <a:effectLst/>
                <a:uLnTx/>
                <a:uFillTx/>
                <a:latin typeface="Quicksand"/>
                <a:sym typeface="Quicksand"/>
              </a:rPr>
              <a:t>Chuẩn</a:t>
            </a:r>
            <a:r>
              <a:rPr kumimoji="0" lang="en" sz="8800" b="1" i="0" u="none" strike="noStrike" kern="0" cap="none" spc="0" normalizeH="0" noProof="0">
                <a:ln>
                  <a:noFill/>
                </a:ln>
                <a:solidFill>
                  <a:schemeClr val="accent4">
                    <a:lumMod val="75000"/>
                  </a:schemeClr>
                </a:solidFill>
                <a:effectLst/>
                <a:uLnTx/>
                <a:uFillTx/>
                <a:latin typeface="Quicksand"/>
                <a:sym typeface="Quicksand"/>
              </a:rPr>
              <a:t> bị đọc</a:t>
            </a:r>
            <a:endParaRPr kumimoji="0" sz="8800" b="1" i="0" u="none" strike="noStrike" kern="0" cap="none" spc="0" normalizeH="0" baseline="0" noProof="0">
              <a:ln>
                <a:noFill/>
              </a:ln>
              <a:solidFill>
                <a:schemeClr val="accent4">
                  <a:lumMod val="75000"/>
                </a:schemeClr>
              </a:solidFill>
              <a:effectLst/>
              <a:uLnTx/>
              <a:uFillTx/>
              <a:latin typeface="Quicksand"/>
              <a:sym typeface="Quicksand"/>
            </a:endParaRPr>
          </a:p>
        </p:txBody>
      </p:sp>
      <p:sp>
        <p:nvSpPr>
          <p:cNvPr id="8" name="Google Shape;643;p43">
            <a:extLst>
              <a:ext uri="{FF2B5EF4-FFF2-40B4-BE49-F238E27FC236}">
                <a16:creationId xmlns:a16="http://schemas.microsoft.com/office/drawing/2014/main" id="{C587F413-BC60-A2F1-3976-EA4B7F6977D0}"/>
              </a:ext>
            </a:extLst>
          </p:cNvPr>
          <p:cNvSpPr txBox="1">
            <a:spLocks/>
          </p:cNvSpPr>
          <p:nvPr/>
        </p:nvSpPr>
        <p:spPr>
          <a:xfrm>
            <a:off x="5618807" y="178375"/>
            <a:ext cx="1228800" cy="1039240"/>
          </a:xfrm>
          <a:prstGeom prst="rect">
            <a:avLst/>
          </a:prstGeom>
          <a:solidFill>
            <a:srgbClr val="F9C9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Paytone One"/>
              <a:buNone/>
              <a:defRPr sz="6000" b="0" i="0" u="none" strike="noStrike" cap="none">
                <a:solidFill>
                  <a:schemeClr val="dk2"/>
                </a:solidFill>
                <a:latin typeface="Paytone One"/>
                <a:ea typeface="Paytone One"/>
                <a:cs typeface="Paytone One"/>
                <a:sym typeface="Paytone One"/>
              </a:defRPr>
            </a:lvl1pPr>
            <a:lvl2pPr marR="0" lvl="1"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2pPr>
            <a:lvl3pPr marR="0" lvl="2"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3pPr>
            <a:lvl4pPr marR="0" lvl="3"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4pPr>
            <a:lvl5pPr marR="0" lvl="4"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5pPr>
            <a:lvl6pPr marR="0" lvl="5"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6pPr>
            <a:lvl7pPr marR="0" lvl="6"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7pPr>
            <a:lvl8pPr marR="0" lvl="7"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8pPr>
            <a:lvl9pPr marR="0" lvl="8"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9pPr>
          </a:lstStyle>
          <a:p>
            <a:pPr>
              <a:buClr>
                <a:srgbClr val="05CCD3"/>
              </a:buClr>
              <a:defRPr/>
            </a:pPr>
            <a:r>
              <a:rPr lang="en" b="1" kern="0">
                <a:solidFill>
                  <a:srgbClr val="492D1E"/>
                </a:solidFill>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val="2715667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504;p49">
            <a:extLst>
              <a:ext uri="{FF2B5EF4-FFF2-40B4-BE49-F238E27FC236}">
                <a16:creationId xmlns:a16="http://schemas.microsoft.com/office/drawing/2014/main" id="{3325FF26-BA40-1DF2-78C2-1B1426689FE4}"/>
              </a:ext>
            </a:extLst>
          </p:cNvPr>
          <p:cNvSpPr txBox="1">
            <a:spLocks noGrp="1"/>
          </p:cNvSpPr>
          <p:nvPr/>
        </p:nvSpPr>
        <p:spPr>
          <a:xfrm>
            <a:off x="3903170" y="203506"/>
            <a:ext cx="8408749"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500"/>
              <a:buFont typeface="Fredoka"/>
              <a:buNone/>
              <a:defRPr sz="3500" b="1" i="0" u="none" strike="noStrike" cap="none">
                <a:solidFill>
                  <a:schemeClr val="lt2"/>
                </a:solidFill>
                <a:latin typeface="Fredoka"/>
                <a:ea typeface="Fredoka"/>
                <a:cs typeface="Fredoka"/>
                <a:sym typeface="Fredoka"/>
              </a:defRPr>
            </a:lvl1pPr>
            <a:lvl2pPr marR="0" lvl="1"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9pPr>
          </a:lstStyle>
          <a:p>
            <a:pPr algn="just">
              <a:lnSpc>
                <a:spcPct val="100000"/>
              </a:lnSpc>
              <a:spcAft>
                <a:spcPts val="800"/>
              </a:spcAft>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3. Liên hệ, kết nối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2045;p65">
            <a:extLst>
              <a:ext uri="{FF2B5EF4-FFF2-40B4-BE49-F238E27FC236}">
                <a16:creationId xmlns:a16="http://schemas.microsoft.com/office/drawing/2014/main" id="{FEF355BA-C20B-0F1C-F0C0-97856134C0DE}"/>
              </a:ext>
            </a:extLst>
          </p:cNvPr>
          <p:cNvSpPr/>
          <p:nvPr/>
        </p:nvSpPr>
        <p:spPr>
          <a:xfrm>
            <a:off x="1535351" y="203506"/>
            <a:ext cx="8614592" cy="837503"/>
          </a:xfrm>
          <a:prstGeom prst="roundRect">
            <a:avLst>
              <a:gd name="adj" fmla="val 9575"/>
            </a:avLst>
          </a:prstGeom>
          <a:noFill/>
          <a:ln w="19050" cap="flat" cmpd="sng">
            <a:solidFill>
              <a:srgbClr val="C65E47">
                <a:lumMod val="50000"/>
              </a:srgb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 name="Google Shape;1160;p36">
            <a:extLst>
              <a:ext uri="{FF2B5EF4-FFF2-40B4-BE49-F238E27FC236}">
                <a16:creationId xmlns:a16="http://schemas.microsoft.com/office/drawing/2014/main" id="{6ABCC470-485A-D0C8-B40C-5EF4CF0449E6}"/>
              </a:ext>
            </a:extLst>
          </p:cNvPr>
          <p:cNvGrpSpPr/>
          <p:nvPr/>
        </p:nvGrpSpPr>
        <p:grpSpPr>
          <a:xfrm>
            <a:off x="4423300" y="1210288"/>
            <a:ext cx="3382800" cy="1369000"/>
            <a:chOff x="3306925" y="1394300"/>
            <a:chExt cx="2537100" cy="1026750"/>
          </a:xfrm>
        </p:grpSpPr>
        <p:sp>
          <p:nvSpPr>
            <p:cNvPr id="6" name="Google Shape;1161;p36">
              <a:extLst>
                <a:ext uri="{FF2B5EF4-FFF2-40B4-BE49-F238E27FC236}">
                  <a16:creationId xmlns:a16="http://schemas.microsoft.com/office/drawing/2014/main" id="{B73ADFF3-4AAC-1373-5782-A96DDA843AA7}"/>
                </a:ext>
              </a:extLst>
            </p:cNvPr>
            <p:cNvSpPr/>
            <p:nvPr/>
          </p:nvSpPr>
          <p:spPr>
            <a:xfrm>
              <a:off x="4214870" y="1394300"/>
              <a:ext cx="714300" cy="4926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162;p36">
              <a:extLst>
                <a:ext uri="{FF2B5EF4-FFF2-40B4-BE49-F238E27FC236}">
                  <a16:creationId xmlns:a16="http://schemas.microsoft.com/office/drawing/2014/main" id="{39988EA4-282B-DA0A-7639-623708541B66}"/>
                </a:ext>
              </a:extLst>
            </p:cNvPr>
            <p:cNvSpPr txBox="1"/>
            <p:nvPr/>
          </p:nvSpPr>
          <p:spPr>
            <a:xfrm>
              <a:off x="3306925" y="1993250"/>
              <a:ext cx="2537100" cy="427800"/>
            </a:xfrm>
            <a:prstGeom prst="rect">
              <a:avLst/>
            </a:prstGeom>
            <a:solidFill>
              <a:schemeClr val="accent1"/>
            </a:solidFill>
            <a:ln>
              <a:noFill/>
            </a:ln>
          </p:spPr>
          <p:txBody>
            <a:bodyPr spcFirstLastPara="1" wrap="square" lIns="121900" tIns="121900" rIns="121900" bIns="121900" anchor="ctr" anchorCtr="0">
              <a:noAutofit/>
            </a:bodyPr>
            <a:lstStyle/>
            <a:p>
              <a:pPr algn="ctr" defTabSz="1219170">
                <a:buClr>
                  <a:srgbClr val="000000"/>
                </a:buClr>
                <a:buSzPts val="1100"/>
              </a:pPr>
              <a:r>
                <a:rPr lang="en" sz="2800" b="1" kern="0">
                  <a:solidFill>
                    <a:srgbClr val="FFFFFF"/>
                  </a:solidFill>
                  <a:latin typeface="Fredoka"/>
                  <a:ea typeface="Fredoka"/>
                  <a:cs typeface="Fredoka"/>
                  <a:sym typeface="Fredoka"/>
                </a:rPr>
                <a:t>Đồng ý</a:t>
              </a:r>
              <a:endParaRPr sz="2933" b="1" kern="0">
                <a:solidFill>
                  <a:srgbClr val="FFFFFF"/>
                </a:solidFill>
                <a:latin typeface="Fredoka"/>
                <a:ea typeface="Fredoka"/>
                <a:cs typeface="Fredoka"/>
                <a:sym typeface="Fredoka"/>
              </a:endParaRPr>
            </a:p>
          </p:txBody>
        </p:sp>
      </p:grpSp>
      <p:sp>
        <p:nvSpPr>
          <p:cNvPr id="10" name="Google Shape;1166;p36">
            <a:extLst>
              <a:ext uri="{FF2B5EF4-FFF2-40B4-BE49-F238E27FC236}">
                <a16:creationId xmlns:a16="http://schemas.microsoft.com/office/drawing/2014/main" id="{927E0515-B51C-4A20-DB14-7A443907F309}"/>
              </a:ext>
            </a:extLst>
          </p:cNvPr>
          <p:cNvSpPr txBox="1"/>
          <p:nvPr/>
        </p:nvSpPr>
        <p:spPr>
          <a:xfrm>
            <a:off x="67378" y="3195942"/>
            <a:ext cx="3166082" cy="1078800"/>
          </a:xfrm>
          <a:prstGeom prst="rect">
            <a:avLst/>
          </a:prstGeom>
          <a:noFill/>
          <a:ln>
            <a:noFill/>
          </a:ln>
        </p:spPr>
        <p:txBody>
          <a:bodyPr spcFirstLastPara="1" wrap="square" lIns="121900" tIns="121900" rIns="121900" bIns="121900" anchor="t" anchorCtr="0">
            <a:noAutofit/>
          </a:bodyPr>
          <a:lstStyle/>
          <a:p>
            <a:pPr algn="ctr">
              <a:spcAft>
                <a:spcPts val="800"/>
              </a:spcAft>
            </a:pP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Nhan đề bài thơ Sang thu thể hiện cách lựa chọn khoảnh khắc thời gian, bắc cầu giữa cái không và cái có.</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1167;p36">
            <a:extLst>
              <a:ext uri="{FF2B5EF4-FFF2-40B4-BE49-F238E27FC236}">
                <a16:creationId xmlns:a16="http://schemas.microsoft.com/office/drawing/2014/main" id="{38E2E917-5C83-1F2A-28B1-35ECDA3092B6}"/>
              </a:ext>
            </a:extLst>
          </p:cNvPr>
          <p:cNvSpPr/>
          <p:nvPr/>
        </p:nvSpPr>
        <p:spPr>
          <a:xfrm>
            <a:off x="1357494" y="2404288"/>
            <a:ext cx="1180000" cy="6568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r>
              <a:rPr lang="en" sz="3200" b="1" kern="0">
                <a:solidFill>
                  <a:srgbClr val="FFFFFF"/>
                </a:solidFill>
                <a:latin typeface="Fredoka"/>
                <a:ea typeface="Fredoka"/>
                <a:cs typeface="Fredoka"/>
                <a:sym typeface="Fredoka"/>
              </a:rPr>
              <a:t>01</a:t>
            </a:r>
            <a:endParaRPr sz="3200" b="1" kern="0">
              <a:solidFill>
                <a:srgbClr val="FFFFFF"/>
              </a:solidFill>
              <a:latin typeface="Fredoka"/>
              <a:ea typeface="Fredoka"/>
              <a:cs typeface="Fredoka"/>
              <a:sym typeface="Fredoka"/>
            </a:endParaRPr>
          </a:p>
        </p:txBody>
      </p:sp>
      <p:sp>
        <p:nvSpPr>
          <p:cNvPr id="18" name="Google Shape;1174;p36">
            <a:extLst>
              <a:ext uri="{FF2B5EF4-FFF2-40B4-BE49-F238E27FC236}">
                <a16:creationId xmlns:a16="http://schemas.microsoft.com/office/drawing/2014/main" id="{2A130342-568E-06F3-FB61-CC2D8BAAF17A}"/>
              </a:ext>
            </a:extLst>
          </p:cNvPr>
          <p:cNvSpPr txBox="1"/>
          <p:nvPr/>
        </p:nvSpPr>
        <p:spPr>
          <a:xfrm>
            <a:off x="3154306" y="3281593"/>
            <a:ext cx="2537987" cy="1078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vi-VN" sz="2800" i="1" dirty="0">
                <a:effectLst/>
                <a:latin typeface="Times New Roman" panose="02020603050405020304" pitchFamily="18" charset="0"/>
                <a:ea typeface="Calibri" panose="020F0502020204030204" pitchFamily="34" charset="0"/>
              </a:rPr>
              <a:t>Chính cảm giác mơ hồ, tinh tế đã chuyên chở cho tâm hồn thu theo cách của mùa thu.</a:t>
            </a:r>
            <a:endParaRPr sz="2800" kern="0" dirty="0">
              <a:solidFill>
                <a:srgbClr val="000000"/>
              </a:solidFill>
              <a:latin typeface="Barlow"/>
              <a:ea typeface="Barlow"/>
              <a:cs typeface="Barlow"/>
              <a:sym typeface="Barlow"/>
            </a:endParaRPr>
          </a:p>
        </p:txBody>
      </p:sp>
      <p:sp>
        <p:nvSpPr>
          <p:cNvPr id="19" name="Google Shape;1175;p36">
            <a:extLst>
              <a:ext uri="{FF2B5EF4-FFF2-40B4-BE49-F238E27FC236}">
                <a16:creationId xmlns:a16="http://schemas.microsoft.com/office/drawing/2014/main" id="{A0243F87-7197-AA16-971C-2718B0E7E149}"/>
              </a:ext>
            </a:extLst>
          </p:cNvPr>
          <p:cNvSpPr/>
          <p:nvPr/>
        </p:nvSpPr>
        <p:spPr>
          <a:xfrm>
            <a:off x="3833300" y="2597834"/>
            <a:ext cx="1180000" cy="6568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r>
              <a:rPr lang="en" sz="3200" b="1" kern="0">
                <a:solidFill>
                  <a:srgbClr val="FFFFFF"/>
                </a:solidFill>
                <a:latin typeface="Fredoka"/>
                <a:ea typeface="Fredoka"/>
                <a:cs typeface="Fredoka"/>
                <a:sym typeface="Fredoka"/>
              </a:rPr>
              <a:t>02</a:t>
            </a:r>
            <a:endParaRPr sz="3200" b="1" kern="0">
              <a:solidFill>
                <a:srgbClr val="FFFFFF"/>
              </a:solidFill>
              <a:latin typeface="Fredoka"/>
              <a:ea typeface="Fredoka"/>
              <a:cs typeface="Fredoka"/>
              <a:sym typeface="Fredoka"/>
            </a:endParaRPr>
          </a:p>
        </p:txBody>
      </p:sp>
      <p:sp>
        <p:nvSpPr>
          <p:cNvPr id="22" name="Google Shape;1178;p36">
            <a:extLst>
              <a:ext uri="{FF2B5EF4-FFF2-40B4-BE49-F238E27FC236}">
                <a16:creationId xmlns:a16="http://schemas.microsoft.com/office/drawing/2014/main" id="{1BFB7CCF-7AFA-D6FC-141D-3578483719E8}"/>
              </a:ext>
            </a:extLst>
          </p:cNvPr>
          <p:cNvSpPr txBox="1"/>
          <p:nvPr/>
        </p:nvSpPr>
        <p:spPr>
          <a:xfrm>
            <a:off x="5948903" y="3534671"/>
            <a:ext cx="2537987" cy="1078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vi-VN" sz="2800" i="1" dirty="0">
                <a:effectLst/>
                <a:latin typeface="Times New Roman" panose="02020603050405020304" pitchFamily="18" charset="0"/>
                <a:ea typeface="Calibri" panose="020F0502020204030204" pitchFamily="34" charset="0"/>
              </a:rPr>
              <a:t>Nhạy cảm, nhẹ nhàng, vừa lạ vừa quen, nó đã đánh thức nơi ta những gì da diết nhất</a:t>
            </a:r>
            <a:endParaRPr sz="2800" kern="0" dirty="0">
              <a:solidFill>
                <a:srgbClr val="000000"/>
              </a:solidFill>
              <a:latin typeface="Barlow"/>
              <a:ea typeface="Barlow"/>
              <a:cs typeface="Barlow"/>
              <a:sym typeface="Barlow"/>
            </a:endParaRPr>
          </a:p>
        </p:txBody>
      </p:sp>
      <p:sp>
        <p:nvSpPr>
          <p:cNvPr id="23" name="Google Shape;1179;p36">
            <a:extLst>
              <a:ext uri="{FF2B5EF4-FFF2-40B4-BE49-F238E27FC236}">
                <a16:creationId xmlns:a16="http://schemas.microsoft.com/office/drawing/2014/main" id="{6374CE1C-4926-4724-DB1F-1B24A2EA07AD}"/>
              </a:ext>
            </a:extLst>
          </p:cNvPr>
          <p:cNvSpPr/>
          <p:nvPr/>
        </p:nvSpPr>
        <p:spPr>
          <a:xfrm>
            <a:off x="6586293" y="2597834"/>
            <a:ext cx="1180000" cy="6568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r>
              <a:rPr lang="en" sz="3200" b="1" kern="0">
                <a:solidFill>
                  <a:srgbClr val="FFFFFF"/>
                </a:solidFill>
                <a:latin typeface="Fredoka"/>
                <a:ea typeface="Fredoka"/>
                <a:cs typeface="Fredoka"/>
                <a:sym typeface="Fredoka"/>
              </a:rPr>
              <a:t>03</a:t>
            </a:r>
            <a:endParaRPr sz="3200" b="1" kern="0">
              <a:solidFill>
                <a:srgbClr val="FFFFFF"/>
              </a:solidFill>
              <a:latin typeface="Fredoka"/>
              <a:ea typeface="Fredoka"/>
              <a:cs typeface="Fredoka"/>
              <a:sym typeface="Fredoka"/>
            </a:endParaRPr>
          </a:p>
        </p:txBody>
      </p:sp>
      <p:sp>
        <p:nvSpPr>
          <p:cNvPr id="26" name="Google Shape;1182;p36">
            <a:extLst>
              <a:ext uri="{FF2B5EF4-FFF2-40B4-BE49-F238E27FC236}">
                <a16:creationId xmlns:a16="http://schemas.microsoft.com/office/drawing/2014/main" id="{E0C07C2D-5950-45C6-CEE4-63032B070132}"/>
              </a:ext>
            </a:extLst>
          </p:cNvPr>
          <p:cNvSpPr txBox="1"/>
          <p:nvPr/>
        </p:nvSpPr>
        <p:spPr>
          <a:xfrm>
            <a:off x="8552789" y="3263638"/>
            <a:ext cx="3381121" cy="1078800"/>
          </a:xfrm>
          <a:prstGeom prst="rect">
            <a:avLst/>
          </a:prstGeom>
          <a:noFill/>
          <a:ln>
            <a:noFill/>
          </a:ln>
        </p:spPr>
        <p:txBody>
          <a:bodyPr spcFirstLastPara="1" wrap="square" lIns="121900" tIns="121900" rIns="121900" bIns="121900" anchor="t" anchorCtr="0">
            <a:noAutofit/>
          </a:bodyPr>
          <a:lstStyle/>
          <a:p>
            <a:pPr algn="ctr">
              <a:spcAft>
                <a:spcPts val="800"/>
              </a:spcAft>
            </a:pP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“Sang thu” còn là của đời người. Đời người sang thu (sang tuổi xế chiều) nhiều từng trải, vững vàng hơn trước những biến động của cuộc đời.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Google Shape;1183;p36">
            <a:extLst>
              <a:ext uri="{FF2B5EF4-FFF2-40B4-BE49-F238E27FC236}">
                <a16:creationId xmlns:a16="http://schemas.microsoft.com/office/drawing/2014/main" id="{35A0ADBA-1D1B-92F6-5109-42C5C2D221EE}"/>
              </a:ext>
            </a:extLst>
          </p:cNvPr>
          <p:cNvSpPr/>
          <p:nvPr/>
        </p:nvSpPr>
        <p:spPr>
          <a:xfrm>
            <a:off x="9339286" y="2317116"/>
            <a:ext cx="1180000" cy="6568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r>
              <a:rPr lang="en" sz="3200" b="1" kern="0">
                <a:solidFill>
                  <a:srgbClr val="FFFFFF"/>
                </a:solidFill>
                <a:latin typeface="Fredoka"/>
                <a:ea typeface="Fredoka"/>
                <a:cs typeface="Fredoka"/>
                <a:sym typeface="Fredoka"/>
              </a:rPr>
              <a:t>04</a:t>
            </a:r>
            <a:endParaRPr sz="3200" b="1" kern="0">
              <a:solidFill>
                <a:srgbClr val="FFFFFF"/>
              </a:solidFill>
              <a:latin typeface="Fredoka"/>
              <a:ea typeface="Fredoka"/>
              <a:cs typeface="Fredoka"/>
              <a:sym typeface="Fredoka"/>
            </a:endParaRPr>
          </a:p>
        </p:txBody>
      </p:sp>
      <p:cxnSp>
        <p:nvCxnSpPr>
          <p:cNvPr id="28" name="Google Shape;1184;p36">
            <a:extLst>
              <a:ext uri="{FF2B5EF4-FFF2-40B4-BE49-F238E27FC236}">
                <a16:creationId xmlns:a16="http://schemas.microsoft.com/office/drawing/2014/main" id="{4CA2DC1C-E4E6-FCB6-C52B-A348BCEE278C}"/>
              </a:ext>
            </a:extLst>
          </p:cNvPr>
          <p:cNvCxnSpPr>
            <a:stCxn id="11" idx="3"/>
            <a:endCxn id="19" idx="1"/>
          </p:cNvCxnSpPr>
          <p:nvPr/>
        </p:nvCxnSpPr>
        <p:spPr>
          <a:xfrm>
            <a:off x="2537494" y="2732688"/>
            <a:ext cx="1295806" cy="193546"/>
          </a:xfrm>
          <a:prstGeom prst="straightConnector1">
            <a:avLst/>
          </a:prstGeom>
          <a:noFill/>
          <a:ln w="19050" cap="flat" cmpd="sng">
            <a:solidFill>
              <a:schemeClr val="accent2"/>
            </a:solidFill>
            <a:prstDash val="solid"/>
            <a:round/>
            <a:headEnd type="none" w="med" len="med"/>
            <a:tailEnd type="none" w="med" len="med"/>
          </a:ln>
        </p:spPr>
      </p:cxnSp>
      <p:cxnSp>
        <p:nvCxnSpPr>
          <p:cNvPr id="29" name="Google Shape;1185;p36">
            <a:extLst>
              <a:ext uri="{FF2B5EF4-FFF2-40B4-BE49-F238E27FC236}">
                <a16:creationId xmlns:a16="http://schemas.microsoft.com/office/drawing/2014/main" id="{6AB5C5E0-60FA-26B1-570F-B7F1101FA165}"/>
              </a:ext>
            </a:extLst>
          </p:cNvPr>
          <p:cNvCxnSpPr>
            <a:cxnSpLocks/>
            <a:stCxn id="19" idx="3"/>
          </p:cNvCxnSpPr>
          <p:nvPr/>
        </p:nvCxnSpPr>
        <p:spPr>
          <a:xfrm>
            <a:off x="5013300" y="2926234"/>
            <a:ext cx="1213760" cy="0"/>
          </a:xfrm>
          <a:prstGeom prst="straightConnector1">
            <a:avLst/>
          </a:prstGeom>
          <a:noFill/>
          <a:ln w="19050" cap="flat" cmpd="sng">
            <a:solidFill>
              <a:schemeClr val="accent2"/>
            </a:solidFill>
            <a:prstDash val="solid"/>
            <a:round/>
            <a:headEnd type="none" w="med" len="med"/>
            <a:tailEnd type="none" w="med" len="med"/>
          </a:ln>
        </p:spPr>
      </p:cxnSp>
      <p:cxnSp>
        <p:nvCxnSpPr>
          <p:cNvPr id="30" name="Google Shape;1186;p36">
            <a:extLst>
              <a:ext uri="{FF2B5EF4-FFF2-40B4-BE49-F238E27FC236}">
                <a16:creationId xmlns:a16="http://schemas.microsoft.com/office/drawing/2014/main" id="{5BB8E6BC-B63B-1EC3-D0E1-3E439D8024EC}"/>
              </a:ext>
            </a:extLst>
          </p:cNvPr>
          <p:cNvCxnSpPr>
            <a:cxnSpLocks/>
            <a:endCxn id="23" idx="1"/>
          </p:cNvCxnSpPr>
          <p:nvPr/>
        </p:nvCxnSpPr>
        <p:spPr>
          <a:xfrm>
            <a:off x="5685010" y="2926234"/>
            <a:ext cx="901200" cy="0"/>
          </a:xfrm>
          <a:prstGeom prst="straightConnector1">
            <a:avLst/>
          </a:prstGeom>
          <a:noFill/>
          <a:ln w="19050" cap="flat" cmpd="sng">
            <a:solidFill>
              <a:schemeClr val="accent2"/>
            </a:solidFill>
            <a:prstDash val="solid"/>
            <a:round/>
            <a:headEnd type="none" w="med" len="med"/>
            <a:tailEnd type="none" w="med" len="med"/>
          </a:ln>
        </p:spPr>
      </p:cxnSp>
      <p:cxnSp>
        <p:nvCxnSpPr>
          <p:cNvPr id="31" name="Google Shape;1187;p36">
            <a:extLst>
              <a:ext uri="{FF2B5EF4-FFF2-40B4-BE49-F238E27FC236}">
                <a16:creationId xmlns:a16="http://schemas.microsoft.com/office/drawing/2014/main" id="{D3DF2000-EEF9-3B05-5194-31EB29861D2E}"/>
              </a:ext>
            </a:extLst>
          </p:cNvPr>
          <p:cNvCxnSpPr>
            <a:cxnSpLocks/>
            <a:stCxn id="23" idx="3"/>
            <a:endCxn id="27" idx="1"/>
          </p:cNvCxnSpPr>
          <p:nvPr/>
        </p:nvCxnSpPr>
        <p:spPr>
          <a:xfrm flipV="1">
            <a:off x="7766293" y="2645516"/>
            <a:ext cx="1572993" cy="280718"/>
          </a:xfrm>
          <a:prstGeom prst="straightConnector1">
            <a:avLst/>
          </a:prstGeom>
          <a:noFill/>
          <a:ln w="19050" cap="flat" cmpd="sng">
            <a:solidFill>
              <a:schemeClr val="accent2"/>
            </a:solidFill>
            <a:prstDash val="solid"/>
            <a:round/>
            <a:headEnd type="none" w="med" len="med"/>
            <a:tailEnd type="none" w="med" len="med"/>
          </a:ln>
        </p:spPr>
      </p:cxnSp>
      <p:cxnSp>
        <p:nvCxnSpPr>
          <p:cNvPr id="32" name="Google Shape;1188;p36">
            <a:extLst>
              <a:ext uri="{FF2B5EF4-FFF2-40B4-BE49-F238E27FC236}">
                <a16:creationId xmlns:a16="http://schemas.microsoft.com/office/drawing/2014/main" id="{9B892DE8-CF95-5123-74B7-FEE1352E93D0}"/>
              </a:ext>
            </a:extLst>
          </p:cNvPr>
          <p:cNvCxnSpPr>
            <a:stCxn id="6" idx="1"/>
            <a:endCxn id="11" idx="0"/>
          </p:cNvCxnSpPr>
          <p:nvPr/>
        </p:nvCxnSpPr>
        <p:spPr>
          <a:xfrm rot="10800000" flipV="1">
            <a:off x="1947495" y="1538688"/>
            <a:ext cx="3686399" cy="865600"/>
          </a:xfrm>
          <a:prstGeom prst="bentConnector2">
            <a:avLst/>
          </a:prstGeom>
          <a:noFill/>
          <a:ln w="19050" cap="flat" cmpd="sng">
            <a:solidFill>
              <a:schemeClr val="accent2"/>
            </a:solidFill>
            <a:prstDash val="solid"/>
            <a:round/>
            <a:headEnd type="none" w="med" len="med"/>
            <a:tailEnd type="none" w="med" len="med"/>
          </a:ln>
        </p:spPr>
      </p:cxnSp>
      <p:cxnSp>
        <p:nvCxnSpPr>
          <p:cNvPr id="33" name="Google Shape;1189;p36">
            <a:extLst>
              <a:ext uri="{FF2B5EF4-FFF2-40B4-BE49-F238E27FC236}">
                <a16:creationId xmlns:a16="http://schemas.microsoft.com/office/drawing/2014/main" id="{AB2AA187-AF42-9572-CDF4-E393A2471E3B}"/>
              </a:ext>
            </a:extLst>
          </p:cNvPr>
          <p:cNvCxnSpPr>
            <a:cxnSpLocks/>
            <a:stCxn id="6" idx="3"/>
            <a:endCxn id="27" idx="0"/>
          </p:cNvCxnSpPr>
          <p:nvPr/>
        </p:nvCxnSpPr>
        <p:spPr>
          <a:xfrm>
            <a:off x="6586293" y="1538688"/>
            <a:ext cx="3342993" cy="778428"/>
          </a:xfrm>
          <a:prstGeom prst="bentConnector2">
            <a:avLst/>
          </a:prstGeom>
          <a:noFill/>
          <a:ln w="19050" cap="flat" cmpd="sng">
            <a:solidFill>
              <a:schemeClr val="accent2"/>
            </a:solidFill>
            <a:prstDash val="solid"/>
            <a:round/>
            <a:headEnd type="none" w="med" len="med"/>
            <a:tailEnd type="none" w="med" len="med"/>
          </a:ln>
        </p:spPr>
      </p:cxnSp>
      <p:grpSp>
        <p:nvGrpSpPr>
          <p:cNvPr id="34" name="Google Shape;1190;p36">
            <a:extLst>
              <a:ext uri="{FF2B5EF4-FFF2-40B4-BE49-F238E27FC236}">
                <a16:creationId xmlns:a16="http://schemas.microsoft.com/office/drawing/2014/main" id="{01D386FF-C976-CFE8-AC87-E88A0F6D43A8}"/>
              </a:ext>
            </a:extLst>
          </p:cNvPr>
          <p:cNvGrpSpPr/>
          <p:nvPr/>
        </p:nvGrpSpPr>
        <p:grpSpPr>
          <a:xfrm>
            <a:off x="5910688" y="1347868"/>
            <a:ext cx="395475" cy="389772"/>
            <a:chOff x="-64774725" y="1916550"/>
            <a:chExt cx="319000" cy="314400"/>
          </a:xfrm>
        </p:grpSpPr>
        <p:sp>
          <p:nvSpPr>
            <p:cNvPr id="35" name="Google Shape;1191;p36">
              <a:extLst>
                <a:ext uri="{FF2B5EF4-FFF2-40B4-BE49-F238E27FC236}">
                  <a16:creationId xmlns:a16="http://schemas.microsoft.com/office/drawing/2014/main" id="{BE09C45F-2CB0-67F9-4304-8D22DD65C50C}"/>
                </a:ext>
              </a:extLst>
            </p:cNvPr>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192;p36">
              <a:extLst>
                <a:ext uri="{FF2B5EF4-FFF2-40B4-BE49-F238E27FC236}">
                  <a16:creationId xmlns:a16="http://schemas.microsoft.com/office/drawing/2014/main" id="{2E21F24B-497F-0C00-4592-4406ED470FB6}"/>
                </a:ext>
              </a:extLst>
            </p:cNvPr>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4222087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par>
                                <p:cTn id="38" presetID="16" presetClass="entr" presetSubtype="21"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barn(inVertical)">
                                      <p:cBhvr>
                                        <p:cTn id="51" dur="500"/>
                                        <p:tgtEl>
                                          <p:spTgt spid="31"/>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arn(inVertical)">
                                      <p:cBhvr>
                                        <p:cTn id="54" dur="500"/>
                                        <p:tgtEl>
                                          <p:spTgt spid="27"/>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par>
                                <p:cTn id="58" presetID="16" presetClass="entr" presetSubtype="21"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8" grpId="0"/>
      <p:bldP spid="19" grpId="0" animBg="1"/>
      <p:bldP spid="22" grpId="0"/>
      <p:bldP spid="23" grpId="0" animBg="1"/>
      <p:bldP spid="26" grpId="0"/>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00072-92CA-F135-55EC-276C7936C3E0}"/>
              </a:ext>
            </a:extLst>
          </p:cNvPr>
          <p:cNvPicPr>
            <a:picLocks noChangeAspect="1"/>
          </p:cNvPicPr>
          <p:nvPr/>
        </p:nvPicPr>
        <p:blipFill>
          <a:blip r:embed="rId2"/>
          <a:stretch>
            <a:fillRect/>
          </a:stretch>
        </p:blipFill>
        <p:spPr>
          <a:xfrm>
            <a:off x="0" y="1673"/>
            <a:ext cx="12192000" cy="6854653"/>
          </a:xfrm>
          <a:prstGeom prst="rect">
            <a:avLst/>
          </a:prstGeom>
        </p:spPr>
      </p:pic>
      <p:sp>
        <p:nvSpPr>
          <p:cNvPr id="4" name="Google Shape;3504;p49">
            <a:extLst>
              <a:ext uri="{FF2B5EF4-FFF2-40B4-BE49-F238E27FC236}">
                <a16:creationId xmlns:a16="http://schemas.microsoft.com/office/drawing/2014/main" id="{3325FF26-BA40-1DF2-78C2-1B1426689FE4}"/>
              </a:ext>
            </a:extLst>
          </p:cNvPr>
          <p:cNvSpPr txBox="1">
            <a:spLocks noGrp="1"/>
          </p:cNvSpPr>
          <p:nvPr/>
        </p:nvSpPr>
        <p:spPr>
          <a:xfrm>
            <a:off x="1638272" y="203506"/>
            <a:ext cx="8408749"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500"/>
              <a:buFont typeface="Fredoka"/>
              <a:buNone/>
              <a:defRPr sz="3500" b="1" i="0" u="none" strike="noStrike" cap="none">
                <a:solidFill>
                  <a:schemeClr val="lt2"/>
                </a:solidFill>
                <a:latin typeface="Fredoka"/>
                <a:ea typeface="Fredoka"/>
                <a:cs typeface="Fredoka"/>
                <a:sym typeface="Fredoka"/>
              </a:defRPr>
            </a:lvl1pPr>
            <a:lvl2pPr marR="0" lvl="1"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9pPr>
          </a:lstStyle>
          <a:p>
            <a:pPr algn="just">
              <a:lnSpc>
                <a:spcPct val="100000"/>
              </a:lnSpc>
              <a:spcAft>
                <a:spcPts val="800"/>
              </a:spcAft>
            </a:pP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2045;p65">
            <a:extLst>
              <a:ext uri="{FF2B5EF4-FFF2-40B4-BE49-F238E27FC236}">
                <a16:creationId xmlns:a16="http://schemas.microsoft.com/office/drawing/2014/main" id="{FEF355BA-C20B-0F1C-F0C0-97856134C0DE}"/>
              </a:ext>
            </a:extLst>
          </p:cNvPr>
          <p:cNvSpPr/>
          <p:nvPr/>
        </p:nvSpPr>
        <p:spPr>
          <a:xfrm>
            <a:off x="1535351" y="203506"/>
            <a:ext cx="8614592" cy="837503"/>
          </a:xfrm>
          <a:prstGeom prst="roundRect">
            <a:avLst>
              <a:gd name="adj" fmla="val 9575"/>
            </a:avLst>
          </a:prstGeom>
          <a:noFill/>
          <a:ln w="19050" cap="flat" cmpd="sng">
            <a:solidFill>
              <a:srgbClr val="C65E47">
                <a:lumMod val="50000"/>
              </a:srgb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图片 16">
            <a:extLst>
              <a:ext uri="{FF2B5EF4-FFF2-40B4-BE49-F238E27FC236}">
                <a16:creationId xmlns:a16="http://schemas.microsoft.com/office/drawing/2014/main" id="{AEECBD20-EF82-CC06-C34A-690B6EC35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543" y="1791289"/>
            <a:ext cx="6046781" cy="36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3">
            <a:extLst>
              <a:ext uri="{FF2B5EF4-FFF2-40B4-BE49-F238E27FC236}">
                <a16:creationId xmlns:a16="http://schemas.microsoft.com/office/drawing/2014/main" id="{D4B8FCDD-3E8C-08FE-B78C-9045B11F7D52}"/>
              </a:ext>
            </a:extLst>
          </p:cNvPr>
          <p:cNvSpPr txBox="1"/>
          <p:nvPr/>
        </p:nvSpPr>
        <p:spPr>
          <a:xfrm>
            <a:off x="6438508" y="2721240"/>
            <a:ext cx="3444036" cy="138499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800"/>
              </a:spcAft>
            </a:pPr>
            <a:r>
              <a:rPr lang="vi-VN" sz="2800" i="1" kern="0">
                <a:latin typeface="Times New Roman" panose="02020603050405020304" pitchFamily="18" charset="0"/>
              </a:rPr>
              <a:t>Em hãy rút ra một số lưu ý khi </a:t>
            </a:r>
            <a:r>
              <a:rPr lang="en-US" sz="2800" i="1" kern="0">
                <a:latin typeface="Times New Roman" panose="02020603050405020304" pitchFamily="18" charset="0"/>
              </a:rPr>
              <a:t>đọc văn bản nghị luận</a:t>
            </a:r>
            <a:endParaRPr lang="en-US" sz="4400" kern="0">
              <a:ea typeface="Calibri" panose="020F0502020204030204" pitchFamily="34" charset="0"/>
              <a:cs typeface="Times New Roman" panose="02020603050405020304" pitchFamily="18" charset="0"/>
            </a:endParaRPr>
          </a:p>
        </p:txBody>
      </p:sp>
      <p:pic>
        <p:nvPicPr>
          <p:cNvPr id="9" name="Picture 8" descr="A group of cartoon characters&#10;&#10;Description automatically generated">
            <a:extLst>
              <a:ext uri="{FF2B5EF4-FFF2-40B4-BE49-F238E27FC236}">
                <a16:creationId xmlns:a16="http://schemas.microsoft.com/office/drawing/2014/main" id="{413FD5ED-9603-8ADF-538D-372C057A8F6D}"/>
              </a:ext>
            </a:extLst>
          </p:cNvPr>
          <p:cNvPicPr>
            <a:picLocks noChangeAspect="1"/>
          </p:cNvPicPr>
          <p:nvPr/>
        </p:nvPicPr>
        <p:blipFill rotWithShape="1">
          <a:blip r:embed="rId4">
            <a:clrChange>
              <a:clrFrom>
                <a:srgbClr val="FFEFC3"/>
              </a:clrFrom>
              <a:clrTo>
                <a:srgbClr val="FFEFC3">
                  <a:alpha val="0"/>
                </a:srgbClr>
              </a:clrTo>
            </a:clrChange>
            <a:extLst>
              <a:ext uri="{28A0092B-C50C-407E-A947-70E740481C1C}">
                <a14:useLocalDpi xmlns:a14="http://schemas.microsoft.com/office/drawing/2010/main" val="0"/>
              </a:ext>
            </a:extLst>
          </a:blip>
          <a:srcRect l="5866" t="365" r="50108" b="50140"/>
          <a:stretch/>
        </p:blipFill>
        <p:spPr>
          <a:xfrm>
            <a:off x="479339" y="3065312"/>
            <a:ext cx="5327341" cy="3992847"/>
          </a:xfrm>
          <a:prstGeom prst="rect">
            <a:avLst/>
          </a:prstGeom>
        </p:spPr>
      </p:pic>
    </p:spTree>
    <p:extLst>
      <p:ext uri="{BB962C8B-B14F-4D97-AF65-F5344CB8AC3E}">
        <p14:creationId xmlns:p14="http://schemas.microsoft.com/office/powerpoint/2010/main" val="2339216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00072-92CA-F135-55EC-276C7936C3E0}"/>
              </a:ext>
            </a:extLst>
          </p:cNvPr>
          <p:cNvPicPr>
            <a:picLocks noChangeAspect="1"/>
          </p:cNvPicPr>
          <p:nvPr/>
        </p:nvPicPr>
        <p:blipFill>
          <a:blip r:embed="rId2"/>
          <a:stretch>
            <a:fillRect/>
          </a:stretch>
        </p:blipFill>
        <p:spPr>
          <a:xfrm>
            <a:off x="0" y="1673"/>
            <a:ext cx="12192000" cy="6854653"/>
          </a:xfrm>
          <a:prstGeom prst="rect">
            <a:avLst/>
          </a:prstGeom>
        </p:spPr>
      </p:pic>
      <p:sp>
        <p:nvSpPr>
          <p:cNvPr id="4" name="Google Shape;3504;p49">
            <a:extLst>
              <a:ext uri="{FF2B5EF4-FFF2-40B4-BE49-F238E27FC236}">
                <a16:creationId xmlns:a16="http://schemas.microsoft.com/office/drawing/2014/main" id="{3325FF26-BA40-1DF2-78C2-1B1426689FE4}"/>
              </a:ext>
            </a:extLst>
          </p:cNvPr>
          <p:cNvSpPr txBox="1">
            <a:spLocks noGrp="1"/>
          </p:cNvSpPr>
          <p:nvPr/>
        </p:nvSpPr>
        <p:spPr>
          <a:xfrm>
            <a:off x="1638272" y="203506"/>
            <a:ext cx="8408749"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500"/>
              <a:buFont typeface="Fredoka"/>
              <a:buNone/>
              <a:defRPr sz="3500" b="1" i="0" u="none" strike="noStrike" cap="none">
                <a:solidFill>
                  <a:schemeClr val="lt2"/>
                </a:solidFill>
                <a:latin typeface="Fredoka"/>
                <a:ea typeface="Fredoka"/>
                <a:cs typeface="Fredoka"/>
                <a:sym typeface="Fredoka"/>
              </a:defRPr>
            </a:lvl1pPr>
            <a:lvl2pPr marR="0" lvl="1"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9pPr>
          </a:lstStyle>
          <a:p>
            <a:pPr algn="just">
              <a:lnSpc>
                <a:spcPct val="100000"/>
              </a:lnSpc>
              <a:spcAft>
                <a:spcPts val="800"/>
              </a:spcAft>
            </a:pP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2045;p65">
            <a:extLst>
              <a:ext uri="{FF2B5EF4-FFF2-40B4-BE49-F238E27FC236}">
                <a16:creationId xmlns:a16="http://schemas.microsoft.com/office/drawing/2014/main" id="{FEF355BA-C20B-0F1C-F0C0-97856134C0DE}"/>
              </a:ext>
            </a:extLst>
          </p:cNvPr>
          <p:cNvSpPr/>
          <p:nvPr/>
        </p:nvSpPr>
        <p:spPr>
          <a:xfrm>
            <a:off x="1535351" y="203506"/>
            <a:ext cx="8614592" cy="837503"/>
          </a:xfrm>
          <a:prstGeom prst="roundRect">
            <a:avLst>
              <a:gd name="adj" fmla="val 9575"/>
            </a:avLst>
          </a:prstGeom>
          <a:noFill/>
          <a:ln w="19050" cap="flat" cmpd="sng">
            <a:solidFill>
              <a:srgbClr val="C65E47">
                <a:lumMod val="50000"/>
              </a:srgb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 name="Google Shape;466;p25">
            <a:extLst>
              <a:ext uri="{FF2B5EF4-FFF2-40B4-BE49-F238E27FC236}">
                <a16:creationId xmlns:a16="http://schemas.microsoft.com/office/drawing/2014/main" id="{A010B17E-D0F8-0666-65F8-CF71773EA876}"/>
              </a:ext>
            </a:extLst>
          </p:cNvPr>
          <p:cNvGrpSpPr/>
          <p:nvPr/>
        </p:nvGrpSpPr>
        <p:grpSpPr>
          <a:xfrm>
            <a:off x="4266130" y="3871324"/>
            <a:ext cx="3659740" cy="2573836"/>
            <a:chOff x="3196366" y="2383066"/>
            <a:chExt cx="2744805" cy="2641800"/>
          </a:xfrm>
        </p:grpSpPr>
        <p:sp>
          <p:nvSpPr>
            <p:cNvPr id="8" name="Google Shape;467;p25">
              <a:extLst>
                <a:ext uri="{FF2B5EF4-FFF2-40B4-BE49-F238E27FC236}">
                  <a16:creationId xmlns:a16="http://schemas.microsoft.com/office/drawing/2014/main" id="{C3CF62CD-8AB1-7A85-0EF6-6FCA8F9FE728}"/>
                </a:ext>
              </a:extLst>
            </p:cNvPr>
            <p:cNvSpPr/>
            <p:nvPr/>
          </p:nvSpPr>
          <p:spPr>
            <a:xfrm>
              <a:off x="3250679" y="2383066"/>
              <a:ext cx="2641500" cy="2641800"/>
            </a:xfrm>
            <a:prstGeom prst="arc">
              <a:avLst>
                <a:gd name="adj1" fmla="val 10325226"/>
                <a:gd name="adj2" fmla="val 446848"/>
              </a:avLst>
            </a:prstGeom>
            <a:noFill/>
            <a:ln w="19050" cap="flat" cmpd="sng">
              <a:solidFill>
                <a:srgbClr val="895E4D"/>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10" name="Google Shape;469;p25">
              <a:extLst>
                <a:ext uri="{FF2B5EF4-FFF2-40B4-BE49-F238E27FC236}">
                  <a16:creationId xmlns:a16="http://schemas.microsoft.com/office/drawing/2014/main" id="{E0F7A045-6E81-FC57-1983-BEDF302BA746}"/>
                </a:ext>
              </a:extLst>
            </p:cNvPr>
            <p:cNvSpPr/>
            <p:nvPr/>
          </p:nvSpPr>
          <p:spPr>
            <a:xfrm>
              <a:off x="5247159" y="2544574"/>
              <a:ext cx="131969" cy="131326"/>
            </a:xfrm>
            <a:custGeom>
              <a:avLst/>
              <a:gdLst/>
              <a:ahLst/>
              <a:cxnLst/>
              <a:rect l="l" t="t" r="r" b="b"/>
              <a:pathLst>
                <a:path w="2394" h="2382" extrusionOk="0">
                  <a:moveTo>
                    <a:pt x="1191" y="0"/>
                  </a:moveTo>
                  <a:cubicBezTo>
                    <a:pt x="536" y="0"/>
                    <a:pt x="0" y="524"/>
                    <a:pt x="0" y="1191"/>
                  </a:cubicBezTo>
                  <a:cubicBezTo>
                    <a:pt x="0" y="1846"/>
                    <a:pt x="536" y="2382"/>
                    <a:pt x="1191" y="2382"/>
                  </a:cubicBezTo>
                  <a:cubicBezTo>
                    <a:pt x="1858" y="2382"/>
                    <a:pt x="2393" y="1846"/>
                    <a:pt x="2393" y="1191"/>
                  </a:cubicBezTo>
                  <a:cubicBezTo>
                    <a:pt x="2393" y="524"/>
                    <a:pt x="1858" y="0"/>
                    <a:pt x="1191" y="0"/>
                  </a:cubicBezTo>
                  <a:close/>
                </a:path>
              </a:pathLst>
            </a:custGeom>
            <a:solidFill>
              <a:srgbClr val="833605"/>
            </a:solidFill>
            <a:ln w="19050" cap="flat" cmpd="sng">
              <a:solidFill>
                <a:srgbClr val="833605"/>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11" name="Google Shape;470;p25">
              <a:extLst>
                <a:ext uri="{FF2B5EF4-FFF2-40B4-BE49-F238E27FC236}">
                  <a16:creationId xmlns:a16="http://schemas.microsoft.com/office/drawing/2014/main" id="{D66E42CF-84EC-99AF-0F2F-DFC3EBA6B34D}"/>
                </a:ext>
              </a:extLst>
            </p:cNvPr>
            <p:cNvSpPr/>
            <p:nvPr/>
          </p:nvSpPr>
          <p:spPr>
            <a:xfrm>
              <a:off x="3518071" y="2740537"/>
              <a:ext cx="131969" cy="131987"/>
            </a:xfrm>
            <a:custGeom>
              <a:avLst/>
              <a:gdLst/>
              <a:ahLst/>
              <a:cxnLst/>
              <a:rect l="l" t="t" r="r" b="b"/>
              <a:pathLst>
                <a:path w="2382" h="2382" extrusionOk="0">
                  <a:moveTo>
                    <a:pt x="1191" y="0"/>
                  </a:moveTo>
                  <a:cubicBezTo>
                    <a:pt x="536" y="0"/>
                    <a:pt x="0" y="524"/>
                    <a:pt x="0" y="1191"/>
                  </a:cubicBezTo>
                  <a:cubicBezTo>
                    <a:pt x="0" y="1846"/>
                    <a:pt x="536" y="2382"/>
                    <a:pt x="1191" y="2382"/>
                  </a:cubicBezTo>
                  <a:cubicBezTo>
                    <a:pt x="1858" y="2382"/>
                    <a:pt x="2382" y="1846"/>
                    <a:pt x="2382" y="1191"/>
                  </a:cubicBezTo>
                  <a:cubicBezTo>
                    <a:pt x="2382" y="524"/>
                    <a:pt x="1858" y="0"/>
                    <a:pt x="1191" y="0"/>
                  </a:cubicBezTo>
                  <a:close/>
                </a:path>
              </a:pathLst>
            </a:custGeom>
            <a:solidFill>
              <a:srgbClr val="C07546"/>
            </a:solidFill>
            <a:ln w="19050" cap="flat" cmpd="sng">
              <a:solidFill>
                <a:srgbClr val="C07546"/>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12" name="Google Shape;471;p25">
              <a:extLst>
                <a:ext uri="{FF2B5EF4-FFF2-40B4-BE49-F238E27FC236}">
                  <a16:creationId xmlns:a16="http://schemas.microsoft.com/office/drawing/2014/main" id="{B7DE9AF0-F87E-B796-C5AF-4FE70DA0878C}"/>
                </a:ext>
              </a:extLst>
            </p:cNvPr>
            <p:cNvSpPr/>
            <p:nvPr/>
          </p:nvSpPr>
          <p:spPr>
            <a:xfrm>
              <a:off x="3196366" y="3810282"/>
              <a:ext cx="131969" cy="131987"/>
            </a:xfrm>
            <a:custGeom>
              <a:avLst/>
              <a:gdLst/>
              <a:ahLst/>
              <a:cxnLst/>
              <a:rect l="l" t="t" r="r" b="b"/>
              <a:pathLst>
                <a:path w="2382" h="2382" extrusionOk="0">
                  <a:moveTo>
                    <a:pt x="1191" y="0"/>
                  </a:moveTo>
                  <a:cubicBezTo>
                    <a:pt x="536" y="0"/>
                    <a:pt x="1" y="524"/>
                    <a:pt x="1" y="1191"/>
                  </a:cubicBezTo>
                  <a:cubicBezTo>
                    <a:pt x="1" y="1846"/>
                    <a:pt x="536" y="2381"/>
                    <a:pt x="1191" y="2381"/>
                  </a:cubicBezTo>
                  <a:cubicBezTo>
                    <a:pt x="1846" y="2381"/>
                    <a:pt x="2382" y="1846"/>
                    <a:pt x="2382" y="1191"/>
                  </a:cubicBezTo>
                  <a:cubicBezTo>
                    <a:pt x="2382" y="524"/>
                    <a:pt x="1846" y="0"/>
                    <a:pt x="1191" y="0"/>
                  </a:cubicBezTo>
                  <a:close/>
                </a:path>
              </a:pathLst>
            </a:custGeom>
            <a:solidFill>
              <a:srgbClr val="E4AA6E"/>
            </a:solidFill>
            <a:ln w="19050" cap="flat" cmpd="sng">
              <a:solidFill>
                <a:srgbClr val="E4AA6E"/>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13" name="Google Shape;472;p25">
              <a:extLst>
                <a:ext uri="{FF2B5EF4-FFF2-40B4-BE49-F238E27FC236}">
                  <a16:creationId xmlns:a16="http://schemas.microsoft.com/office/drawing/2014/main" id="{7F5ABE62-67E6-9880-2561-6E8C8E70ACE0}"/>
                </a:ext>
              </a:extLst>
            </p:cNvPr>
            <p:cNvSpPr/>
            <p:nvPr/>
          </p:nvSpPr>
          <p:spPr>
            <a:xfrm>
              <a:off x="5809202" y="3810282"/>
              <a:ext cx="131969" cy="131987"/>
            </a:xfrm>
            <a:custGeom>
              <a:avLst/>
              <a:gdLst/>
              <a:ahLst/>
              <a:cxnLst/>
              <a:rect l="l" t="t" r="r" b="b"/>
              <a:pathLst>
                <a:path w="2382" h="2382" extrusionOk="0">
                  <a:moveTo>
                    <a:pt x="1191" y="0"/>
                  </a:moveTo>
                  <a:cubicBezTo>
                    <a:pt x="536" y="0"/>
                    <a:pt x="1" y="524"/>
                    <a:pt x="1" y="1191"/>
                  </a:cubicBezTo>
                  <a:cubicBezTo>
                    <a:pt x="1" y="1846"/>
                    <a:pt x="536" y="2381"/>
                    <a:pt x="1191" y="2381"/>
                  </a:cubicBezTo>
                  <a:cubicBezTo>
                    <a:pt x="1858" y="2381"/>
                    <a:pt x="2382" y="1846"/>
                    <a:pt x="2382" y="1191"/>
                  </a:cubicBezTo>
                  <a:cubicBezTo>
                    <a:pt x="2382" y="524"/>
                    <a:pt x="1858" y="0"/>
                    <a:pt x="1191" y="0"/>
                  </a:cubicBezTo>
                  <a:close/>
                </a:path>
              </a:pathLst>
            </a:custGeom>
            <a:solidFill>
              <a:srgbClr val="62B0B8"/>
            </a:solidFill>
            <a:ln w="19050" cap="flat" cmpd="sng">
              <a:solidFill>
                <a:srgbClr val="62B0B8"/>
              </a:solidFill>
              <a:prstDash val="solid"/>
              <a:miter lim="1190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FE62B678-EA60-E3A3-A7FE-A5227DD6C1F3}"/>
              </a:ext>
            </a:extLst>
          </p:cNvPr>
          <p:cNvSpPr txBox="1"/>
          <p:nvPr/>
        </p:nvSpPr>
        <p:spPr>
          <a:xfrm>
            <a:off x="1087930" y="3366861"/>
            <a:ext cx="4199949" cy="1323632"/>
          </a:xfrm>
          <a:prstGeom prst="rect">
            <a:avLst/>
          </a:prstGeom>
          <a:noFill/>
        </p:spPr>
        <p:txBody>
          <a:bodyPr wrap="square">
            <a:spAutoFit/>
          </a:bodyPr>
          <a:lstStyle/>
          <a:p>
            <a:pPr defTabSz="1219170">
              <a:buClr>
                <a:srgbClr val="000000"/>
              </a:buClr>
            </a:pPr>
            <a:r>
              <a:rPr lang="vi-VN" sz="2667" kern="0" dirty="0">
                <a:solidFill>
                  <a:schemeClr val="tx1">
                    <a:lumMod val="50000"/>
                  </a:schemeClr>
                </a:solidFill>
                <a:latin typeface="Times New Roman" panose="02020603050405020304" pitchFamily="18" charset="0"/>
                <a:cs typeface="Times New Roman" panose="02020603050405020304" pitchFamily="18" charset="0"/>
                <a:sym typeface="Arial"/>
              </a:rPr>
              <a:t>Xác định hệ thống luận đề, luận điểm, lí lẽ và bằng chứng</a:t>
            </a:r>
            <a:endParaRPr lang="en-US" sz="2667" kern="0" dirty="0">
              <a:solidFill>
                <a:schemeClr val="tx1">
                  <a:lumMod val="50000"/>
                </a:schemeClr>
              </a:solidFill>
              <a:latin typeface="Times New Roman" panose="02020603050405020304" pitchFamily="18" charset="0"/>
              <a:cs typeface="Times New Roman" panose="02020603050405020304" pitchFamily="18" charset="0"/>
              <a:sym typeface="Arial"/>
            </a:endParaRPr>
          </a:p>
        </p:txBody>
      </p:sp>
      <p:sp>
        <p:nvSpPr>
          <p:cNvPr id="15" name="TextBox 14">
            <a:extLst>
              <a:ext uri="{FF2B5EF4-FFF2-40B4-BE49-F238E27FC236}">
                <a16:creationId xmlns:a16="http://schemas.microsoft.com/office/drawing/2014/main" id="{C25D55F5-6DFD-A67D-F9C5-9C53E919A832}"/>
              </a:ext>
            </a:extLst>
          </p:cNvPr>
          <p:cNvSpPr txBox="1"/>
          <p:nvPr/>
        </p:nvSpPr>
        <p:spPr>
          <a:xfrm>
            <a:off x="1102560" y="1632227"/>
            <a:ext cx="4950616" cy="1323632"/>
          </a:xfrm>
          <a:prstGeom prst="rect">
            <a:avLst/>
          </a:prstGeom>
          <a:noFill/>
        </p:spPr>
        <p:txBody>
          <a:bodyPr wrap="square">
            <a:spAutoFit/>
          </a:bodyPr>
          <a:lstStyle/>
          <a:p>
            <a:pPr defTabSz="1219170">
              <a:buClr>
                <a:srgbClr val="000000"/>
              </a:buClr>
            </a:pPr>
            <a:r>
              <a:rPr lang="vi-VN" sz="2667" kern="0" dirty="0">
                <a:solidFill>
                  <a:schemeClr val="tx1">
                    <a:lumMod val="50000"/>
                  </a:schemeClr>
                </a:solidFill>
                <a:latin typeface="Times New Roman" panose="02020603050405020304" pitchFamily="18" charset="0"/>
                <a:cs typeface="Times New Roman" panose="02020603050405020304" pitchFamily="18" charset="0"/>
                <a:sym typeface="Arial"/>
              </a:rPr>
              <a:t>Phân tích được mối quan hệ giữa luận đề, luận điểm và lí lẽ, bằng chứng</a:t>
            </a:r>
            <a:endParaRPr lang="en-US" sz="3733" kern="0" dirty="0">
              <a:solidFill>
                <a:schemeClr val="tx1">
                  <a:lumMod val="50000"/>
                </a:schemeClr>
              </a:solidFill>
              <a:latin typeface="Times New Roman" panose="02020603050405020304" pitchFamily="18"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C6CFEEFD-6576-DBD6-F3AA-7850F7EE1EF7}"/>
              </a:ext>
            </a:extLst>
          </p:cNvPr>
          <p:cNvSpPr txBox="1"/>
          <p:nvPr/>
        </p:nvSpPr>
        <p:spPr>
          <a:xfrm>
            <a:off x="6719280" y="1582788"/>
            <a:ext cx="4254067" cy="1323632"/>
          </a:xfrm>
          <a:prstGeom prst="rect">
            <a:avLst/>
          </a:prstGeom>
          <a:noFill/>
        </p:spPr>
        <p:txBody>
          <a:bodyPr wrap="square">
            <a:spAutoFit/>
          </a:bodyPr>
          <a:lstStyle/>
          <a:p>
            <a:pPr defTabSz="1219170">
              <a:buClr>
                <a:srgbClr val="000000"/>
              </a:buClr>
            </a:pPr>
            <a:r>
              <a:rPr lang="vi-VN" sz="2667" kern="0" dirty="0">
                <a:solidFill>
                  <a:schemeClr val="tx1">
                    <a:lumMod val="50000"/>
                  </a:schemeClr>
                </a:solidFill>
                <a:latin typeface="Times New Roman" panose="02020603050405020304" pitchFamily="18" charset="0"/>
                <a:cs typeface="Times New Roman" panose="02020603050405020304" pitchFamily="18" charset="0"/>
                <a:sym typeface="Arial"/>
              </a:rPr>
              <a:t>Phân biệt được bằng chứng khách quan và ý kiến, đánh giá chủ quan của người viết</a:t>
            </a:r>
            <a:endParaRPr lang="en-US" sz="2667" kern="0" dirty="0">
              <a:solidFill>
                <a:schemeClr val="tx1">
                  <a:lumMod val="50000"/>
                </a:schemeClr>
              </a:solidFill>
              <a:latin typeface="Times New Roman" panose="02020603050405020304" pitchFamily="18" charset="0"/>
              <a:cs typeface="Times New Roman" panose="02020603050405020304" pitchFamily="18" charset="0"/>
              <a:sym typeface="Arial"/>
            </a:endParaRPr>
          </a:p>
        </p:txBody>
      </p:sp>
      <p:sp>
        <p:nvSpPr>
          <p:cNvPr id="17" name="TextBox 16">
            <a:extLst>
              <a:ext uri="{FF2B5EF4-FFF2-40B4-BE49-F238E27FC236}">
                <a16:creationId xmlns:a16="http://schemas.microsoft.com/office/drawing/2014/main" id="{D77E5CD9-6F64-D425-ABAF-8684634E4398}"/>
              </a:ext>
            </a:extLst>
          </p:cNvPr>
          <p:cNvSpPr txBox="1"/>
          <p:nvPr/>
        </p:nvSpPr>
        <p:spPr>
          <a:xfrm>
            <a:off x="7197224" y="2958195"/>
            <a:ext cx="4233323" cy="1323632"/>
          </a:xfrm>
          <a:prstGeom prst="rect">
            <a:avLst/>
          </a:prstGeom>
          <a:noFill/>
        </p:spPr>
        <p:txBody>
          <a:bodyPr wrap="square">
            <a:spAutoFit/>
          </a:bodyPr>
          <a:lstStyle/>
          <a:p>
            <a:pPr defTabSz="1219170">
              <a:buClr>
                <a:srgbClr val="000000"/>
              </a:buClr>
            </a:pPr>
            <a:r>
              <a:rPr lang="en-US" sz="2667" kern="0" dirty="0" err="1">
                <a:solidFill>
                  <a:schemeClr val="tx1">
                    <a:lumMod val="50000"/>
                  </a:schemeClr>
                </a:solidFill>
                <a:latin typeface="Times New Roman" panose="02020603050405020304" pitchFamily="18" charset="0"/>
                <a:cs typeface="Times New Roman" panose="02020603050405020304" pitchFamily="18" charset="0"/>
                <a:sym typeface="Arial"/>
              </a:rPr>
              <a:t>Liên</a:t>
            </a:r>
            <a:r>
              <a:rPr lang="en-US" sz="2667" kern="0" dirty="0">
                <a:solidFill>
                  <a:schemeClr val="tx1">
                    <a:lumMod val="50000"/>
                  </a:schemeClr>
                </a:solidFill>
                <a:latin typeface="Times New Roman" panose="02020603050405020304" pitchFamily="18" charset="0"/>
                <a:cs typeface="Times New Roman" panose="02020603050405020304" pitchFamily="18" charset="0"/>
                <a:sym typeface="Arial"/>
              </a:rPr>
              <a:t> </a:t>
            </a:r>
            <a:r>
              <a:rPr lang="en-US" sz="2667" kern="0" dirty="0" err="1">
                <a:solidFill>
                  <a:schemeClr val="tx1">
                    <a:lumMod val="50000"/>
                  </a:schemeClr>
                </a:solidFill>
                <a:latin typeface="Times New Roman" panose="02020603050405020304" pitchFamily="18" charset="0"/>
                <a:cs typeface="Times New Roman" panose="02020603050405020304" pitchFamily="18" charset="0"/>
                <a:sym typeface="Arial"/>
              </a:rPr>
              <a:t>hệ</a:t>
            </a:r>
            <a:r>
              <a:rPr lang="en-US" sz="2667" kern="0" dirty="0">
                <a:solidFill>
                  <a:schemeClr val="tx1">
                    <a:lumMod val="50000"/>
                  </a:schemeClr>
                </a:solidFill>
                <a:latin typeface="Times New Roman" panose="02020603050405020304" pitchFamily="18" charset="0"/>
                <a:cs typeface="Times New Roman" panose="02020603050405020304" pitchFamily="18" charset="0"/>
                <a:sym typeface="Arial"/>
              </a:rPr>
              <a:t> </a:t>
            </a:r>
            <a:r>
              <a:rPr lang="en-US" sz="2667" kern="0" dirty="0" err="1">
                <a:solidFill>
                  <a:schemeClr val="tx1">
                    <a:lumMod val="50000"/>
                  </a:schemeClr>
                </a:solidFill>
                <a:latin typeface="Times New Roman" panose="02020603050405020304" pitchFamily="18" charset="0"/>
                <a:cs typeface="Times New Roman" panose="02020603050405020304" pitchFamily="18" charset="0"/>
                <a:sym typeface="Arial"/>
              </a:rPr>
              <a:t>được</a:t>
            </a:r>
            <a:r>
              <a:rPr lang="en-US" sz="2667" kern="0" dirty="0">
                <a:solidFill>
                  <a:schemeClr val="tx1">
                    <a:lumMod val="50000"/>
                  </a:schemeClr>
                </a:solidFill>
                <a:latin typeface="Times New Roman" panose="02020603050405020304" pitchFamily="18" charset="0"/>
                <a:cs typeface="Times New Roman" panose="02020603050405020304" pitchFamily="18" charset="0"/>
                <a:sym typeface="Arial"/>
              </a:rPr>
              <a:t> </a:t>
            </a:r>
            <a:r>
              <a:rPr lang="en-US" sz="2667" kern="0" dirty="0" err="1">
                <a:solidFill>
                  <a:schemeClr val="tx1">
                    <a:lumMod val="50000"/>
                  </a:schemeClr>
                </a:solidFill>
                <a:latin typeface="Times New Roman" panose="02020603050405020304" pitchFamily="18" charset="0"/>
                <a:cs typeface="Times New Roman" panose="02020603050405020304" pitchFamily="18" charset="0"/>
                <a:sym typeface="Arial"/>
              </a:rPr>
              <a:t>nội</a:t>
            </a:r>
            <a:r>
              <a:rPr lang="en-US" sz="2667" kern="0" dirty="0">
                <a:solidFill>
                  <a:schemeClr val="tx1">
                    <a:lumMod val="50000"/>
                  </a:schemeClr>
                </a:solidFill>
                <a:latin typeface="Times New Roman" panose="02020603050405020304" pitchFamily="18" charset="0"/>
                <a:cs typeface="Times New Roman" panose="02020603050405020304" pitchFamily="18" charset="0"/>
                <a:sym typeface="Arial"/>
              </a:rPr>
              <a:t> dung </a:t>
            </a:r>
            <a:r>
              <a:rPr lang="en-US" sz="2667" kern="0" dirty="0" err="1">
                <a:solidFill>
                  <a:schemeClr val="tx1">
                    <a:lumMod val="50000"/>
                  </a:schemeClr>
                </a:solidFill>
                <a:latin typeface="Times New Roman" panose="02020603050405020304" pitchFamily="18" charset="0"/>
                <a:cs typeface="Times New Roman" panose="02020603050405020304" pitchFamily="18" charset="0"/>
                <a:sym typeface="Arial"/>
              </a:rPr>
              <a:t>nêu</a:t>
            </a:r>
            <a:r>
              <a:rPr lang="en-US" sz="2667" kern="0" dirty="0">
                <a:solidFill>
                  <a:schemeClr val="tx1">
                    <a:lumMod val="50000"/>
                  </a:schemeClr>
                </a:solidFill>
                <a:latin typeface="Times New Roman" panose="02020603050405020304" pitchFamily="18" charset="0"/>
                <a:cs typeface="Times New Roman" panose="02020603050405020304" pitchFamily="18" charset="0"/>
                <a:sym typeface="Arial"/>
              </a:rPr>
              <a:t> </a:t>
            </a:r>
            <a:r>
              <a:rPr lang="en-US" sz="2667" kern="0" dirty="0" err="1">
                <a:solidFill>
                  <a:schemeClr val="tx1">
                    <a:lumMod val="50000"/>
                  </a:schemeClr>
                </a:solidFill>
                <a:latin typeface="Times New Roman" panose="02020603050405020304" pitchFamily="18" charset="0"/>
                <a:cs typeface="Times New Roman" panose="02020603050405020304" pitchFamily="18" charset="0"/>
                <a:sym typeface="Arial"/>
              </a:rPr>
              <a:t>trong</a:t>
            </a:r>
            <a:r>
              <a:rPr lang="en-US" sz="2667" kern="0" dirty="0">
                <a:solidFill>
                  <a:schemeClr val="tx1">
                    <a:lumMod val="50000"/>
                  </a:schemeClr>
                </a:solidFill>
                <a:latin typeface="Times New Roman" panose="02020603050405020304" pitchFamily="18" charset="0"/>
                <a:cs typeface="Times New Roman" panose="02020603050405020304" pitchFamily="18" charset="0"/>
                <a:sym typeface="Arial"/>
              </a:rPr>
              <a:t> </a:t>
            </a:r>
            <a:r>
              <a:rPr lang="en-US" sz="2667" kern="0" dirty="0" err="1">
                <a:solidFill>
                  <a:schemeClr val="tx1">
                    <a:lumMod val="50000"/>
                  </a:schemeClr>
                </a:solidFill>
                <a:latin typeface="Times New Roman" panose="02020603050405020304" pitchFamily="18" charset="0"/>
                <a:cs typeface="Times New Roman" panose="02020603050405020304" pitchFamily="18" charset="0"/>
                <a:sym typeface="Arial"/>
              </a:rPr>
              <a:t>văn</a:t>
            </a:r>
            <a:r>
              <a:rPr lang="en-US" sz="2667" kern="0" dirty="0">
                <a:solidFill>
                  <a:schemeClr val="tx1">
                    <a:lumMod val="50000"/>
                  </a:schemeClr>
                </a:solidFill>
                <a:latin typeface="Times New Roman" panose="02020603050405020304" pitchFamily="18" charset="0"/>
                <a:cs typeface="Times New Roman" panose="02020603050405020304" pitchFamily="18" charset="0"/>
                <a:sym typeface="Arial"/>
              </a:rPr>
              <a:t> </a:t>
            </a:r>
            <a:r>
              <a:rPr lang="en-US" sz="2667" kern="0" dirty="0" err="1">
                <a:solidFill>
                  <a:schemeClr val="tx1">
                    <a:lumMod val="50000"/>
                  </a:schemeClr>
                </a:solidFill>
                <a:latin typeface="Times New Roman" panose="02020603050405020304" pitchFamily="18" charset="0"/>
                <a:cs typeface="Times New Roman" panose="02020603050405020304" pitchFamily="18" charset="0"/>
                <a:sym typeface="Arial"/>
              </a:rPr>
              <a:t>bản</a:t>
            </a:r>
            <a:r>
              <a:rPr lang="en-US" sz="2667" kern="0" dirty="0">
                <a:solidFill>
                  <a:schemeClr val="tx1">
                    <a:lumMod val="50000"/>
                  </a:schemeClr>
                </a:solidFill>
                <a:latin typeface="Times New Roman" panose="02020603050405020304" pitchFamily="18" charset="0"/>
                <a:cs typeface="Times New Roman" panose="02020603050405020304" pitchFamily="18" charset="0"/>
                <a:sym typeface="Arial"/>
              </a:rPr>
              <a:t> </a:t>
            </a:r>
            <a:r>
              <a:rPr lang="en-US" sz="2667" kern="0" dirty="0" err="1">
                <a:solidFill>
                  <a:schemeClr val="tx1">
                    <a:lumMod val="50000"/>
                  </a:schemeClr>
                </a:solidFill>
                <a:latin typeface="Times New Roman" panose="02020603050405020304" pitchFamily="18" charset="0"/>
                <a:cs typeface="Times New Roman" panose="02020603050405020304" pitchFamily="18" charset="0"/>
                <a:sym typeface="Arial"/>
              </a:rPr>
              <a:t>với</a:t>
            </a:r>
            <a:r>
              <a:rPr lang="en-US" sz="2667" kern="0" dirty="0">
                <a:solidFill>
                  <a:schemeClr val="tx1">
                    <a:lumMod val="50000"/>
                  </a:schemeClr>
                </a:solidFill>
                <a:latin typeface="Times New Roman" panose="02020603050405020304" pitchFamily="18" charset="0"/>
                <a:cs typeface="Times New Roman" panose="02020603050405020304" pitchFamily="18" charset="0"/>
                <a:sym typeface="Arial"/>
              </a:rPr>
              <a:t> </a:t>
            </a:r>
            <a:r>
              <a:rPr lang="en-US" sz="2667" kern="0" dirty="0" err="1">
                <a:solidFill>
                  <a:schemeClr val="tx1">
                    <a:lumMod val="50000"/>
                  </a:schemeClr>
                </a:solidFill>
                <a:latin typeface="Times New Roman" panose="02020603050405020304" pitchFamily="18" charset="0"/>
                <a:cs typeface="Times New Roman" panose="02020603050405020304" pitchFamily="18" charset="0"/>
                <a:sym typeface="Arial"/>
              </a:rPr>
              <a:t>những</a:t>
            </a:r>
            <a:r>
              <a:rPr lang="en-US" sz="2667" kern="0" dirty="0">
                <a:solidFill>
                  <a:schemeClr val="tx1">
                    <a:lumMod val="50000"/>
                  </a:schemeClr>
                </a:solidFill>
                <a:latin typeface="Times New Roman" panose="02020603050405020304" pitchFamily="18" charset="0"/>
                <a:cs typeface="Times New Roman" panose="02020603050405020304" pitchFamily="18" charset="0"/>
                <a:sym typeface="Arial"/>
              </a:rPr>
              <a:t> </a:t>
            </a:r>
            <a:r>
              <a:rPr lang="en-US" sz="2667" kern="0" dirty="0" err="1">
                <a:solidFill>
                  <a:schemeClr val="tx1">
                    <a:lumMod val="50000"/>
                  </a:schemeClr>
                </a:solidFill>
                <a:latin typeface="Times New Roman" panose="02020603050405020304" pitchFamily="18" charset="0"/>
                <a:cs typeface="Times New Roman" panose="02020603050405020304" pitchFamily="18" charset="0"/>
                <a:sym typeface="Arial"/>
              </a:rPr>
              <a:t>vấn</a:t>
            </a:r>
            <a:r>
              <a:rPr lang="en-US" sz="2667" kern="0" dirty="0">
                <a:solidFill>
                  <a:schemeClr val="tx1">
                    <a:lumMod val="50000"/>
                  </a:schemeClr>
                </a:solidFill>
                <a:latin typeface="Times New Roman" panose="02020603050405020304" pitchFamily="18" charset="0"/>
                <a:cs typeface="Times New Roman" panose="02020603050405020304" pitchFamily="18" charset="0"/>
                <a:sym typeface="Arial"/>
              </a:rPr>
              <a:t> </a:t>
            </a:r>
            <a:r>
              <a:rPr lang="en-US" sz="2667" kern="0" dirty="0" err="1">
                <a:solidFill>
                  <a:schemeClr val="tx1">
                    <a:lumMod val="50000"/>
                  </a:schemeClr>
                </a:solidFill>
                <a:latin typeface="Times New Roman" panose="02020603050405020304" pitchFamily="18" charset="0"/>
                <a:cs typeface="Times New Roman" panose="02020603050405020304" pitchFamily="18" charset="0"/>
                <a:sym typeface="Arial"/>
              </a:rPr>
              <a:t>đề</a:t>
            </a:r>
            <a:r>
              <a:rPr lang="en-US" sz="2667" kern="0" dirty="0">
                <a:solidFill>
                  <a:schemeClr val="tx1">
                    <a:lumMod val="50000"/>
                  </a:schemeClr>
                </a:solidFill>
                <a:latin typeface="Times New Roman" panose="02020603050405020304" pitchFamily="18" charset="0"/>
                <a:cs typeface="Times New Roman" panose="02020603050405020304" pitchFamily="18" charset="0"/>
                <a:sym typeface="Arial"/>
              </a:rPr>
              <a:t> </a:t>
            </a:r>
            <a:r>
              <a:rPr lang="en-US" sz="2667" kern="0" dirty="0" err="1">
                <a:solidFill>
                  <a:schemeClr val="tx1">
                    <a:lumMod val="50000"/>
                  </a:schemeClr>
                </a:solidFill>
                <a:latin typeface="Times New Roman" panose="02020603050405020304" pitchFamily="18" charset="0"/>
                <a:cs typeface="Times New Roman" panose="02020603050405020304" pitchFamily="18" charset="0"/>
                <a:sym typeface="Arial"/>
              </a:rPr>
              <a:t>của</a:t>
            </a:r>
            <a:r>
              <a:rPr lang="en-US" sz="2667" kern="0" dirty="0">
                <a:solidFill>
                  <a:schemeClr val="tx1">
                    <a:lumMod val="50000"/>
                  </a:schemeClr>
                </a:solidFill>
                <a:latin typeface="Times New Roman" panose="02020603050405020304" pitchFamily="18" charset="0"/>
                <a:cs typeface="Times New Roman" panose="02020603050405020304" pitchFamily="18" charset="0"/>
                <a:sym typeface="Arial"/>
              </a:rPr>
              <a:t> </a:t>
            </a:r>
            <a:r>
              <a:rPr lang="en-US" sz="2667" kern="0" dirty="0" err="1">
                <a:solidFill>
                  <a:schemeClr val="tx1">
                    <a:lumMod val="50000"/>
                  </a:schemeClr>
                </a:solidFill>
                <a:latin typeface="Times New Roman" panose="02020603050405020304" pitchFamily="18" charset="0"/>
                <a:cs typeface="Times New Roman" panose="02020603050405020304" pitchFamily="18" charset="0"/>
                <a:sym typeface="Arial"/>
              </a:rPr>
              <a:t>xã</a:t>
            </a:r>
            <a:r>
              <a:rPr lang="en-US" sz="2667" kern="0" dirty="0">
                <a:solidFill>
                  <a:schemeClr val="tx1">
                    <a:lumMod val="50000"/>
                  </a:schemeClr>
                </a:solidFill>
                <a:latin typeface="Times New Roman" panose="02020603050405020304" pitchFamily="18" charset="0"/>
                <a:cs typeface="Times New Roman" panose="02020603050405020304" pitchFamily="18" charset="0"/>
                <a:sym typeface="Arial"/>
              </a:rPr>
              <a:t> </a:t>
            </a:r>
            <a:r>
              <a:rPr lang="en-US" sz="2667" kern="0" dirty="0" err="1">
                <a:solidFill>
                  <a:schemeClr val="tx1">
                    <a:lumMod val="50000"/>
                  </a:schemeClr>
                </a:solidFill>
                <a:latin typeface="Times New Roman" panose="02020603050405020304" pitchFamily="18" charset="0"/>
                <a:cs typeface="Times New Roman" panose="02020603050405020304" pitchFamily="18" charset="0"/>
                <a:sym typeface="Arial"/>
              </a:rPr>
              <a:t>hội</a:t>
            </a:r>
            <a:r>
              <a:rPr lang="en-US" sz="2667" kern="0" dirty="0">
                <a:solidFill>
                  <a:schemeClr val="tx1">
                    <a:lumMod val="50000"/>
                  </a:schemeClr>
                </a:solidFill>
                <a:latin typeface="Times New Roman" panose="02020603050405020304" pitchFamily="18" charset="0"/>
                <a:cs typeface="Times New Roman" panose="02020603050405020304" pitchFamily="18" charset="0"/>
                <a:sym typeface="Arial"/>
              </a:rPr>
              <a:t> </a:t>
            </a:r>
            <a:r>
              <a:rPr lang="en-US" sz="2667" kern="0" dirty="0" err="1">
                <a:solidFill>
                  <a:schemeClr val="tx1">
                    <a:lumMod val="50000"/>
                  </a:schemeClr>
                </a:solidFill>
                <a:latin typeface="Times New Roman" panose="02020603050405020304" pitchFamily="18" charset="0"/>
                <a:cs typeface="Times New Roman" panose="02020603050405020304" pitchFamily="18" charset="0"/>
                <a:sym typeface="Arial"/>
              </a:rPr>
              <a:t>đương</a:t>
            </a:r>
            <a:r>
              <a:rPr lang="en-US" sz="2667" kern="0" dirty="0">
                <a:solidFill>
                  <a:schemeClr val="tx1">
                    <a:lumMod val="50000"/>
                  </a:schemeClr>
                </a:solidFill>
                <a:latin typeface="Times New Roman" panose="02020603050405020304" pitchFamily="18" charset="0"/>
                <a:cs typeface="Times New Roman" panose="02020603050405020304" pitchFamily="18" charset="0"/>
                <a:sym typeface="Arial"/>
              </a:rPr>
              <a:t> </a:t>
            </a:r>
            <a:r>
              <a:rPr lang="en-US" sz="2667" kern="0" dirty="0" err="1">
                <a:solidFill>
                  <a:schemeClr val="tx1">
                    <a:lumMod val="50000"/>
                  </a:schemeClr>
                </a:solidFill>
                <a:latin typeface="Times New Roman" panose="02020603050405020304" pitchFamily="18" charset="0"/>
                <a:cs typeface="Times New Roman" panose="02020603050405020304" pitchFamily="18" charset="0"/>
                <a:sym typeface="Arial"/>
              </a:rPr>
              <a:t>đại</a:t>
            </a:r>
            <a:r>
              <a:rPr lang="en-US" sz="2667" kern="0" dirty="0">
                <a:solidFill>
                  <a:schemeClr val="tx1">
                    <a:lumMod val="50000"/>
                  </a:schemeClr>
                </a:solidFill>
                <a:latin typeface="Times New Roman" panose="02020603050405020304" pitchFamily="18" charset="0"/>
                <a:cs typeface="Times New Roman" panose="02020603050405020304" pitchFamily="18" charset="0"/>
                <a:sym typeface="Arial"/>
              </a:rPr>
              <a:t>.</a:t>
            </a:r>
            <a:endParaRPr lang="en-US" sz="5333" kern="0" dirty="0">
              <a:solidFill>
                <a:schemeClr val="tx1">
                  <a:lumMod val="50000"/>
                </a:schemeClr>
              </a:solidFill>
              <a:latin typeface="Times New Roman" panose="02020603050405020304" pitchFamily="18" charset="0"/>
              <a:cs typeface="Times New Roman" panose="02020603050405020304" pitchFamily="18" charset="0"/>
              <a:sym typeface="Arial"/>
            </a:endParaRPr>
          </a:p>
        </p:txBody>
      </p:sp>
      <p:pic>
        <p:nvPicPr>
          <p:cNvPr id="18" name="Picture 17" descr="A group of cartoon characters&#10;&#10;Description automatically generated">
            <a:extLst>
              <a:ext uri="{FF2B5EF4-FFF2-40B4-BE49-F238E27FC236}">
                <a16:creationId xmlns:a16="http://schemas.microsoft.com/office/drawing/2014/main" id="{072FBAF7-A9AD-A824-157B-152A5BA7BA0F}"/>
              </a:ext>
            </a:extLst>
          </p:cNvPr>
          <p:cNvPicPr>
            <a:picLocks noChangeAspect="1"/>
          </p:cNvPicPr>
          <p:nvPr/>
        </p:nvPicPr>
        <p:blipFill rotWithShape="1">
          <a:blip r:embed="rId3">
            <a:clrChange>
              <a:clrFrom>
                <a:srgbClr val="FFFCF3"/>
              </a:clrFrom>
              <a:clrTo>
                <a:srgbClr val="FFFCF3">
                  <a:alpha val="0"/>
                </a:srgbClr>
              </a:clrTo>
            </a:clrChange>
            <a:extLst>
              <a:ext uri="{28A0092B-C50C-407E-A947-70E740481C1C}">
                <a14:useLocalDpi xmlns:a14="http://schemas.microsoft.com/office/drawing/2010/main" val="0"/>
              </a:ext>
            </a:extLst>
          </a:blip>
          <a:srcRect l="-252" t="52403" r="44743" b="-5216"/>
          <a:stretch/>
        </p:blipFill>
        <p:spPr>
          <a:xfrm>
            <a:off x="4158101" y="3835619"/>
            <a:ext cx="3861536" cy="3673973"/>
          </a:xfrm>
          <a:prstGeom prst="rect">
            <a:avLst/>
          </a:prstGeom>
        </p:spPr>
      </p:pic>
    </p:spTree>
    <p:extLst>
      <p:ext uri="{BB962C8B-B14F-4D97-AF65-F5344CB8AC3E}">
        <p14:creationId xmlns:p14="http://schemas.microsoft.com/office/powerpoint/2010/main" val="3361836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3F758D-0D01-79E7-9D6E-26A7550072F6}"/>
              </a:ext>
            </a:extLst>
          </p:cNvPr>
          <p:cNvPicPr>
            <a:picLocks noChangeAspect="1"/>
          </p:cNvPicPr>
          <p:nvPr/>
        </p:nvPicPr>
        <p:blipFill>
          <a:blip r:embed="rId2"/>
          <a:stretch>
            <a:fillRect/>
          </a:stretch>
        </p:blipFill>
        <p:spPr>
          <a:xfrm>
            <a:off x="0" y="1673"/>
            <a:ext cx="12192000" cy="6854653"/>
          </a:xfrm>
          <a:prstGeom prst="rect">
            <a:avLst/>
          </a:prstGeom>
        </p:spPr>
      </p:pic>
      <p:sp>
        <p:nvSpPr>
          <p:cNvPr id="7" name="Google Shape;37542;p58">
            <a:extLst>
              <a:ext uri="{FF2B5EF4-FFF2-40B4-BE49-F238E27FC236}">
                <a16:creationId xmlns:a16="http://schemas.microsoft.com/office/drawing/2014/main" id="{999F4075-A956-98C7-B1B8-45EA0112E477}"/>
              </a:ext>
            </a:extLst>
          </p:cNvPr>
          <p:cNvSpPr txBox="1">
            <a:spLocks noGrp="1"/>
          </p:cNvSpPr>
          <p:nvPr/>
        </p:nvSpPr>
        <p:spPr>
          <a:xfrm>
            <a:off x="3464829" y="481587"/>
            <a:ext cx="5523600" cy="2106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800"/>
              <a:buFont typeface="Quicksand"/>
              <a:buNone/>
              <a:defRPr sz="6000" b="1" i="0" u="none" strike="noStrike" cap="none">
                <a:solidFill>
                  <a:schemeClr val="accent5"/>
                </a:solidFill>
                <a:latin typeface="Quicksand"/>
                <a:ea typeface="Quicksand"/>
                <a:cs typeface="Quicksand"/>
                <a:sym typeface="Quicksand"/>
              </a:defRPr>
            </a:lvl1pPr>
            <a:lvl2pPr marR="0" lvl="1"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2pPr>
            <a:lvl3pPr marR="0" lvl="2"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3pPr>
            <a:lvl4pPr marR="0" lvl="3"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4pPr>
            <a:lvl5pPr marR="0" lvl="4"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5pPr>
            <a:lvl6pPr marR="0" lvl="5"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6pPr>
            <a:lvl7pPr marR="0" lvl="6"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7pPr>
            <a:lvl8pPr marR="0" lvl="7"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8pPr>
            <a:lvl9pPr marR="0" lvl="8"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9pPr>
          </a:lstStyle>
          <a:p>
            <a:pPr marL="0" marR="0" lvl="0" indent="0" algn="ctr" defTabSz="914400" rtl="0" eaLnBrk="1" fontAlgn="auto" latinLnBrk="0" hangingPunct="1">
              <a:lnSpc>
                <a:spcPct val="100000"/>
              </a:lnSpc>
              <a:spcBef>
                <a:spcPts val="0"/>
              </a:spcBef>
              <a:spcAft>
                <a:spcPts val="0"/>
              </a:spcAft>
              <a:buClr>
                <a:srgbClr val="EBC255"/>
              </a:buClr>
              <a:buSzPts val="4800"/>
              <a:buFont typeface="Quicksand"/>
              <a:buNone/>
              <a:tabLst/>
              <a:defRPr/>
            </a:pPr>
            <a:r>
              <a:rPr kumimoji="0" lang="en" sz="8000" b="1" i="0" u="none" strike="noStrike" kern="0" cap="none" spc="0" normalizeH="0" baseline="0" noProof="0" dirty="0">
                <a:ln>
                  <a:noFill/>
                </a:ln>
                <a:solidFill>
                  <a:schemeClr val="accent2">
                    <a:lumMod val="75000"/>
                  </a:schemeClr>
                </a:solidFill>
                <a:effectLst/>
                <a:uLnTx/>
                <a:uFillTx/>
                <a:latin typeface="Quicksand"/>
                <a:sym typeface="Quicksand"/>
              </a:rPr>
              <a:t>Hoạt động luyện</a:t>
            </a:r>
            <a:r>
              <a:rPr kumimoji="0" lang="en" sz="8000" b="1" i="0" u="none" strike="noStrike" kern="0" cap="none" spc="0" normalizeH="0" noProof="0" dirty="0">
                <a:ln>
                  <a:noFill/>
                </a:ln>
                <a:solidFill>
                  <a:schemeClr val="accent2">
                    <a:lumMod val="75000"/>
                  </a:schemeClr>
                </a:solidFill>
                <a:effectLst/>
                <a:uLnTx/>
                <a:uFillTx/>
                <a:latin typeface="Quicksand"/>
                <a:sym typeface="Quicksand"/>
              </a:rPr>
              <a:t> tập</a:t>
            </a:r>
            <a:endParaRPr kumimoji="0" sz="8000" b="1" i="0" u="none" strike="noStrike" kern="0" cap="none" spc="0" normalizeH="0" baseline="0" noProof="0" dirty="0">
              <a:ln>
                <a:noFill/>
              </a:ln>
              <a:solidFill>
                <a:schemeClr val="accent2">
                  <a:lumMod val="75000"/>
                </a:schemeClr>
              </a:solidFill>
              <a:effectLst/>
              <a:uLnTx/>
              <a:uFillTx/>
              <a:latin typeface="Quicksand"/>
              <a:sym typeface="Quicksand"/>
            </a:endParaRPr>
          </a:p>
        </p:txBody>
      </p:sp>
      <p:pic>
        <p:nvPicPr>
          <p:cNvPr id="8" name="Picture 7" descr="A group of cartoon characters&#10;&#10;Description automatically generated">
            <a:extLst>
              <a:ext uri="{FF2B5EF4-FFF2-40B4-BE49-F238E27FC236}">
                <a16:creationId xmlns:a16="http://schemas.microsoft.com/office/drawing/2014/main" id="{79767055-1A7C-2AEC-F13D-9635E712FDC1}"/>
              </a:ext>
            </a:extLst>
          </p:cNvPr>
          <p:cNvPicPr>
            <a:picLocks noChangeAspect="1"/>
          </p:cNvPicPr>
          <p:nvPr/>
        </p:nvPicPr>
        <p:blipFill rotWithShape="1">
          <a:blip r:embed="rId3">
            <a:clrChange>
              <a:clrFrom>
                <a:srgbClr val="FFEFC3"/>
              </a:clrFrom>
              <a:clrTo>
                <a:srgbClr val="FFEFC3">
                  <a:alpha val="0"/>
                </a:srgbClr>
              </a:clrTo>
            </a:clrChange>
            <a:extLst>
              <a:ext uri="{28A0092B-C50C-407E-A947-70E740481C1C}">
                <a14:useLocalDpi xmlns:a14="http://schemas.microsoft.com/office/drawing/2010/main" val="0"/>
              </a:ext>
            </a:extLst>
          </a:blip>
          <a:srcRect l="5866" t="365" r="50108" b="50140"/>
          <a:stretch/>
        </p:blipFill>
        <p:spPr>
          <a:xfrm>
            <a:off x="-402927" y="3249386"/>
            <a:ext cx="5121884" cy="3838857"/>
          </a:xfrm>
          <a:prstGeom prst="rect">
            <a:avLst/>
          </a:prstGeom>
        </p:spPr>
      </p:pic>
    </p:spTree>
    <p:extLst>
      <p:ext uri="{BB962C8B-B14F-4D97-AF65-F5344CB8AC3E}">
        <p14:creationId xmlns:p14="http://schemas.microsoft.com/office/powerpoint/2010/main" val="4179042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00072-92CA-F135-55EC-276C7936C3E0}"/>
              </a:ext>
            </a:extLst>
          </p:cNvPr>
          <p:cNvPicPr>
            <a:picLocks noChangeAspect="1"/>
          </p:cNvPicPr>
          <p:nvPr/>
        </p:nvPicPr>
        <p:blipFill>
          <a:blip r:embed="rId2"/>
          <a:stretch>
            <a:fillRect/>
          </a:stretch>
        </p:blipFill>
        <p:spPr>
          <a:xfrm>
            <a:off x="0" y="1673"/>
            <a:ext cx="12192000" cy="6854653"/>
          </a:xfrm>
          <a:prstGeom prst="rect">
            <a:avLst/>
          </a:prstGeom>
        </p:spPr>
      </p:pic>
      <p:sp>
        <p:nvSpPr>
          <p:cNvPr id="4" name="Google Shape;3504;p49">
            <a:extLst>
              <a:ext uri="{FF2B5EF4-FFF2-40B4-BE49-F238E27FC236}">
                <a16:creationId xmlns:a16="http://schemas.microsoft.com/office/drawing/2014/main" id="{3325FF26-BA40-1DF2-78C2-1B1426689FE4}"/>
              </a:ext>
            </a:extLst>
          </p:cNvPr>
          <p:cNvSpPr txBox="1">
            <a:spLocks noGrp="1"/>
          </p:cNvSpPr>
          <p:nvPr/>
        </p:nvSpPr>
        <p:spPr>
          <a:xfrm>
            <a:off x="1638272" y="203506"/>
            <a:ext cx="8408749"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500"/>
              <a:buFont typeface="Fredoka"/>
              <a:buNone/>
              <a:defRPr sz="3500" b="1" i="0" u="none" strike="noStrike" cap="none">
                <a:solidFill>
                  <a:schemeClr val="lt2"/>
                </a:solidFill>
                <a:latin typeface="Fredoka"/>
                <a:ea typeface="Fredoka"/>
                <a:cs typeface="Fredoka"/>
                <a:sym typeface="Fredoka"/>
              </a:defRPr>
            </a:lvl1pPr>
            <a:lvl2pPr marR="0" lvl="1"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9pPr>
          </a:lstStyle>
          <a:p>
            <a:pPr>
              <a:lnSpc>
                <a:spcPct val="100000"/>
              </a:lnSpc>
              <a:spcAft>
                <a:spcPts val="80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Hoạt động luyện tập</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Google Shape;2045;p65">
            <a:extLst>
              <a:ext uri="{FF2B5EF4-FFF2-40B4-BE49-F238E27FC236}">
                <a16:creationId xmlns:a16="http://schemas.microsoft.com/office/drawing/2014/main" id="{FEF355BA-C20B-0F1C-F0C0-97856134C0DE}"/>
              </a:ext>
            </a:extLst>
          </p:cNvPr>
          <p:cNvSpPr/>
          <p:nvPr/>
        </p:nvSpPr>
        <p:spPr>
          <a:xfrm>
            <a:off x="1535351" y="203506"/>
            <a:ext cx="8614592" cy="837503"/>
          </a:xfrm>
          <a:prstGeom prst="roundRect">
            <a:avLst>
              <a:gd name="adj" fmla="val 9575"/>
            </a:avLst>
          </a:prstGeom>
          <a:noFill/>
          <a:ln w="19050" cap="flat" cmpd="sng">
            <a:solidFill>
              <a:srgbClr val="C65E47">
                <a:lumMod val="50000"/>
              </a:srgb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7" name="图片 1" descr="微信截图_20220503125252">
            <a:extLst>
              <a:ext uri="{FF2B5EF4-FFF2-40B4-BE49-F238E27FC236}">
                <a16:creationId xmlns:a16="http://schemas.microsoft.com/office/drawing/2014/main" id="{786410CE-B5E0-7C9D-3188-81598D2EF813}"/>
              </a:ext>
            </a:extLst>
          </p:cNvPr>
          <p:cNvPicPr>
            <a:picLocks noChangeAspect="1"/>
          </p:cNvPicPr>
          <p:nvPr/>
        </p:nvPicPr>
        <p:blipFill>
          <a:blip r:embed="rId3"/>
          <a:stretch>
            <a:fillRect/>
          </a:stretch>
        </p:blipFill>
        <p:spPr>
          <a:xfrm flipH="1">
            <a:off x="489195" y="4129742"/>
            <a:ext cx="5353451" cy="2858985"/>
          </a:xfrm>
          <a:prstGeom prst="rect">
            <a:avLst/>
          </a:prstGeom>
        </p:spPr>
      </p:pic>
      <p:pic>
        <p:nvPicPr>
          <p:cNvPr id="8" name="图片 2">
            <a:extLst>
              <a:ext uri="{FF2B5EF4-FFF2-40B4-BE49-F238E27FC236}">
                <a16:creationId xmlns:a16="http://schemas.microsoft.com/office/drawing/2014/main" id="{DA81B6A2-4F23-D844-C298-6C0BAC5C52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1" y="1510182"/>
            <a:ext cx="5810559" cy="4488129"/>
          </a:xfrm>
          <a:prstGeom prst="rect">
            <a:avLst/>
          </a:prstGeom>
        </p:spPr>
      </p:pic>
      <p:sp>
        <p:nvSpPr>
          <p:cNvPr id="10" name="文本框 5">
            <a:extLst>
              <a:ext uri="{FF2B5EF4-FFF2-40B4-BE49-F238E27FC236}">
                <a16:creationId xmlns:a16="http://schemas.microsoft.com/office/drawing/2014/main" id="{7CAA403D-4B63-1122-05B2-30051CE6B853}"/>
              </a:ext>
            </a:extLst>
          </p:cNvPr>
          <p:cNvSpPr txBox="1"/>
          <p:nvPr/>
        </p:nvSpPr>
        <p:spPr>
          <a:xfrm>
            <a:off x="7150586" y="2135597"/>
            <a:ext cx="3013469" cy="27187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4267" i="1">
                <a:solidFill>
                  <a:srgbClr val="FDF7E4"/>
                </a:solidFill>
                <a:latin typeface="Times New Roman" panose="02020603050405020304" pitchFamily="18" charset="0"/>
                <a:ea typeface="Times New Roman" panose="02020603050405020304" pitchFamily="18" charset="0"/>
                <a:sym typeface="Arial"/>
              </a:rPr>
              <a:t>Trò chơi </a:t>
            </a:r>
          </a:p>
          <a:p>
            <a:pPr algn="ctr" defTabSz="1219170">
              <a:defRPr/>
            </a:pPr>
            <a:r>
              <a:rPr lang="en-US" sz="6400" b="1" i="1">
                <a:solidFill>
                  <a:srgbClr val="FF9166">
                    <a:lumMod val="60000"/>
                    <a:lumOff val="40000"/>
                  </a:srgbClr>
                </a:solidFill>
                <a:latin typeface="Times New Roman" panose="02020603050405020304" pitchFamily="18" charset="0"/>
                <a:cs typeface="Times New Roman" panose="02020603050405020304" pitchFamily="18" charset="0"/>
                <a:sym typeface="Arial"/>
              </a:rPr>
              <a:t>Ô chữ </a:t>
            </a:r>
          </a:p>
          <a:p>
            <a:pPr algn="ctr" defTabSz="1219170">
              <a:defRPr/>
            </a:pPr>
            <a:r>
              <a:rPr lang="en-US" sz="6400" b="1" i="1">
                <a:solidFill>
                  <a:srgbClr val="FF9166">
                    <a:lumMod val="60000"/>
                    <a:lumOff val="40000"/>
                  </a:srgbClr>
                </a:solidFill>
                <a:latin typeface="Times New Roman" panose="02020603050405020304" pitchFamily="18" charset="0"/>
                <a:cs typeface="Times New Roman" panose="02020603050405020304" pitchFamily="18" charset="0"/>
                <a:sym typeface="Arial"/>
              </a:rPr>
              <a:t>bí mật</a:t>
            </a:r>
            <a:endParaRPr lang="en-US" sz="12800" b="1" dirty="0">
              <a:solidFill>
                <a:srgbClr val="FF9166">
                  <a:lumMod val="60000"/>
                  <a:lumOff val="40000"/>
                </a:srgb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873658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44D38C-CE84-D22D-9F51-0A98584DC182}"/>
              </a:ext>
            </a:extLst>
          </p:cNvPr>
          <p:cNvPicPr>
            <a:picLocks noChangeAspect="1"/>
          </p:cNvPicPr>
          <p:nvPr/>
        </p:nvPicPr>
        <p:blipFill>
          <a:blip r:embed="rId2"/>
          <a:stretch>
            <a:fillRect/>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1CFC5A20-BA0B-4162-9E16-429FC24184F7}"/>
              </a:ext>
            </a:extLst>
          </p:cNvPr>
          <p:cNvSpPr txBox="1"/>
          <p:nvPr/>
        </p:nvSpPr>
        <p:spPr>
          <a:xfrm>
            <a:off x="1710193" y="188865"/>
            <a:ext cx="6224996" cy="913007"/>
          </a:xfrm>
          <a:prstGeom prst="rect">
            <a:avLst/>
          </a:prstGeom>
          <a:noFill/>
        </p:spPr>
        <p:txBody>
          <a:bodyPr wrap="square" rtlCol="0">
            <a:spAutoFit/>
          </a:bodyPr>
          <a:lstStyle/>
          <a:p>
            <a:pPr defTabSz="913997">
              <a:defRPr/>
            </a:pPr>
            <a:r>
              <a:rPr lang="en-US" sz="5333" b="1">
                <a:solidFill>
                  <a:srgbClr val="ED7D31">
                    <a:lumMod val="50000"/>
                  </a:srgbClr>
                </a:solidFill>
                <a:latin typeface="Times New Roman" panose="02020603050405020304" pitchFamily="18" charset="0"/>
                <a:cs typeface="Times New Roman" panose="02020603050405020304" pitchFamily="18" charset="0"/>
                <a:sym typeface="Arial"/>
              </a:rPr>
              <a:t>Ô CHỮ BÍ MẬT</a:t>
            </a:r>
            <a:endParaRPr lang="en-US" sz="5333" b="1" dirty="0">
              <a:solidFill>
                <a:srgbClr val="ED7D31">
                  <a:lumMod val="50000"/>
                </a:srgbClr>
              </a:solidFill>
              <a:latin typeface="Times New Roman" panose="02020603050405020304" pitchFamily="18" charset="0"/>
              <a:cs typeface="Times New Roman" panose="02020603050405020304" pitchFamily="18" charset="0"/>
              <a:sym typeface="Arial"/>
            </a:endParaRPr>
          </a:p>
        </p:txBody>
      </p:sp>
      <p:sp>
        <p:nvSpPr>
          <p:cNvPr id="117" name="1">
            <a:hlinkClick r:id="rId3" action="ppaction://hlinksldjump"/>
            <a:extLst>
              <a:ext uri="{FF2B5EF4-FFF2-40B4-BE49-F238E27FC236}">
                <a16:creationId xmlns:a16="http://schemas.microsoft.com/office/drawing/2014/main" id="{085B5DAF-86EA-423F-A5CF-4DD1D08A311B}"/>
              </a:ext>
            </a:extLst>
          </p:cNvPr>
          <p:cNvSpPr/>
          <p:nvPr/>
        </p:nvSpPr>
        <p:spPr>
          <a:xfrm>
            <a:off x="142278" y="1694622"/>
            <a:ext cx="491961" cy="536852"/>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r>
              <a:rPr lang="vi-VN" sz="3200" b="1" dirty="0">
                <a:solidFill>
                  <a:prstClr val="white"/>
                </a:solidFill>
                <a:latin typeface="Cambria" panose="02040503050406030204" pitchFamily="18" charset="0"/>
                <a:sym typeface="Arial"/>
              </a:rPr>
              <a:t>1</a:t>
            </a:r>
            <a:endParaRPr lang="en-US" sz="3200" b="1" dirty="0">
              <a:solidFill>
                <a:prstClr val="white"/>
              </a:solidFill>
              <a:latin typeface="Cambria" panose="02040503050406030204" pitchFamily="18" charset="0"/>
              <a:sym typeface="Arial"/>
            </a:endParaRPr>
          </a:p>
        </p:txBody>
      </p:sp>
      <p:sp>
        <p:nvSpPr>
          <p:cNvPr id="119" name="1">
            <a:hlinkClick r:id="rId4" action="ppaction://hlinksldjump"/>
            <a:extLst>
              <a:ext uri="{FF2B5EF4-FFF2-40B4-BE49-F238E27FC236}">
                <a16:creationId xmlns:a16="http://schemas.microsoft.com/office/drawing/2014/main" id="{931A09A5-9A29-424A-913C-F2C520B9B63E}"/>
              </a:ext>
            </a:extLst>
          </p:cNvPr>
          <p:cNvSpPr/>
          <p:nvPr/>
        </p:nvSpPr>
        <p:spPr>
          <a:xfrm>
            <a:off x="153584" y="2404400"/>
            <a:ext cx="491961" cy="471551"/>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r>
              <a:rPr lang="vi-VN" sz="3200" b="1" dirty="0">
                <a:solidFill>
                  <a:prstClr val="white"/>
                </a:solidFill>
                <a:latin typeface="Cambria" panose="02040503050406030204" pitchFamily="18" charset="0"/>
                <a:sym typeface="Arial"/>
              </a:rPr>
              <a:t>2</a:t>
            </a:r>
            <a:endParaRPr lang="en-US" sz="3200" b="1" dirty="0">
              <a:solidFill>
                <a:prstClr val="white"/>
              </a:solidFill>
              <a:latin typeface="Cambria" panose="02040503050406030204" pitchFamily="18" charset="0"/>
              <a:sym typeface="Arial"/>
            </a:endParaRPr>
          </a:p>
        </p:txBody>
      </p:sp>
      <p:sp>
        <p:nvSpPr>
          <p:cNvPr id="120" name="1">
            <a:hlinkClick r:id="rId5" action="ppaction://hlinksldjump"/>
            <a:extLst>
              <a:ext uri="{FF2B5EF4-FFF2-40B4-BE49-F238E27FC236}">
                <a16:creationId xmlns:a16="http://schemas.microsoft.com/office/drawing/2014/main" id="{0D4ED5D8-BC13-4EF2-8D0E-EE1275291C7E}"/>
              </a:ext>
            </a:extLst>
          </p:cNvPr>
          <p:cNvSpPr/>
          <p:nvPr/>
        </p:nvSpPr>
        <p:spPr>
          <a:xfrm>
            <a:off x="153583" y="2983392"/>
            <a:ext cx="481800" cy="388305"/>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r>
              <a:rPr lang="vi-VN" sz="3200" b="1" dirty="0">
                <a:solidFill>
                  <a:prstClr val="white"/>
                </a:solidFill>
                <a:latin typeface="Cambria" panose="02040503050406030204" pitchFamily="18" charset="0"/>
                <a:sym typeface="Arial"/>
              </a:rPr>
              <a:t>3</a:t>
            </a:r>
            <a:endParaRPr lang="en-US" sz="3200" b="1" dirty="0">
              <a:solidFill>
                <a:prstClr val="white"/>
              </a:solidFill>
              <a:latin typeface="Cambria" panose="02040503050406030204" pitchFamily="18" charset="0"/>
              <a:sym typeface="Arial"/>
            </a:endParaRPr>
          </a:p>
        </p:txBody>
      </p:sp>
      <p:sp>
        <p:nvSpPr>
          <p:cNvPr id="121" name="1">
            <a:hlinkClick r:id="rId6" action="ppaction://hlinksldjump"/>
            <a:extLst>
              <a:ext uri="{FF2B5EF4-FFF2-40B4-BE49-F238E27FC236}">
                <a16:creationId xmlns:a16="http://schemas.microsoft.com/office/drawing/2014/main" id="{4101175E-5E96-4CFF-85B7-5FD306AA3E23}"/>
              </a:ext>
            </a:extLst>
          </p:cNvPr>
          <p:cNvSpPr/>
          <p:nvPr/>
        </p:nvSpPr>
        <p:spPr>
          <a:xfrm>
            <a:off x="153583" y="3442308"/>
            <a:ext cx="480656" cy="471550"/>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r>
              <a:rPr lang="vi-VN" sz="3200" b="1" dirty="0">
                <a:solidFill>
                  <a:prstClr val="white"/>
                </a:solidFill>
                <a:latin typeface="Cambria" panose="02040503050406030204" pitchFamily="18" charset="0"/>
                <a:sym typeface="Arial"/>
              </a:rPr>
              <a:t>4</a:t>
            </a:r>
            <a:endParaRPr lang="en-US" sz="3200" b="1" dirty="0">
              <a:solidFill>
                <a:prstClr val="white"/>
              </a:solidFill>
              <a:latin typeface="Cambria" panose="02040503050406030204" pitchFamily="18" charset="0"/>
              <a:sym typeface="Arial"/>
            </a:endParaRPr>
          </a:p>
        </p:txBody>
      </p:sp>
      <p:sp>
        <p:nvSpPr>
          <p:cNvPr id="349" name="1">
            <a:hlinkClick r:id="rId7" action="ppaction://hlinksldjump"/>
            <a:extLst>
              <a:ext uri="{FF2B5EF4-FFF2-40B4-BE49-F238E27FC236}">
                <a16:creationId xmlns:a16="http://schemas.microsoft.com/office/drawing/2014/main" id="{02A18C46-F52F-467D-AAA9-10AC060BF971}"/>
              </a:ext>
            </a:extLst>
          </p:cNvPr>
          <p:cNvSpPr/>
          <p:nvPr/>
        </p:nvSpPr>
        <p:spPr>
          <a:xfrm>
            <a:off x="153583" y="3978323"/>
            <a:ext cx="480656" cy="471550"/>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r>
              <a:rPr lang="en-US" sz="3200" b="1" dirty="0">
                <a:solidFill>
                  <a:prstClr val="white"/>
                </a:solidFill>
                <a:latin typeface="Cambria" panose="02040503050406030204" pitchFamily="18" charset="0"/>
                <a:sym typeface="Arial"/>
              </a:rPr>
              <a:t>5</a:t>
            </a:r>
          </a:p>
        </p:txBody>
      </p:sp>
      <p:sp>
        <p:nvSpPr>
          <p:cNvPr id="785" name="Rectangle: Rounded Corners 784">
            <a:hlinkClick r:id="rId8" action="ppaction://hlinksldjump"/>
            <a:extLst>
              <a:ext uri="{FF2B5EF4-FFF2-40B4-BE49-F238E27FC236}">
                <a16:creationId xmlns:a16="http://schemas.microsoft.com/office/drawing/2014/main" id="{8F854299-043F-7308-BB29-07D3941DD1D0}"/>
              </a:ext>
            </a:extLst>
          </p:cNvPr>
          <p:cNvSpPr/>
          <p:nvPr/>
        </p:nvSpPr>
        <p:spPr>
          <a:xfrm>
            <a:off x="9645382" y="1101872"/>
            <a:ext cx="2114787" cy="50266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62">
              <a:buClr>
                <a:srgbClr val="000000"/>
              </a:buClr>
              <a:defRPr/>
            </a:pPr>
            <a:r>
              <a:rPr lang="en-US" sz="2400" b="1" kern="0">
                <a:solidFill>
                  <a:prstClr val="white"/>
                </a:solidFill>
                <a:latin typeface="Calibri" panose="020F0502020204030204"/>
                <a:sym typeface="Arial"/>
              </a:rPr>
              <a:t>Vận dụng</a:t>
            </a:r>
          </a:p>
        </p:txBody>
      </p:sp>
      <p:sp>
        <p:nvSpPr>
          <p:cNvPr id="5" name="1">
            <a:hlinkClick r:id="rId9" action="ppaction://hlinksldjump"/>
            <a:extLst>
              <a:ext uri="{FF2B5EF4-FFF2-40B4-BE49-F238E27FC236}">
                <a16:creationId xmlns:a16="http://schemas.microsoft.com/office/drawing/2014/main" id="{97130834-CF12-E5CB-A291-8D0AFCA2DFFA}"/>
              </a:ext>
            </a:extLst>
          </p:cNvPr>
          <p:cNvSpPr/>
          <p:nvPr/>
        </p:nvSpPr>
        <p:spPr>
          <a:xfrm>
            <a:off x="153582" y="4644361"/>
            <a:ext cx="491961" cy="471551"/>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r>
              <a:rPr lang="en-US" sz="3200" b="1" dirty="0">
                <a:solidFill>
                  <a:prstClr val="white"/>
                </a:solidFill>
                <a:latin typeface="Cambria" panose="02040503050406030204" pitchFamily="18" charset="0"/>
                <a:sym typeface="Arial"/>
              </a:rPr>
              <a:t>6</a:t>
            </a:r>
          </a:p>
        </p:txBody>
      </p:sp>
      <p:graphicFrame>
        <p:nvGraphicFramePr>
          <p:cNvPr id="10" name="Table 10">
            <a:extLst>
              <a:ext uri="{FF2B5EF4-FFF2-40B4-BE49-F238E27FC236}">
                <a16:creationId xmlns:a16="http://schemas.microsoft.com/office/drawing/2014/main" id="{BA8E2178-4A1A-CF9D-1812-14BC236C1BF8}"/>
              </a:ext>
            </a:extLst>
          </p:cNvPr>
          <p:cNvGraphicFramePr>
            <a:graphicFrameLocks noGrp="1"/>
          </p:cNvGraphicFramePr>
          <p:nvPr>
            <p:extLst>
              <p:ext uri="{D42A27DB-BD31-4B8C-83A1-F6EECF244321}">
                <p14:modId xmlns:p14="http://schemas.microsoft.com/office/powerpoint/2010/main" val="1208563464"/>
              </p:ext>
            </p:extLst>
          </p:nvPr>
        </p:nvGraphicFramePr>
        <p:xfrm>
          <a:off x="2413370" y="1765404"/>
          <a:ext cx="5130064" cy="565451"/>
        </p:xfrm>
        <a:graphic>
          <a:graphicData uri="http://schemas.openxmlformats.org/drawingml/2006/table">
            <a:tbl>
              <a:tblPr firstRow="1" bandRow="1">
                <a:tableStyleId>{21E4AEA4-8DFA-4A89-87EB-49C32662AFE0}</a:tableStyleId>
              </a:tblPr>
              <a:tblGrid>
                <a:gridCol w="641258">
                  <a:extLst>
                    <a:ext uri="{9D8B030D-6E8A-4147-A177-3AD203B41FA5}">
                      <a16:colId xmlns:a16="http://schemas.microsoft.com/office/drawing/2014/main" val="1889240912"/>
                    </a:ext>
                  </a:extLst>
                </a:gridCol>
                <a:gridCol w="641258">
                  <a:extLst>
                    <a:ext uri="{9D8B030D-6E8A-4147-A177-3AD203B41FA5}">
                      <a16:colId xmlns:a16="http://schemas.microsoft.com/office/drawing/2014/main" val="3957523047"/>
                    </a:ext>
                  </a:extLst>
                </a:gridCol>
                <a:gridCol w="641258">
                  <a:extLst>
                    <a:ext uri="{9D8B030D-6E8A-4147-A177-3AD203B41FA5}">
                      <a16:colId xmlns:a16="http://schemas.microsoft.com/office/drawing/2014/main" val="2429867854"/>
                    </a:ext>
                  </a:extLst>
                </a:gridCol>
                <a:gridCol w="641258">
                  <a:extLst>
                    <a:ext uri="{9D8B030D-6E8A-4147-A177-3AD203B41FA5}">
                      <a16:colId xmlns:a16="http://schemas.microsoft.com/office/drawing/2014/main" val="1317723036"/>
                    </a:ext>
                  </a:extLst>
                </a:gridCol>
                <a:gridCol w="641258">
                  <a:extLst>
                    <a:ext uri="{9D8B030D-6E8A-4147-A177-3AD203B41FA5}">
                      <a16:colId xmlns:a16="http://schemas.microsoft.com/office/drawing/2014/main" val="1809272798"/>
                    </a:ext>
                  </a:extLst>
                </a:gridCol>
                <a:gridCol w="641258">
                  <a:extLst>
                    <a:ext uri="{9D8B030D-6E8A-4147-A177-3AD203B41FA5}">
                      <a16:colId xmlns:a16="http://schemas.microsoft.com/office/drawing/2014/main" val="552239512"/>
                    </a:ext>
                  </a:extLst>
                </a:gridCol>
                <a:gridCol w="641258">
                  <a:extLst>
                    <a:ext uri="{9D8B030D-6E8A-4147-A177-3AD203B41FA5}">
                      <a16:colId xmlns:a16="http://schemas.microsoft.com/office/drawing/2014/main" val="1440575600"/>
                    </a:ext>
                  </a:extLst>
                </a:gridCol>
                <a:gridCol w="641258">
                  <a:extLst>
                    <a:ext uri="{9D8B030D-6E8A-4147-A177-3AD203B41FA5}">
                      <a16:colId xmlns:a16="http://schemas.microsoft.com/office/drawing/2014/main" val="597948256"/>
                    </a:ext>
                  </a:extLst>
                </a:gridCol>
              </a:tblGrid>
              <a:tr h="565451">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extLst>
                  <a:ext uri="{0D108BD9-81ED-4DB2-BD59-A6C34878D82A}">
                    <a16:rowId xmlns:a16="http://schemas.microsoft.com/office/drawing/2014/main" val="150177374"/>
                  </a:ext>
                </a:extLst>
              </a:tr>
            </a:tbl>
          </a:graphicData>
        </a:graphic>
      </p:graphicFrame>
      <p:graphicFrame>
        <p:nvGraphicFramePr>
          <p:cNvPr id="11" name="Table 10">
            <a:extLst>
              <a:ext uri="{FF2B5EF4-FFF2-40B4-BE49-F238E27FC236}">
                <a16:creationId xmlns:a16="http://schemas.microsoft.com/office/drawing/2014/main" id="{0D0E45B6-0034-53FF-FD9B-C5A36F60138F}"/>
              </a:ext>
            </a:extLst>
          </p:cNvPr>
          <p:cNvGraphicFramePr>
            <a:graphicFrameLocks noGrp="1"/>
          </p:cNvGraphicFramePr>
          <p:nvPr>
            <p:extLst>
              <p:ext uri="{D42A27DB-BD31-4B8C-83A1-F6EECF244321}">
                <p14:modId xmlns:p14="http://schemas.microsoft.com/office/powerpoint/2010/main" val="1675386381"/>
              </p:ext>
            </p:extLst>
          </p:nvPr>
        </p:nvGraphicFramePr>
        <p:xfrm>
          <a:off x="1130854" y="2322598"/>
          <a:ext cx="4488806" cy="565451"/>
        </p:xfrm>
        <a:graphic>
          <a:graphicData uri="http://schemas.openxmlformats.org/drawingml/2006/table">
            <a:tbl>
              <a:tblPr firstRow="1" bandRow="1">
                <a:tableStyleId>{21E4AEA4-8DFA-4A89-87EB-49C32662AFE0}</a:tableStyleId>
              </a:tblPr>
              <a:tblGrid>
                <a:gridCol w="641258">
                  <a:extLst>
                    <a:ext uri="{9D8B030D-6E8A-4147-A177-3AD203B41FA5}">
                      <a16:colId xmlns:a16="http://schemas.microsoft.com/office/drawing/2014/main" val="1889240912"/>
                    </a:ext>
                  </a:extLst>
                </a:gridCol>
                <a:gridCol w="641258">
                  <a:extLst>
                    <a:ext uri="{9D8B030D-6E8A-4147-A177-3AD203B41FA5}">
                      <a16:colId xmlns:a16="http://schemas.microsoft.com/office/drawing/2014/main" val="3957523047"/>
                    </a:ext>
                  </a:extLst>
                </a:gridCol>
                <a:gridCol w="641258">
                  <a:extLst>
                    <a:ext uri="{9D8B030D-6E8A-4147-A177-3AD203B41FA5}">
                      <a16:colId xmlns:a16="http://schemas.microsoft.com/office/drawing/2014/main" val="2429867854"/>
                    </a:ext>
                  </a:extLst>
                </a:gridCol>
                <a:gridCol w="641258">
                  <a:extLst>
                    <a:ext uri="{9D8B030D-6E8A-4147-A177-3AD203B41FA5}">
                      <a16:colId xmlns:a16="http://schemas.microsoft.com/office/drawing/2014/main" val="1317723036"/>
                    </a:ext>
                  </a:extLst>
                </a:gridCol>
                <a:gridCol w="641258">
                  <a:extLst>
                    <a:ext uri="{9D8B030D-6E8A-4147-A177-3AD203B41FA5}">
                      <a16:colId xmlns:a16="http://schemas.microsoft.com/office/drawing/2014/main" val="1809272798"/>
                    </a:ext>
                  </a:extLst>
                </a:gridCol>
                <a:gridCol w="641258">
                  <a:extLst>
                    <a:ext uri="{9D8B030D-6E8A-4147-A177-3AD203B41FA5}">
                      <a16:colId xmlns:a16="http://schemas.microsoft.com/office/drawing/2014/main" val="552239512"/>
                    </a:ext>
                  </a:extLst>
                </a:gridCol>
                <a:gridCol w="641258">
                  <a:extLst>
                    <a:ext uri="{9D8B030D-6E8A-4147-A177-3AD203B41FA5}">
                      <a16:colId xmlns:a16="http://schemas.microsoft.com/office/drawing/2014/main" val="1440575600"/>
                    </a:ext>
                  </a:extLst>
                </a:gridCol>
              </a:tblGrid>
              <a:tr h="565451">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0177374"/>
                  </a:ext>
                </a:extLst>
              </a:tr>
            </a:tbl>
          </a:graphicData>
        </a:graphic>
      </p:graphicFrame>
      <p:graphicFrame>
        <p:nvGraphicFramePr>
          <p:cNvPr id="12" name="Table 11">
            <a:extLst>
              <a:ext uri="{FF2B5EF4-FFF2-40B4-BE49-F238E27FC236}">
                <a16:creationId xmlns:a16="http://schemas.microsoft.com/office/drawing/2014/main" id="{A78C4779-63B2-40DF-34F9-3CD27B30186F}"/>
              </a:ext>
            </a:extLst>
          </p:cNvPr>
          <p:cNvGraphicFramePr>
            <a:graphicFrameLocks noGrp="1"/>
          </p:cNvGraphicFramePr>
          <p:nvPr>
            <p:extLst>
              <p:ext uri="{D42A27DB-BD31-4B8C-83A1-F6EECF244321}">
                <p14:modId xmlns:p14="http://schemas.microsoft.com/office/powerpoint/2010/main" val="19477865"/>
              </p:ext>
            </p:extLst>
          </p:nvPr>
        </p:nvGraphicFramePr>
        <p:xfrm>
          <a:off x="3695886" y="2876857"/>
          <a:ext cx="3847548" cy="565451"/>
        </p:xfrm>
        <a:graphic>
          <a:graphicData uri="http://schemas.openxmlformats.org/drawingml/2006/table">
            <a:tbl>
              <a:tblPr firstRow="1" bandRow="1">
                <a:tableStyleId>{21E4AEA4-8DFA-4A89-87EB-49C32662AFE0}</a:tableStyleId>
              </a:tblPr>
              <a:tblGrid>
                <a:gridCol w="641258">
                  <a:extLst>
                    <a:ext uri="{9D8B030D-6E8A-4147-A177-3AD203B41FA5}">
                      <a16:colId xmlns:a16="http://schemas.microsoft.com/office/drawing/2014/main" val="1889240912"/>
                    </a:ext>
                  </a:extLst>
                </a:gridCol>
                <a:gridCol w="641258">
                  <a:extLst>
                    <a:ext uri="{9D8B030D-6E8A-4147-A177-3AD203B41FA5}">
                      <a16:colId xmlns:a16="http://schemas.microsoft.com/office/drawing/2014/main" val="3957523047"/>
                    </a:ext>
                  </a:extLst>
                </a:gridCol>
                <a:gridCol w="641258">
                  <a:extLst>
                    <a:ext uri="{9D8B030D-6E8A-4147-A177-3AD203B41FA5}">
                      <a16:colId xmlns:a16="http://schemas.microsoft.com/office/drawing/2014/main" val="2429867854"/>
                    </a:ext>
                  </a:extLst>
                </a:gridCol>
                <a:gridCol w="641258">
                  <a:extLst>
                    <a:ext uri="{9D8B030D-6E8A-4147-A177-3AD203B41FA5}">
                      <a16:colId xmlns:a16="http://schemas.microsoft.com/office/drawing/2014/main" val="1317723036"/>
                    </a:ext>
                  </a:extLst>
                </a:gridCol>
                <a:gridCol w="641258">
                  <a:extLst>
                    <a:ext uri="{9D8B030D-6E8A-4147-A177-3AD203B41FA5}">
                      <a16:colId xmlns:a16="http://schemas.microsoft.com/office/drawing/2014/main" val="1809272798"/>
                    </a:ext>
                  </a:extLst>
                </a:gridCol>
                <a:gridCol w="641258">
                  <a:extLst>
                    <a:ext uri="{9D8B030D-6E8A-4147-A177-3AD203B41FA5}">
                      <a16:colId xmlns:a16="http://schemas.microsoft.com/office/drawing/2014/main" val="552239512"/>
                    </a:ext>
                  </a:extLst>
                </a:gridCol>
              </a:tblGrid>
              <a:tr h="565451">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extLst>
                  <a:ext uri="{0D108BD9-81ED-4DB2-BD59-A6C34878D82A}">
                    <a16:rowId xmlns:a16="http://schemas.microsoft.com/office/drawing/2014/main" val="150177374"/>
                  </a:ext>
                </a:extLst>
              </a:tr>
            </a:tbl>
          </a:graphicData>
        </a:graphic>
      </p:graphicFrame>
      <p:graphicFrame>
        <p:nvGraphicFramePr>
          <p:cNvPr id="13" name="Table 12">
            <a:extLst>
              <a:ext uri="{FF2B5EF4-FFF2-40B4-BE49-F238E27FC236}">
                <a16:creationId xmlns:a16="http://schemas.microsoft.com/office/drawing/2014/main" id="{39939AF1-A32C-0731-14B5-8F8F30CCD931}"/>
              </a:ext>
            </a:extLst>
          </p:cNvPr>
          <p:cNvGraphicFramePr>
            <a:graphicFrameLocks noGrp="1"/>
          </p:cNvGraphicFramePr>
          <p:nvPr>
            <p:extLst>
              <p:ext uri="{D42A27DB-BD31-4B8C-83A1-F6EECF244321}">
                <p14:modId xmlns:p14="http://schemas.microsoft.com/office/powerpoint/2010/main" val="181297919"/>
              </p:ext>
            </p:extLst>
          </p:nvPr>
        </p:nvGraphicFramePr>
        <p:xfrm>
          <a:off x="3695886" y="3442308"/>
          <a:ext cx="5771322" cy="565451"/>
        </p:xfrm>
        <a:graphic>
          <a:graphicData uri="http://schemas.openxmlformats.org/drawingml/2006/table">
            <a:tbl>
              <a:tblPr firstRow="1" bandRow="1">
                <a:tableStyleId>{21E4AEA4-8DFA-4A89-87EB-49C32662AFE0}</a:tableStyleId>
              </a:tblPr>
              <a:tblGrid>
                <a:gridCol w="641258">
                  <a:extLst>
                    <a:ext uri="{9D8B030D-6E8A-4147-A177-3AD203B41FA5}">
                      <a16:colId xmlns:a16="http://schemas.microsoft.com/office/drawing/2014/main" val="1889240912"/>
                    </a:ext>
                  </a:extLst>
                </a:gridCol>
                <a:gridCol w="641258">
                  <a:extLst>
                    <a:ext uri="{9D8B030D-6E8A-4147-A177-3AD203B41FA5}">
                      <a16:colId xmlns:a16="http://schemas.microsoft.com/office/drawing/2014/main" val="3957523047"/>
                    </a:ext>
                  </a:extLst>
                </a:gridCol>
                <a:gridCol w="641258">
                  <a:extLst>
                    <a:ext uri="{9D8B030D-6E8A-4147-A177-3AD203B41FA5}">
                      <a16:colId xmlns:a16="http://schemas.microsoft.com/office/drawing/2014/main" val="2429867854"/>
                    </a:ext>
                  </a:extLst>
                </a:gridCol>
                <a:gridCol w="641258">
                  <a:extLst>
                    <a:ext uri="{9D8B030D-6E8A-4147-A177-3AD203B41FA5}">
                      <a16:colId xmlns:a16="http://schemas.microsoft.com/office/drawing/2014/main" val="1317723036"/>
                    </a:ext>
                  </a:extLst>
                </a:gridCol>
                <a:gridCol w="641258">
                  <a:extLst>
                    <a:ext uri="{9D8B030D-6E8A-4147-A177-3AD203B41FA5}">
                      <a16:colId xmlns:a16="http://schemas.microsoft.com/office/drawing/2014/main" val="1809272798"/>
                    </a:ext>
                  </a:extLst>
                </a:gridCol>
                <a:gridCol w="641258">
                  <a:extLst>
                    <a:ext uri="{9D8B030D-6E8A-4147-A177-3AD203B41FA5}">
                      <a16:colId xmlns:a16="http://schemas.microsoft.com/office/drawing/2014/main" val="552239512"/>
                    </a:ext>
                  </a:extLst>
                </a:gridCol>
                <a:gridCol w="641258">
                  <a:extLst>
                    <a:ext uri="{9D8B030D-6E8A-4147-A177-3AD203B41FA5}">
                      <a16:colId xmlns:a16="http://schemas.microsoft.com/office/drawing/2014/main" val="1440575600"/>
                    </a:ext>
                  </a:extLst>
                </a:gridCol>
                <a:gridCol w="641258">
                  <a:extLst>
                    <a:ext uri="{9D8B030D-6E8A-4147-A177-3AD203B41FA5}">
                      <a16:colId xmlns:a16="http://schemas.microsoft.com/office/drawing/2014/main" val="597948256"/>
                    </a:ext>
                  </a:extLst>
                </a:gridCol>
                <a:gridCol w="641258">
                  <a:extLst>
                    <a:ext uri="{9D8B030D-6E8A-4147-A177-3AD203B41FA5}">
                      <a16:colId xmlns:a16="http://schemas.microsoft.com/office/drawing/2014/main" val="3246176851"/>
                    </a:ext>
                  </a:extLst>
                </a:gridCol>
              </a:tblGrid>
              <a:tr h="565451">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extLst>
                  <a:ext uri="{0D108BD9-81ED-4DB2-BD59-A6C34878D82A}">
                    <a16:rowId xmlns:a16="http://schemas.microsoft.com/office/drawing/2014/main" val="150177374"/>
                  </a:ext>
                </a:extLst>
              </a:tr>
            </a:tbl>
          </a:graphicData>
        </a:graphic>
      </p:graphicFrame>
      <p:graphicFrame>
        <p:nvGraphicFramePr>
          <p:cNvPr id="14" name="Table 13">
            <a:extLst>
              <a:ext uri="{FF2B5EF4-FFF2-40B4-BE49-F238E27FC236}">
                <a16:creationId xmlns:a16="http://schemas.microsoft.com/office/drawing/2014/main" id="{98391FA7-FA07-3D76-5A60-363F65C6BF60}"/>
              </a:ext>
            </a:extLst>
          </p:cNvPr>
          <p:cNvGraphicFramePr>
            <a:graphicFrameLocks noGrp="1"/>
          </p:cNvGraphicFramePr>
          <p:nvPr>
            <p:extLst>
              <p:ext uri="{D42A27DB-BD31-4B8C-83A1-F6EECF244321}">
                <p14:modId xmlns:p14="http://schemas.microsoft.com/office/powerpoint/2010/main" val="1248651769"/>
              </p:ext>
            </p:extLst>
          </p:nvPr>
        </p:nvGraphicFramePr>
        <p:xfrm>
          <a:off x="2422207" y="3997835"/>
          <a:ext cx="5130064" cy="565451"/>
        </p:xfrm>
        <a:graphic>
          <a:graphicData uri="http://schemas.openxmlformats.org/drawingml/2006/table">
            <a:tbl>
              <a:tblPr firstRow="1" bandRow="1">
                <a:tableStyleId>{21E4AEA4-8DFA-4A89-87EB-49C32662AFE0}</a:tableStyleId>
              </a:tblPr>
              <a:tblGrid>
                <a:gridCol w="641258">
                  <a:extLst>
                    <a:ext uri="{9D8B030D-6E8A-4147-A177-3AD203B41FA5}">
                      <a16:colId xmlns:a16="http://schemas.microsoft.com/office/drawing/2014/main" val="1889240912"/>
                    </a:ext>
                  </a:extLst>
                </a:gridCol>
                <a:gridCol w="641258">
                  <a:extLst>
                    <a:ext uri="{9D8B030D-6E8A-4147-A177-3AD203B41FA5}">
                      <a16:colId xmlns:a16="http://schemas.microsoft.com/office/drawing/2014/main" val="3957523047"/>
                    </a:ext>
                  </a:extLst>
                </a:gridCol>
                <a:gridCol w="641258">
                  <a:extLst>
                    <a:ext uri="{9D8B030D-6E8A-4147-A177-3AD203B41FA5}">
                      <a16:colId xmlns:a16="http://schemas.microsoft.com/office/drawing/2014/main" val="2429867854"/>
                    </a:ext>
                  </a:extLst>
                </a:gridCol>
                <a:gridCol w="641258">
                  <a:extLst>
                    <a:ext uri="{9D8B030D-6E8A-4147-A177-3AD203B41FA5}">
                      <a16:colId xmlns:a16="http://schemas.microsoft.com/office/drawing/2014/main" val="1317723036"/>
                    </a:ext>
                  </a:extLst>
                </a:gridCol>
                <a:gridCol w="641258">
                  <a:extLst>
                    <a:ext uri="{9D8B030D-6E8A-4147-A177-3AD203B41FA5}">
                      <a16:colId xmlns:a16="http://schemas.microsoft.com/office/drawing/2014/main" val="1809272798"/>
                    </a:ext>
                  </a:extLst>
                </a:gridCol>
                <a:gridCol w="641258">
                  <a:extLst>
                    <a:ext uri="{9D8B030D-6E8A-4147-A177-3AD203B41FA5}">
                      <a16:colId xmlns:a16="http://schemas.microsoft.com/office/drawing/2014/main" val="552239512"/>
                    </a:ext>
                  </a:extLst>
                </a:gridCol>
                <a:gridCol w="641258">
                  <a:extLst>
                    <a:ext uri="{9D8B030D-6E8A-4147-A177-3AD203B41FA5}">
                      <a16:colId xmlns:a16="http://schemas.microsoft.com/office/drawing/2014/main" val="1440575600"/>
                    </a:ext>
                  </a:extLst>
                </a:gridCol>
                <a:gridCol w="641258">
                  <a:extLst>
                    <a:ext uri="{9D8B030D-6E8A-4147-A177-3AD203B41FA5}">
                      <a16:colId xmlns:a16="http://schemas.microsoft.com/office/drawing/2014/main" val="597948256"/>
                    </a:ext>
                  </a:extLst>
                </a:gridCol>
              </a:tblGrid>
              <a:tr h="565451">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extLst>
                  <a:ext uri="{0D108BD9-81ED-4DB2-BD59-A6C34878D82A}">
                    <a16:rowId xmlns:a16="http://schemas.microsoft.com/office/drawing/2014/main" val="150177374"/>
                  </a:ext>
                </a:extLst>
              </a:tr>
            </a:tbl>
          </a:graphicData>
        </a:graphic>
      </p:graphicFrame>
      <p:graphicFrame>
        <p:nvGraphicFramePr>
          <p:cNvPr id="15" name="Table 14">
            <a:extLst>
              <a:ext uri="{FF2B5EF4-FFF2-40B4-BE49-F238E27FC236}">
                <a16:creationId xmlns:a16="http://schemas.microsoft.com/office/drawing/2014/main" id="{A7247C78-9349-F32A-1477-1465808D50C1}"/>
              </a:ext>
            </a:extLst>
          </p:cNvPr>
          <p:cNvGraphicFramePr>
            <a:graphicFrameLocks noGrp="1"/>
          </p:cNvGraphicFramePr>
          <p:nvPr>
            <p:extLst>
              <p:ext uri="{D42A27DB-BD31-4B8C-83A1-F6EECF244321}">
                <p14:modId xmlns:p14="http://schemas.microsoft.com/office/powerpoint/2010/main" val="3647558010"/>
              </p:ext>
            </p:extLst>
          </p:nvPr>
        </p:nvGraphicFramePr>
        <p:xfrm>
          <a:off x="4350396" y="4572847"/>
          <a:ext cx="5130064" cy="565451"/>
        </p:xfrm>
        <a:graphic>
          <a:graphicData uri="http://schemas.openxmlformats.org/drawingml/2006/table">
            <a:tbl>
              <a:tblPr firstRow="1" bandRow="1">
                <a:tableStyleId>{21E4AEA4-8DFA-4A89-87EB-49C32662AFE0}</a:tableStyleId>
              </a:tblPr>
              <a:tblGrid>
                <a:gridCol w="641258">
                  <a:extLst>
                    <a:ext uri="{9D8B030D-6E8A-4147-A177-3AD203B41FA5}">
                      <a16:colId xmlns:a16="http://schemas.microsoft.com/office/drawing/2014/main" val="1889240912"/>
                    </a:ext>
                  </a:extLst>
                </a:gridCol>
                <a:gridCol w="641258">
                  <a:extLst>
                    <a:ext uri="{9D8B030D-6E8A-4147-A177-3AD203B41FA5}">
                      <a16:colId xmlns:a16="http://schemas.microsoft.com/office/drawing/2014/main" val="3957523047"/>
                    </a:ext>
                  </a:extLst>
                </a:gridCol>
                <a:gridCol w="641258">
                  <a:extLst>
                    <a:ext uri="{9D8B030D-6E8A-4147-A177-3AD203B41FA5}">
                      <a16:colId xmlns:a16="http://schemas.microsoft.com/office/drawing/2014/main" val="2429867854"/>
                    </a:ext>
                  </a:extLst>
                </a:gridCol>
                <a:gridCol w="641258">
                  <a:extLst>
                    <a:ext uri="{9D8B030D-6E8A-4147-A177-3AD203B41FA5}">
                      <a16:colId xmlns:a16="http://schemas.microsoft.com/office/drawing/2014/main" val="1317723036"/>
                    </a:ext>
                  </a:extLst>
                </a:gridCol>
                <a:gridCol w="641258">
                  <a:extLst>
                    <a:ext uri="{9D8B030D-6E8A-4147-A177-3AD203B41FA5}">
                      <a16:colId xmlns:a16="http://schemas.microsoft.com/office/drawing/2014/main" val="1809272798"/>
                    </a:ext>
                  </a:extLst>
                </a:gridCol>
                <a:gridCol w="641258">
                  <a:extLst>
                    <a:ext uri="{9D8B030D-6E8A-4147-A177-3AD203B41FA5}">
                      <a16:colId xmlns:a16="http://schemas.microsoft.com/office/drawing/2014/main" val="552239512"/>
                    </a:ext>
                  </a:extLst>
                </a:gridCol>
                <a:gridCol w="641258">
                  <a:extLst>
                    <a:ext uri="{9D8B030D-6E8A-4147-A177-3AD203B41FA5}">
                      <a16:colId xmlns:a16="http://schemas.microsoft.com/office/drawing/2014/main" val="1440575600"/>
                    </a:ext>
                  </a:extLst>
                </a:gridCol>
                <a:gridCol w="641258">
                  <a:extLst>
                    <a:ext uri="{9D8B030D-6E8A-4147-A177-3AD203B41FA5}">
                      <a16:colId xmlns:a16="http://schemas.microsoft.com/office/drawing/2014/main" val="597948256"/>
                    </a:ext>
                  </a:extLst>
                </a:gridCol>
              </a:tblGrid>
              <a:tr h="565451">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extLst>
                  <a:ext uri="{0D108BD9-81ED-4DB2-BD59-A6C34878D82A}">
                    <a16:rowId xmlns:a16="http://schemas.microsoft.com/office/drawing/2014/main" val="150177374"/>
                  </a:ext>
                </a:extLst>
              </a:tr>
            </a:tbl>
          </a:graphicData>
        </a:graphic>
      </p:graphicFrame>
      <p:graphicFrame>
        <p:nvGraphicFramePr>
          <p:cNvPr id="16" name="Table 10">
            <a:extLst>
              <a:ext uri="{FF2B5EF4-FFF2-40B4-BE49-F238E27FC236}">
                <a16:creationId xmlns:a16="http://schemas.microsoft.com/office/drawing/2014/main" id="{6A67CC30-8EE1-A629-E7A9-63D779D43850}"/>
              </a:ext>
            </a:extLst>
          </p:cNvPr>
          <p:cNvGraphicFramePr>
            <a:graphicFrameLocks noGrp="1"/>
          </p:cNvGraphicFramePr>
          <p:nvPr>
            <p:extLst>
              <p:ext uri="{D42A27DB-BD31-4B8C-83A1-F6EECF244321}">
                <p14:modId xmlns:p14="http://schemas.microsoft.com/office/powerpoint/2010/main" val="1585971467"/>
              </p:ext>
            </p:extLst>
          </p:nvPr>
        </p:nvGraphicFramePr>
        <p:xfrm>
          <a:off x="2422207" y="1757147"/>
          <a:ext cx="5130064" cy="565451"/>
        </p:xfrm>
        <a:graphic>
          <a:graphicData uri="http://schemas.openxmlformats.org/drawingml/2006/table">
            <a:tbl>
              <a:tblPr firstRow="1" bandRow="1">
                <a:tableStyleId>{21E4AEA4-8DFA-4A89-87EB-49C32662AFE0}</a:tableStyleId>
              </a:tblPr>
              <a:tblGrid>
                <a:gridCol w="641258">
                  <a:extLst>
                    <a:ext uri="{9D8B030D-6E8A-4147-A177-3AD203B41FA5}">
                      <a16:colId xmlns:a16="http://schemas.microsoft.com/office/drawing/2014/main" val="1889240912"/>
                    </a:ext>
                  </a:extLst>
                </a:gridCol>
                <a:gridCol w="641258">
                  <a:extLst>
                    <a:ext uri="{9D8B030D-6E8A-4147-A177-3AD203B41FA5}">
                      <a16:colId xmlns:a16="http://schemas.microsoft.com/office/drawing/2014/main" val="3957523047"/>
                    </a:ext>
                  </a:extLst>
                </a:gridCol>
                <a:gridCol w="641258">
                  <a:extLst>
                    <a:ext uri="{9D8B030D-6E8A-4147-A177-3AD203B41FA5}">
                      <a16:colId xmlns:a16="http://schemas.microsoft.com/office/drawing/2014/main" val="2429867854"/>
                    </a:ext>
                  </a:extLst>
                </a:gridCol>
                <a:gridCol w="641258">
                  <a:extLst>
                    <a:ext uri="{9D8B030D-6E8A-4147-A177-3AD203B41FA5}">
                      <a16:colId xmlns:a16="http://schemas.microsoft.com/office/drawing/2014/main" val="1317723036"/>
                    </a:ext>
                  </a:extLst>
                </a:gridCol>
                <a:gridCol w="641258">
                  <a:extLst>
                    <a:ext uri="{9D8B030D-6E8A-4147-A177-3AD203B41FA5}">
                      <a16:colId xmlns:a16="http://schemas.microsoft.com/office/drawing/2014/main" val="1809272798"/>
                    </a:ext>
                  </a:extLst>
                </a:gridCol>
                <a:gridCol w="641258">
                  <a:extLst>
                    <a:ext uri="{9D8B030D-6E8A-4147-A177-3AD203B41FA5}">
                      <a16:colId xmlns:a16="http://schemas.microsoft.com/office/drawing/2014/main" val="552239512"/>
                    </a:ext>
                  </a:extLst>
                </a:gridCol>
                <a:gridCol w="641258">
                  <a:extLst>
                    <a:ext uri="{9D8B030D-6E8A-4147-A177-3AD203B41FA5}">
                      <a16:colId xmlns:a16="http://schemas.microsoft.com/office/drawing/2014/main" val="1440575600"/>
                    </a:ext>
                  </a:extLst>
                </a:gridCol>
                <a:gridCol w="641258">
                  <a:extLst>
                    <a:ext uri="{9D8B030D-6E8A-4147-A177-3AD203B41FA5}">
                      <a16:colId xmlns:a16="http://schemas.microsoft.com/office/drawing/2014/main" val="597948256"/>
                    </a:ext>
                  </a:extLst>
                </a:gridCol>
              </a:tblGrid>
              <a:tr h="565451">
                <a:tc>
                  <a:txBody>
                    <a:bodyPr/>
                    <a:lstStyle/>
                    <a:p>
                      <a:pPr algn="ctr"/>
                      <a:r>
                        <a:rPr lang="en-US" sz="2400">
                          <a:solidFill>
                            <a:srgbClr val="FFE699"/>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0177374"/>
                  </a:ext>
                </a:extLst>
              </a:tr>
            </a:tbl>
          </a:graphicData>
        </a:graphic>
      </p:graphicFrame>
      <p:graphicFrame>
        <p:nvGraphicFramePr>
          <p:cNvPr id="17" name="Table 16">
            <a:extLst>
              <a:ext uri="{FF2B5EF4-FFF2-40B4-BE49-F238E27FC236}">
                <a16:creationId xmlns:a16="http://schemas.microsoft.com/office/drawing/2014/main" id="{ACFCF9DC-68FE-71FA-1FF6-774F05557FAE}"/>
              </a:ext>
            </a:extLst>
          </p:cNvPr>
          <p:cNvGraphicFramePr>
            <a:graphicFrameLocks noGrp="1"/>
          </p:cNvGraphicFramePr>
          <p:nvPr>
            <p:extLst>
              <p:ext uri="{D42A27DB-BD31-4B8C-83A1-F6EECF244321}">
                <p14:modId xmlns:p14="http://schemas.microsoft.com/office/powerpoint/2010/main" val="938415935"/>
              </p:ext>
            </p:extLst>
          </p:nvPr>
        </p:nvGraphicFramePr>
        <p:xfrm>
          <a:off x="1139691" y="2314341"/>
          <a:ext cx="4488806" cy="565451"/>
        </p:xfrm>
        <a:graphic>
          <a:graphicData uri="http://schemas.openxmlformats.org/drawingml/2006/table">
            <a:tbl>
              <a:tblPr firstRow="1" bandRow="1">
                <a:tableStyleId>{21E4AEA4-8DFA-4A89-87EB-49C32662AFE0}</a:tableStyleId>
              </a:tblPr>
              <a:tblGrid>
                <a:gridCol w="641258">
                  <a:extLst>
                    <a:ext uri="{9D8B030D-6E8A-4147-A177-3AD203B41FA5}">
                      <a16:colId xmlns:a16="http://schemas.microsoft.com/office/drawing/2014/main" val="1889240912"/>
                    </a:ext>
                  </a:extLst>
                </a:gridCol>
                <a:gridCol w="641258">
                  <a:extLst>
                    <a:ext uri="{9D8B030D-6E8A-4147-A177-3AD203B41FA5}">
                      <a16:colId xmlns:a16="http://schemas.microsoft.com/office/drawing/2014/main" val="3957523047"/>
                    </a:ext>
                  </a:extLst>
                </a:gridCol>
                <a:gridCol w="641258">
                  <a:extLst>
                    <a:ext uri="{9D8B030D-6E8A-4147-A177-3AD203B41FA5}">
                      <a16:colId xmlns:a16="http://schemas.microsoft.com/office/drawing/2014/main" val="2429867854"/>
                    </a:ext>
                  </a:extLst>
                </a:gridCol>
                <a:gridCol w="641258">
                  <a:extLst>
                    <a:ext uri="{9D8B030D-6E8A-4147-A177-3AD203B41FA5}">
                      <a16:colId xmlns:a16="http://schemas.microsoft.com/office/drawing/2014/main" val="1317723036"/>
                    </a:ext>
                  </a:extLst>
                </a:gridCol>
                <a:gridCol w="641258">
                  <a:extLst>
                    <a:ext uri="{9D8B030D-6E8A-4147-A177-3AD203B41FA5}">
                      <a16:colId xmlns:a16="http://schemas.microsoft.com/office/drawing/2014/main" val="1809272798"/>
                    </a:ext>
                  </a:extLst>
                </a:gridCol>
                <a:gridCol w="641258">
                  <a:extLst>
                    <a:ext uri="{9D8B030D-6E8A-4147-A177-3AD203B41FA5}">
                      <a16:colId xmlns:a16="http://schemas.microsoft.com/office/drawing/2014/main" val="552239512"/>
                    </a:ext>
                  </a:extLst>
                </a:gridCol>
                <a:gridCol w="641258">
                  <a:extLst>
                    <a:ext uri="{9D8B030D-6E8A-4147-A177-3AD203B41FA5}">
                      <a16:colId xmlns:a16="http://schemas.microsoft.com/office/drawing/2014/main" val="1440575600"/>
                    </a:ext>
                  </a:extLst>
                </a:gridCol>
              </a:tblGrid>
              <a:tr h="565451">
                <a:tc>
                  <a:txBody>
                    <a:bodyPr/>
                    <a:lstStyle/>
                    <a:p>
                      <a:pPr algn="ctr"/>
                      <a:r>
                        <a:rPr lang="en-US" sz="2400">
                          <a:solidFill>
                            <a:srgbClr val="FFE699"/>
                          </a:solidFill>
                          <a:latin typeface="Times New Roman" panose="02020603050405020304" pitchFamily="18" charset="0"/>
                          <a:cs typeface="Times New Roman" panose="02020603050405020304" pitchFamily="18"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0177374"/>
                  </a:ext>
                </a:extLst>
              </a:tr>
            </a:tbl>
          </a:graphicData>
        </a:graphic>
      </p:graphicFrame>
      <p:graphicFrame>
        <p:nvGraphicFramePr>
          <p:cNvPr id="18" name="Table 17">
            <a:extLst>
              <a:ext uri="{FF2B5EF4-FFF2-40B4-BE49-F238E27FC236}">
                <a16:creationId xmlns:a16="http://schemas.microsoft.com/office/drawing/2014/main" id="{C64BA7FC-8A4A-61FF-6135-D767E6F0E7D4}"/>
              </a:ext>
            </a:extLst>
          </p:cNvPr>
          <p:cNvGraphicFramePr>
            <a:graphicFrameLocks noGrp="1"/>
          </p:cNvGraphicFramePr>
          <p:nvPr>
            <p:extLst>
              <p:ext uri="{D42A27DB-BD31-4B8C-83A1-F6EECF244321}">
                <p14:modId xmlns:p14="http://schemas.microsoft.com/office/powerpoint/2010/main" val="423667067"/>
              </p:ext>
            </p:extLst>
          </p:nvPr>
        </p:nvGraphicFramePr>
        <p:xfrm>
          <a:off x="3704723" y="2868600"/>
          <a:ext cx="3847548" cy="565451"/>
        </p:xfrm>
        <a:graphic>
          <a:graphicData uri="http://schemas.openxmlformats.org/drawingml/2006/table">
            <a:tbl>
              <a:tblPr firstRow="1" bandRow="1">
                <a:tableStyleId>{21E4AEA4-8DFA-4A89-87EB-49C32662AFE0}</a:tableStyleId>
              </a:tblPr>
              <a:tblGrid>
                <a:gridCol w="641258">
                  <a:extLst>
                    <a:ext uri="{9D8B030D-6E8A-4147-A177-3AD203B41FA5}">
                      <a16:colId xmlns:a16="http://schemas.microsoft.com/office/drawing/2014/main" val="1889240912"/>
                    </a:ext>
                  </a:extLst>
                </a:gridCol>
                <a:gridCol w="641258">
                  <a:extLst>
                    <a:ext uri="{9D8B030D-6E8A-4147-A177-3AD203B41FA5}">
                      <a16:colId xmlns:a16="http://schemas.microsoft.com/office/drawing/2014/main" val="3957523047"/>
                    </a:ext>
                  </a:extLst>
                </a:gridCol>
                <a:gridCol w="641258">
                  <a:extLst>
                    <a:ext uri="{9D8B030D-6E8A-4147-A177-3AD203B41FA5}">
                      <a16:colId xmlns:a16="http://schemas.microsoft.com/office/drawing/2014/main" val="2429867854"/>
                    </a:ext>
                  </a:extLst>
                </a:gridCol>
                <a:gridCol w="641258">
                  <a:extLst>
                    <a:ext uri="{9D8B030D-6E8A-4147-A177-3AD203B41FA5}">
                      <a16:colId xmlns:a16="http://schemas.microsoft.com/office/drawing/2014/main" val="1317723036"/>
                    </a:ext>
                  </a:extLst>
                </a:gridCol>
                <a:gridCol w="641258">
                  <a:extLst>
                    <a:ext uri="{9D8B030D-6E8A-4147-A177-3AD203B41FA5}">
                      <a16:colId xmlns:a16="http://schemas.microsoft.com/office/drawing/2014/main" val="1809272798"/>
                    </a:ext>
                  </a:extLst>
                </a:gridCol>
                <a:gridCol w="641258">
                  <a:extLst>
                    <a:ext uri="{9D8B030D-6E8A-4147-A177-3AD203B41FA5}">
                      <a16:colId xmlns:a16="http://schemas.microsoft.com/office/drawing/2014/main" val="552239512"/>
                    </a:ext>
                  </a:extLst>
                </a:gridCol>
              </a:tblGrid>
              <a:tr h="565451">
                <a:tc>
                  <a:txBody>
                    <a:bodyPr/>
                    <a:lstStyle/>
                    <a:p>
                      <a:pPr algn="ctr"/>
                      <a:r>
                        <a:rPr lang="en-US" sz="2400">
                          <a:solidFill>
                            <a:srgbClr val="FFE699"/>
                          </a:solidFill>
                          <a:latin typeface="Times New Roman" panose="02020603050405020304" pitchFamily="18" charset="0"/>
                          <a:cs typeface="Times New Roman" panose="02020603050405020304"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0177374"/>
                  </a:ext>
                </a:extLst>
              </a:tr>
            </a:tbl>
          </a:graphicData>
        </a:graphic>
      </p:graphicFrame>
      <p:graphicFrame>
        <p:nvGraphicFramePr>
          <p:cNvPr id="19" name="Table 18">
            <a:extLst>
              <a:ext uri="{FF2B5EF4-FFF2-40B4-BE49-F238E27FC236}">
                <a16:creationId xmlns:a16="http://schemas.microsoft.com/office/drawing/2014/main" id="{36E05CB1-AAC5-ED4B-7A61-14FDA9374F8E}"/>
              </a:ext>
            </a:extLst>
          </p:cNvPr>
          <p:cNvGraphicFramePr>
            <a:graphicFrameLocks noGrp="1"/>
          </p:cNvGraphicFramePr>
          <p:nvPr>
            <p:extLst>
              <p:ext uri="{D42A27DB-BD31-4B8C-83A1-F6EECF244321}">
                <p14:modId xmlns:p14="http://schemas.microsoft.com/office/powerpoint/2010/main" val="1467429591"/>
              </p:ext>
            </p:extLst>
          </p:nvPr>
        </p:nvGraphicFramePr>
        <p:xfrm>
          <a:off x="3704723" y="3434051"/>
          <a:ext cx="5771322" cy="565451"/>
        </p:xfrm>
        <a:graphic>
          <a:graphicData uri="http://schemas.openxmlformats.org/drawingml/2006/table">
            <a:tbl>
              <a:tblPr firstRow="1" bandRow="1">
                <a:tableStyleId>{21E4AEA4-8DFA-4A89-87EB-49C32662AFE0}</a:tableStyleId>
              </a:tblPr>
              <a:tblGrid>
                <a:gridCol w="641258">
                  <a:extLst>
                    <a:ext uri="{9D8B030D-6E8A-4147-A177-3AD203B41FA5}">
                      <a16:colId xmlns:a16="http://schemas.microsoft.com/office/drawing/2014/main" val="1889240912"/>
                    </a:ext>
                  </a:extLst>
                </a:gridCol>
                <a:gridCol w="641258">
                  <a:extLst>
                    <a:ext uri="{9D8B030D-6E8A-4147-A177-3AD203B41FA5}">
                      <a16:colId xmlns:a16="http://schemas.microsoft.com/office/drawing/2014/main" val="3957523047"/>
                    </a:ext>
                  </a:extLst>
                </a:gridCol>
                <a:gridCol w="641258">
                  <a:extLst>
                    <a:ext uri="{9D8B030D-6E8A-4147-A177-3AD203B41FA5}">
                      <a16:colId xmlns:a16="http://schemas.microsoft.com/office/drawing/2014/main" val="2429867854"/>
                    </a:ext>
                  </a:extLst>
                </a:gridCol>
                <a:gridCol w="641258">
                  <a:extLst>
                    <a:ext uri="{9D8B030D-6E8A-4147-A177-3AD203B41FA5}">
                      <a16:colId xmlns:a16="http://schemas.microsoft.com/office/drawing/2014/main" val="1317723036"/>
                    </a:ext>
                  </a:extLst>
                </a:gridCol>
                <a:gridCol w="641258">
                  <a:extLst>
                    <a:ext uri="{9D8B030D-6E8A-4147-A177-3AD203B41FA5}">
                      <a16:colId xmlns:a16="http://schemas.microsoft.com/office/drawing/2014/main" val="1809272798"/>
                    </a:ext>
                  </a:extLst>
                </a:gridCol>
                <a:gridCol w="641258">
                  <a:extLst>
                    <a:ext uri="{9D8B030D-6E8A-4147-A177-3AD203B41FA5}">
                      <a16:colId xmlns:a16="http://schemas.microsoft.com/office/drawing/2014/main" val="552239512"/>
                    </a:ext>
                  </a:extLst>
                </a:gridCol>
                <a:gridCol w="641258">
                  <a:extLst>
                    <a:ext uri="{9D8B030D-6E8A-4147-A177-3AD203B41FA5}">
                      <a16:colId xmlns:a16="http://schemas.microsoft.com/office/drawing/2014/main" val="1440575600"/>
                    </a:ext>
                  </a:extLst>
                </a:gridCol>
                <a:gridCol w="641258">
                  <a:extLst>
                    <a:ext uri="{9D8B030D-6E8A-4147-A177-3AD203B41FA5}">
                      <a16:colId xmlns:a16="http://schemas.microsoft.com/office/drawing/2014/main" val="597948256"/>
                    </a:ext>
                  </a:extLst>
                </a:gridCol>
                <a:gridCol w="641258">
                  <a:extLst>
                    <a:ext uri="{9D8B030D-6E8A-4147-A177-3AD203B41FA5}">
                      <a16:colId xmlns:a16="http://schemas.microsoft.com/office/drawing/2014/main" val="3246176851"/>
                    </a:ext>
                  </a:extLst>
                </a:gridCol>
              </a:tblGrid>
              <a:tr h="565451">
                <a:tc>
                  <a:txBody>
                    <a:bodyPr/>
                    <a:lstStyle/>
                    <a:p>
                      <a:pPr algn="ctr"/>
                      <a:r>
                        <a:rPr lang="en-US" sz="2400">
                          <a:solidFill>
                            <a:srgbClr val="FFE699"/>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0177374"/>
                  </a:ext>
                </a:extLst>
              </a:tr>
            </a:tbl>
          </a:graphicData>
        </a:graphic>
      </p:graphicFrame>
      <p:graphicFrame>
        <p:nvGraphicFramePr>
          <p:cNvPr id="20" name="Table 19">
            <a:extLst>
              <a:ext uri="{FF2B5EF4-FFF2-40B4-BE49-F238E27FC236}">
                <a16:creationId xmlns:a16="http://schemas.microsoft.com/office/drawing/2014/main" id="{26D4AF34-C8A4-4E82-7CE3-7AA54AF07F5C}"/>
              </a:ext>
            </a:extLst>
          </p:cNvPr>
          <p:cNvGraphicFramePr>
            <a:graphicFrameLocks noGrp="1"/>
          </p:cNvGraphicFramePr>
          <p:nvPr>
            <p:extLst>
              <p:ext uri="{D42A27DB-BD31-4B8C-83A1-F6EECF244321}">
                <p14:modId xmlns:p14="http://schemas.microsoft.com/office/powerpoint/2010/main" val="318848580"/>
              </p:ext>
            </p:extLst>
          </p:nvPr>
        </p:nvGraphicFramePr>
        <p:xfrm>
          <a:off x="2431044" y="3989578"/>
          <a:ext cx="5130064" cy="565451"/>
        </p:xfrm>
        <a:graphic>
          <a:graphicData uri="http://schemas.openxmlformats.org/drawingml/2006/table">
            <a:tbl>
              <a:tblPr firstRow="1" bandRow="1">
                <a:tableStyleId>{21E4AEA4-8DFA-4A89-87EB-49C32662AFE0}</a:tableStyleId>
              </a:tblPr>
              <a:tblGrid>
                <a:gridCol w="641258">
                  <a:extLst>
                    <a:ext uri="{9D8B030D-6E8A-4147-A177-3AD203B41FA5}">
                      <a16:colId xmlns:a16="http://schemas.microsoft.com/office/drawing/2014/main" val="1889240912"/>
                    </a:ext>
                  </a:extLst>
                </a:gridCol>
                <a:gridCol w="641258">
                  <a:extLst>
                    <a:ext uri="{9D8B030D-6E8A-4147-A177-3AD203B41FA5}">
                      <a16:colId xmlns:a16="http://schemas.microsoft.com/office/drawing/2014/main" val="3957523047"/>
                    </a:ext>
                  </a:extLst>
                </a:gridCol>
                <a:gridCol w="641258">
                  <a:extLst>
                    <a:ext uri="{9D8B030D-6E8A-4147-A177-3AD203B41FA5}">
                      <a16:colId xmlns:a16="http://schemas.microsoft.com/office/drawing/2014/main" val="2429867854"/>
                    </a:ext>
                  </a:extLst>
                </a:gridCol>
                <a:gridCol w="641258">
                  <a:extLst>
                    <a:ext uri="{9D8B030D-6E8A-4147-A177-3AD203B41FA5}">
                      <a16:colId xmlns:a16="http://schemas.microsoft.com/office/drawing/2014/main" val="1317723036"/>
                    </a:ext>
                  </a:extLst>
                </a:gridCol>
                <a:gridCol w="641258">
                  <a:extLst>
                    <a:ext uri="{9D8B030D-6E8A-4147-A177-3AD203B41FA5}">
                      <a16:colId xmlns:a16="http://schemas.microsoft.com/office/drawing/2014/main" val="1809272798"/>
                    </a:ext>
                  </a:extLst>
                </a:gridCol>
                <a:gridCol w="641258">
                  <a:extLst>
                    <a:ext uri="{9D8B030D-6E8A-4147-A177-3AD203B41FA5}">
                      <a16:colId xmlns:a16="http://schemas.microsoft.com/office/drawing/2014/main" val="552239512"/>
                    </a:ext>
                  </a:extLst>
                </a:gridCol>
                <a:gridCol w="641258">
                  <a:extLst>
                    <a:ext uri="{9D8B030D-6E8A-4147-A177-3AD203B41FA5}">
                      <a16:colId xmlns:a16="http://schemas.microsoft.com/office/drawing/2014/main" val="1440575600"/>
                    </a:ext>
                  </a:extLst>
                </a:gridCol>
                <a:gridCol w="641258">
                  <a:extLst>
                    <a:ext uri="{9D8B030D-6E8A-4147-A177-3AD203B41FA5}">
                      <a16:colId xmlns:a16="http://schemas.microsoft.com/office/drawing/2014/main" val="597948256"/>
                    </a:ext>
                  </a:extLst>
                </a:gridCol>
              </a:tblGrid>
              <a:tr h="565451">
                <a:tc>
                  <a:txBody>
                    <a:bodyPr/>
                    <a:lstStyle/>
                    <a:p>
                      <a:pPr algn="ctr"/>
                      <a:r>
                        <a:rPr lang="en-US" sz="2400">
                          <a:solidFill>
                            <a:srgbClr val="FFE699"/>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0177374"/>
                  </a:ext>
                </a:extLst>
              </a:tr>
            </a:tbl>
          </a:graphicData>
        </a:graphic>
      </p:graphicFrame>
      <p:graphicFrame>
        <p:nvGraphicFramePr>
          <p:cNvPr id="21" name="Table 20">
            <a:extLst>
              <a:ext uri="{FF2B5EF4-FFF2-40B4-BE49-F238E27FC236}">
                <a16:creationId xmlns:a16="http://schemas.microsoft.com/office/drawing/2014/main" id="{66B47D84-AF27-0569-8E58-EDFC954534C0}"/>
              </a:ext>
            </a:extLst>
          </p:cNvPr>
          <p:cNvGraphicFramePr>
            <a:graphicFrameLocks noGrp="1"/>
          </p:cNvGraphicFramePr>
          <p:nvPr>
            <p:extLst>
              <p:ext uri="{D42A27DB-BD31-4B8C-83A1-F6EECF244321}">
                <p14:modId xmlns:p14="http://schemas.microsoft.com/office/powerpoint/2010/main" val="3990763140"/>
              </p:ext>
            </p:extLst>
          </p:nvPr>
        </p:nvGraphicFramePr>
        <p:xfrm>
          <a:off x="4359233" y="4564590"/>
          <a:ext cx="5130064" cy="565451"/>
        </p:xfrm>
        <a:graphic>
          <a:graphicData uri="http://schemas.openxmlformats.org/drawingml/2006/table">
            <a:tbl>
              <a:tblPr firstRow="1" bandRow="1">
                <a:tableStyleId>{21E4AEA4-8DFA-4A89-87EB-49C32662AFE0}</a:tableStyleId>
              </a:tblPr>
              <a:tblGrid>
                <a:gridCol w="641258">
                  <a:extLst>
                    <a:ext uri="{9D8B030D-6E8A-4147-A177-3AD203B41FA5}">
                      <a16:colId xmlns:a16="http://schemas.microsoft.com/office/drawing/2014/main" val="1889240912"/>
                    </a:ext>
                  </a:extLst>
                </a:gridCol>
                <a:gridCol w="641258">
                  <a:extLst>
                    <a:ext uri="{9D8B030D-6E8A-4147-A177-3AD203B41FA5}">
                      <a16:colId xmlns:a16="http://schemas.microsoft.com/office/drawing/2014/main" val="3957523047"/>
                    </a:ext>
                  </a:extLst>
                </a:gridCol>
                <a:gridCol w="641258">
                  <a:extLst>
                    <a:ext uri="{9D8B030D-6E8A-4147-A177-3AD203B41FA5}">
                      <a16:colId xmlns:a16="http://schemas.microsoft.com/office/drawing/2014/main" val="2429867854"/>
                    </a:ext>
                  </a:extLst>
                </a:gridCol>
                <a:gridCol w="641258">
                  <a:extLst>
                    <a:ext uri="{9D8B030D-6E8A-4147-A177-3AD203B41FA5}">
                      <a16:colId xmlns:a16="http://schemas.microsoft.com/office/drawing/2014/main" val="1317723036"/>
                    </a:ext>
                  </a:extLst>
                </a:gridCol>
                <a:gridCol w="641258">
                  <a:extLst>
                    <a:ext uri="{9D8B030D-6E8A-4147-A177-3AD203B41FA5}">
                      <a16:colId xmlns:a16="http://schemas.microsoft.com/office/drawing/2014/main" val="1809272798"/>
                    </a:ext>
                  </a:extLst>
                </a:gridCol>
                <a:gridCol w="641258">
                  <a:extLst>
                    <a:ext uri="{9D8B030D-6E8A-4147-A177-3AD203B41FA5}">
                      <a16:colId xmlns:a16="http://schemas.microsoft.com/office/drawing/2014/main" val="552239512"/>
                    </a:ext>
                  </a:extLst>
                </a:gridCol>
                <a:gridCol w="641258">
                  <a:extLst>
                    <a:ext uri="{9D8B030D-6E8A-4147-A177-3AD203B41FA5}">
                      <a16:colId xmlns:a16="http://schemas.microsoft.com/office/drawing/2014/main" val="1440575600"/>
                    </a:ext>
                  </a:extLst>
                </a:gridCol>
                <a:gridCol w="641258">
                  <a:extLst>
                    <a:ext uri="{9D8B030D-6E8A-4147-A177-3AD203B41FA5}">
                      <a16:colId xmlns:a16="http://schemas.microsoft.com/office/drawing/2014/main" val="597948256"/>
                    </a:ext>
                  </a:extLst>
                </a:gridCol>
              </a:tblGrid>
              <a:tr h="565451">
                <a:tc>
                  <a:txBody>
                    <a:bodyPr/>
                    <a:lstStyle/>
                    <a:p>
                      <a:pPr algn="ctr"/>
                      <a:r>
                        <a:rPr lang="en-US" sz="2400">
                          <a:solidFill>
                            <a:srgbClr val="FFE699"/>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0177374"/>
                  </a:ext>
                </a:extLst>
              </a:tr>
            </a:tbl>
          </a:graphicData>
        </a:graphic>
      </p:graphicFrame>
    </p:spTree>
    <p:extLst>
      <p:ext uri="{BB962C8B-B14F-4D97-AF65-F5344CB8AC3E}">
        <p14:creationId xmlns:p14="http://schemas.microsoft.com/office/powerpoint/2010/main" val="4179197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7"/>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17"/>
                                        </p:tgtEl>
                                      </p:cBhvr>
                                    </p:animEffect>
                                    <p:set>
                                      <p:cBhvr>
                                        <p:cTn id="7" dur="1" fill="hold">
                                          <p:stCondLst>
                                            <p:cond delay="499"/>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8" restart="whenNotActive" fill="hold" evtFilter="cancelBubble" nodeType="interactiveSeq">
                <p:stCondLst>
                  <p:cond evt="onClick" delay="0">
                    <p:tgtEl>
                      <p:spTgt spid="119"/>
                    </p:tgtEl>
                  </p:cond>
                </p:stCondLst>
                <p:endSync evt="end" delay="0">
                  <p:rtn val="all"/>
                </p:endSync>
                <p:childTnLst>
                  <p:par>
                    <p:cTn id="9" fill="hold">
                      <p:stCondLst>
                        <p:cond delay="0"/>
                      </p:stCondLst>
                      <p:childTnLst>
                        <p:par>
                          <p:cTn id="10" fill="hold">
                            <p:stCondLst>
                              <p:cond delay="0"/>
                            </p:stCondLst>
                            <p:childTnLst>
                              <p:par>
                                <p:cTn id="11" presetID="22" presetClass="exit" presetSubtype="1" fill="hold" grpId="0" nodeType="clickEffect">
                                  <p:stCondLst>
                                    <p:cond delay="0"/>
                                  </p:stCondLst>
                                  <p:childTnLst>
                                    <p:animEffect transition="out" filter="wipe(up)">
                                      <p:cBhvr>
                                        <p:cTn id="12" dur="500"/>
                                        <p:tgtEl>
                                          <p:spTgt spid="119"/>
                                        </p:tgtEl>
                                      </p:cBhvr>
                                    </p:animEffect>
                                    <p:set>
                                      <p:cBhvr>
                                        <p:cTn id="13" dur="1" fill="hold">
                                          <p:stCondLst>
                                            <p:cond delay="499"/>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14" restart="whenNotActive" fill="hold" evtFilter="cancelBubble" nodeType="interactiveSeq">
                <p:stCondLst>
                  <p:cond evt="onClick" delay="0">
                    <p:tgtEl>
                      <p:spTgt spid="120"/>
                    </p:tgtEl>
                  </p:cond>
                </p:stCondLst>
                <p:endSync evt="end" delay="0">
                  <p:rtn val="all"/>
                </p:endSync>
                <p:childTnLst>
                  <p:par>
                    <p:cTn id="15" fill="hold">
                      <p:stCondLst>
                        <p:cond delay="0"/>
                      </p:stCondLst>
                      <p:childTnLst>
                        <p:par>
                          <p:cTn id="16" fill="hold">
                            <p:stCondLst>
                              <p:cond delay="0"/>
                            </p:stCondLst>
                            <p:childTnLst>
                              <p:par>
                                <p:cTn id="17" presetID="22" presetClass="exit" presetSubtype="1" fill="hold" grpId="0" nodeType="clickEffect">
                                  <p:stCondLst>
                                    <p:cond delay="0"/>
                                  </p:stCondLst>
                                  <p:childTnLst>
                                    <p:animEffect transition="out" filter="wipe(up)">
                                      <p:cBhvr>
                                        <p:cTn id="18" dur="500"/>
                                        <p:tgtEl>
                                          <p:spTgt spid="120"/>
                                        </p:tgtEl>
                                      </p:cBhvr>
                                    </p:animEffect>
                                    <p:set>
                                      <p:cBhvr>
                                        <p:cTn id="19"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20" restart="whenNotActive" fill="hold" evtFilter="cancelBubble" nodeType="interactiveSeq">
                <p:stCondLst>
                  <p:cond evt="onClick" delay="0">
                    <p:tgtEl>
                      <p:spTgt spid="121"/>
                    </p:tgtEl>
                  </p:cond>
                </p:stCondLst>
                <p:endSync evt="end" delay="0">
                  <p:rtn val="all"/>
                </p:endSync>
                <p:childTnLst>
                  <p:par>
                    <p:cTn id="21" fill="hold">
                      <p:stCondLst>
                        <p:cond delay="0"/>
                      </p:stCondLst>
                      <p:childTnLst>
                        <p:par>
                          <p:cTn id="22" fill="hold">
                            <p:stCondLst>
                              <p:cond delay="0"/>
                            </p:stCondLst>
                            <p:childTnLst>
                              <p:par>
                                <p:cTn id="23" presetID="22" presetClass="exit" presetSubtype="1" fill="hold" grpId="0" nodeType="clickEffect">
                                  <p:stCondLst>
                                    <p:cond delay="0"/>
                                  </p:stCondLst>
                                  <p:childTnLst>
                                    <p:animEffect transition="out" filter="wipe(up)">
                                      <p:cBhvr>
                                        <p:cTn id="24" dur="500"/>
                                        <p:tgtEl>
                                          <p:spTgt spid="121"/>
                                        </p:tgtEl>
                                      </p:cBhvr>
                                    </p:animEffect>
                                    <p:set>
                                      <p:cBhvr>
                                        <p:cTn id="25"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26" restart="whenNotActive" fill="hold" evtFilter="cancelBubble" nodeType="interactiveSeq">
                <p:stCondLst>
                  <p:cond evt="onClick" delay="0">
                    <p:tgtEl>
                      <p:spTgt spid="349"/>
                    </p:tgtEl>
                  </p:cond>
                </p:stCondLst>
                <p:endSync evt="end" delay="0">
                  <p:rtn val="all"/>
                </p:endSync>
                <p:childTnLst>
                  <p:par>
                    <p:cTn id="27" fill="hold">
                      <p:stCondLst>
                        <p:cond delay="0"/>
                      </p:stCondLst>
                      <p:childTnLst>
                        <p:par>
                          <p:cTn id="28" fill="hold">
                            <p:stCondLst>
                              <p:cond delay="0"/>
                            </p:stCondLst>
                            <p:childTnLst>
                              <p:par>
                                <p:cTn id="29" presetID="22" presetClass="exit" presetSubtype="1" fill="hold" grpId="0" nodeType="clickEffect">
                                  <p:stCondLst>
                                    <p:cond delay="0"/>
                                  </p:stCondLst>
                                  <p:childTnLst>
                                    <p:animEffect transition="out" filter="wipe(up)">
                                      <p:cBhvr>
                                        <p:cTn id="30" dur="500"/>
                                        <p:tgtEl>
                                          <p:spTgt spid="349"/>
                                        </p:tgtEl>
                                      </p:cBhvr>
                                    </p:animEffect>
                                    <p:set>
                                      <p:cBhvr>
                                        <p:cTn id="31" dur="1" fill="hold">
                                          <p:stCondLst>
                                            <p:cond delay="499"/>
                                          </p:stCondLst>
                                        </p:cTn>
                                        <p:tgtEl>
                                          <p:spTgt spid="349"/>
                                        </p:tgtEl>
                                        <p:attrNameLst>
                                          <p:attrName>style.visibility</p:attrName>
                                        </p:attrNameLst>
                                      </p:cBhvr>
                                      <p:to>
                                        <p:strVal val="hidden"/>
                                      </p:to>
                                    </p:set>
                                  </p:childTnLst>
                                </p:cTn>
                              </p:par>
                            </p:childTnLst>
                          </p:cTn>
                        </p:par>
                      </p:childTnLst>
                    </p:cTn>
                  </p:par>
                </p:childTnLst>
              </p:cTn>
              <p:nextCondLst>
                <p:cond evt="onClick" delay="0">
                  <p:tgtEl>
                    <p:spTgt spid="349"/>
                  </p:tgtEl>
                </p:cond>
              </p:nextCondLst>
            </p:seq>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22" presetClass="exit" presetSubtype="1" fill="hold" grpId="0" nodeType="clickEffect">
                                  <p:stCondLst>
                                    <p:cond delay="0"/>
                                  </p:stCondLst>
                                  <p:childTnLst>
                                    <p:animEffect transition="out" filter="wipe(up)">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6" presetClass="exit" presetSubtype="21" fill="hold" nodeType="clickEffect">
                                  <p:stCondLst>
                                    <p:cond delay="0"/>
                                  </p:stCondLst>
                                  <p:childTnLst>
                                    <p:animEffect transition="out" filter="barn(inVertical)">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4" restart="whenNotActive" fill="hold" evtFilter="cancelBubble" nodeType="interactiveSeq">
                <p:stCondLst>
                  <p:cond evt="onClick" delay="0">
                    <p:tgtEl>
                      <p:spTgt spid="17"/>
                    </p:tgtEl>
                  </p:cond>
                </p:stCondLst>
                <p:endSync evt="end" delay="0">
                  <p:rtn val="all"/>
                </p:endSync>
                <p:childTnLst>
                  <p:par>
                    <p:cTn id="45" fill="hold">
                      <p:stCondLst>
                        <p:cond delay="0"/>
                      </p:stCondLst>
                      <p:childTnLst>
                        <p:par>
                          <p:cTn id="46" fill="hold">
                            <p:stCondLst>
                              <p:cond delay="0"/>
                            </p:stCondLst>
                            <p:childTnLst>
                              <p:par>
                                <p:cTn id="47" presetID="16" presetClass="exit" presetSubtype="21" fill="hold" nodeType="clickEffect">
                                  <p:stCondLst>
                                    <p:cond delay="0"/>
                                  </p:stCondLst>
                                  <p:childTnLst>
                                    <p:animEffect transition="out" filter="barn(inVertical)">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16" presetClass="exit" presetSubtype="21" fill="hold" nodeType="clickEffect">
                                  <p:stCondLst>
                                    <p:cond delay="0"/>
                                  </p:stCondLst>
                                  <p:childTnLst>
                                    <p:animEffect transition="out" filter="barn(inVertical)">
                                      <p:cBhvr>
                                        <p:cTn id="54" dur="500"/>
                                        <p:tgtEl>
                                          <p:spTgt spid="18"/>
                                        </p:tgtEl>
                                      </p:cBhvr>
                                    </p:animEffect>
                                    <p:set>
                                      <p:cBhvr>
                                        <p:cTn id="5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6" restart="whenNotActive" fill="hold" evtFilter="cancelBubble" nodeType="interactiveSeq">
                <p:stCondLst>
                  <p:cond evt="onClick" delay="0">
                    <p:tgtEl>
                      <p:spTgt spid="19"/>
                    </p:tgtEl>
                  </p:cond>
                </p:stCondLst>
                <p:endSync evt="end" delay="0">
                  <p:rtn val="all"/>
                </p:endSync>
                <p:childTnLst>
                  <p:par>
                    <p:cTn id="57" fill="hold">
                      <p:stCondLst>
                        <p:cond delay="0"/>
                      </p:stCondLst>
                      <p:childTnLst>
                        <p:par>
                          <p:cTn id="58" fill="hold">
                            <p:stCondLst>
                              <p:cond delay="0"/>
                            </p:stCondLst>
                            <p:childTnLst>
                              <p:par>
                                <p:cTn id="59" presetID="16" presetClass="exit" presetSubtype="21" fill="hold" nodeType="clickEffect">
                                  <p:stCondLst>
                                    <p:cond delay="0"/>
                                  </p:stCondLst>
                                  <p:childTnLst>
                                    <p:animEffect transition="out" filter="barn(inVertical)">
                                      <p:cBhvr>
                                        <p:cTn id="60" dur="500"/>
                                        <p:tgtEl>
                                          <p:spTgt spid="19"/>
                                        </p:tgtEl>
                                      </p:cBhvr>
                                    </p:animEffect>
                                    <p:set>
                                      <p:cBhvr>
                                        <p:cTn id="6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2" restart="whenNotActive" fill="hold" evtFilter="cancelBubble" nodeType="interactiveSeq">
                <p:stCondLst>
                  <p:cond evt="onClick" delay="0">
                    <p:tgtEl>
                      <p:spTgt spid="20"/>
                    </p:tgtEl>
                  </p:cond>
                </p:stCondLst>
                <p:endSync evt="end" delay="0">
                  <p:rtn val="all"/>
                </p:endSync>
                <p:childTnLst>
                  <p:par>
                    <p:cTn id="63" fill="hold">
                      <p:stCondLst>
                        <p:cond delay="0"/>
                      </p:stCondLst>
                      <p:childTnLst>
                        <p:par>
                          <p:cTn id="64" fill="hold">
                            <p:stCondLst>
                              <p:cond delay="0"/>
                            </p:stCondLst>
                            <p:childTnLst>
                              <p:par>
                                <p:cTn id="65" presetID="16" presetClass="exit" presetSubtype="21" fill="hold" nodeType="clickEffect">
                                  <p:stCondLst>
                                    <p:cond delay="0"/>
                                  </p:stCondLst>
                                  <p:childTnLst>
                                    <p:animEffect transition="out" filter="barn(inVertical)">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6" presetClass="exit" presetSubtype="21" fill="hold" nodeType="clickEffect">
                                  <p:stCondLst>
                                    <p:cond delay="0"/>
                                  </p:stCondLst>
                                  <p:childTnLst>
                                    <p:animEffect transition="out" filter="barn(inVertical)">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17" grpId="0" animBg="1"/>
      <p:bldP spid="119" grpId="0" animBg="1"/>
      <p:bldP spid="120" grpId="0" animBg="1"/>
      <p:bldP spid="121" grpId="0" animBg="1"/>
      <p:bldP spid="349"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C5B1A5-5915-D787-65BC-02D3D59B3CAA}"/>
              </a:ext>
            </a:extLst>
          </p:cNvPr>
          <p:cNvPicPr>
            <a:picLocks noChangeAspect="1"/>
          </p:cNvPicPr>
          <p:nvPr/>
        </p:nvPicPr>
        <p:blipFill>
          <a:blip r:embed="rId2"/>
          <a:stretch>
            <a:fillRect/>
          </a:stretch>
        </p:blipFill>
        <p:spPr>
          <a:xfrm>
            <a:off x="0" y="1673"/>
            <a:ext cx="12192000" cy="6854653"/>
          </a:xfrm>
          <a:prstGeom prst="rect">
            <a:avLst/>
          </a:prstGeom>
        </p:spPr>
      </p:pic>
      <p:sp>
        <p:nvSpPr>
          <p:cNvPr id="15" name="Rectangle: Folded Corner 14">
            <a:extLst>
              <a:ext uri="{FF2B5EF4-FFF2-40B4-BE49-F238E27FC236}">
                <a16:creationId xmlns:a16="http://schemas.microsoft.com/office/drawing/2014/main" id="{43DBF4F5-99FC-421A-9499-35139D85BD33}"/>
              </a:ext>
            </a:extLst>
          </p:cNvPr>
          <p:cNvSpPr/>
          <p:nvPr/>
        </p:nvSpPr>
        <p:spPr>
          <a:xfrm>
            <a:off x="2550942" y="1709666"/>
            <a:ext cx="7212028" cy="3234524"/>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108801" y="1967021"/>
            <a:ext cx="942633" cy="480785"/>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041358" y="1924321"/>
            <a:ext cx="6599700" cy="2721527"/>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3233910" y="2057133"/>
            <a:ext cx="5492080" cy="1754326"/>
          </a:xfrm>
          <a:prstGeom prst="rect">
            <a:avLst/>
          </a:prstGeom>
          <a:noFill/>
        </p:spPr>
        <p:txBody>
          <a:bodyPr wrap="square" rtlCol="0">
            <a:spAutoFit/>
          </a:bodyPr>
          <a:lstStyle/>
          <a:p>
            <a:pPr algn="just">
              <a:spcAft>
                <a:spcPts val="800"/>
              </a:spcAft>
            </a:pPr>
            <a:r>
              <a:rPr lang="nl-NL"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vi-VN" sz="36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ngang 1: Phương thức biểu đạt chính của văn bản là gì?</a:t>
            </a:r>
            <a:endParaRPr lang="en-US"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20" descr="Home">
            <a:hlinkClick r:id="rId3" action="ppaction://hlinksldjump"/>
            <a:extLst>
              <a:ext uri="{FF2B5EF4-FFF2-40B4-BE49-F238E27FC236}">
                <a16:creationId xmlns:a16="http://schemas.microsoft.com/office/drawing/2014/main" id="{80E7BF02-E7AD-4CEB-AAF4-90930AB673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61103" y="996207"/>
            <a:ext cx="1211205" cy="1211205"/>
          </a:xfrm>
          <a:prstGeom prst="rect">
            <a:avLst/>
          </a:prstGeom>
        </p:spPr>
      </p:pic>
      <p:sp>
        <p:nvSpPr>
          <p:cNvPr id="13" name="1">
            <a:hlinkClick r:id="rId6" action="ppaction://hlinksldjump"/>
            <a:extLst>
              <a:ext uri="{FF2B5EF4-FFF2-40B4-BE49-F238E27FC236}">
                <a16:creationId xmlns:a16="http://schemas.microsoft.com/office/drawing/2014/main" id="{F5130EA0-F7AB-70F3-8AFC-3ABDDF8B4347}"/>
              </a:ext>
            </a:extLst>
          </p:cNvPr>
          <p:cNvSpPr/>
          <p:nvPr/>
        </p:nvSpPr>
        <p:spPr>
          <a:xfrm>
            <a:off x="1082803" y="640199"/>
            <a:ext cx="491961" cy="536852"/>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r>
              <a:rPr lang="vi-VN" sz="3200" b="1" dirty="0">
                <a:solidFill>
                  <a:prstClr val="white"/>
                </a:solidFill>
                <a:latin typeface="Cambria" panose="02040503050406030204" pitchFamily="18" charset="0"/>
                <a:sym typeface="Arial"/>
              </a:rPr>
              <a:t>1</a:t>
            </a:r>
            <a:endParaRPr lang="en-US" sz="3200" b="1" dirty="0">
              <a:solidFill>
                <a:prstClr val="white"/>
              </a:solidFill>
              <a:latin typeface="Cambria" panose="02040503050406030204" pitchFamily="18" charset="0"/>
              <a:sym typeface="Arial"/>
            </a:endParaRPr>
          </a:p>
        </p:txBody>
      </p:sp>
      <p:graphicFrame>
        <p:nvGraphicFramePr>
          <p:cNvPr id="14" name="Table 10">
            <a:extLst>
              <a:ext uri="{FF2B5EF4-FFF2-40B4-BE49-F238E27FC236}">
                <a16:creationId xmlns:a16="http://schemas.microsoft.com/office/drawing/2014/main" id="{E276DA86-57B8-D3A5-1961-9F6DD3A37F50}"/>
              </a:ext>
            </a:extLst>
          </p:cNvPr>
          <p:cNvGraphicFramePr>
            <a:graphicFrameLocks noGrp="1"/>
          </p:cNvGraphicFramePr>
          <p:nvPr>
            <p:extLst>
              <p:ext uri="{D42A27DB-BD31-4B8C-83A1-F6EECF244321}">
                <p14:modId xmlns:p14="http://schemas.microsoft.com/office/powerpoint/2010/main" val="3776433247"/>
              </p:ext>
            </p:extLst>
          </p:nvPr>
        </p:nvGraphicFramePr>
        <p:xfrm>
          <a:off x="3353895" y="710981"/>
          <a:ext cx="5130064" cy="565451"/>
        </p:xfrm>
        <a:graphic>
          <a:graphicData uri="http://schemas.openxmlformats.org/drawingml/2006/table">
            <a:tbl>
              <a:tblPr firstRow="1" bandRow="1">
                <a:tableStyleId>{21E4AEA4-8DFA-4A89-87EB-49C32662AFE0}</a:tableStyleId>
              </a:tblPr>
              <a:tblGrid>
                <a:gridCol w="641258">
                  <a:extLst>
                    <a:ext uri="{9D8B030D-6E8A-4147-A177-3AD203B41FA5}">
                      <a16:colId xmlns:a16="http://schemas.microsoft.com/office/drawing/2014/main" val="1889240912"/>
                    </a:ext>
                  </a:extLst>
                </a:gridCol>
                <a:gridCol w="641258">
                  <a:extLst>
                    <a:ext uri="{9D8B030D-6E8A-4147-A177-3AD203B41FA5}">
                      <a16:colId xmlns:a16="http://schemas.microsoft.com/office/drawing/2014/main" val="3957523047"/>
                    </a:ext>
                  </a:extLst>
                </a:gridCol>
                <a:gridCol w="641258">
                  <a:extLst>
                    <a:ext uri="{9D8B030D-6E8A-4147-A177-3AD203B41FA5}">
                      <a16:colId xmlns:a16="http://schemas.microsoft.com/office/drawing/2014/main" val="2429867854"/>
                    </a:ext>
                  </a:extLst>
                </a:gridCol>
                <a:gridCol w="641258">
                  <a:extLst>
                    <a:ext uri="{9D8B030D-6E8A-4147-A177-3AD203B41FA5}">
                      <a16:colId xmlns:a16="http://schemas.microsoft.com/office/drawing/2014/main" val="1317723036"/>
                    </a:ext>
                  </a:extLst>
                </a:gridCol>
                <a:gridCol w="641258">
                  <a:extLst>
                    <a:ext uri="{9D8B030D-6E8A-4147-A177-3AD203B41FA5}">
                      <a16:colId xmlns:a16="http://schemas.microsoft.com/office/drawing/2014/main" val="1809272798"/>
                    </a:ext>
                  </a:extLst>
                </a:gridCol>
                <a:gridCol w="641258">
                  <a:extLst>
                    <a:ext uri="{9D8B030D-6E8A-4147-A177-3AD203B41FA5}">
                      <a16:colId xmlns:a16="http://schemas.microsoft.com/office/drawing/2014/main" val="552239512"/>
                    </a:ext>
                  </a:extLst>
                </a:gridCol>
                <a:gridCol w="641258">
                  <a:extLst>
                    <a:ext uri="{9D8B030D-6E8A-4147-A177-3AD203B41FA5}">
                      <a16:colId xmlns:a16="http://schemas.microsoft.com/office/drawing/2014/main" val="1440575600"/>
                    </a:ext>
                  </a:extLst>
                </a:gridCol>
                <a:gridCol w="641258">
                  <a:extLst>
                    <a:ext uri="{9D8B030D-6E8A-4147-A177-3AD203B41FA5}">
                      <a16:colId xmlns:a16="http://schemas.microsoft.com/office/drawing/2014/main" val="597948256"/>
                    </a:ext>
                  </a:extLst>
                </a:gridCol>
              </a:tblGrid>
              <a:tr h="565451">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extLst>
                  <a:ext uri="{0D108BD9-81ED-4DB2-BD59-A6C34878D82A}">
                    <a16:rowId xmlns:a16="http://schemas.microsoft.com/office/drawing/2014/main" val="150177374"/>
                  </a:ext>
                </a:extLst>
              </a:tr>
            </a:tbl>
          </a:graphicData>
        </a:graphic>
      </p:graphicFrame>
      <p:graphicFrame>
        <p:nvGraphicFramePr>
          <p:cNvPr id="18" name="Table 10">
            <a:extLst>
              <a:ext uri="{FF2B5EF4-FFF2-40B4-BE49-F238E27FC236}">
                <a16:creationId xmlns:a16="http://schemas.microsoft.com/office/drawing/2014/main" id="{2FDE0C21-DE73-B9FF-1842-36DD55341CDD}"/>
              </a:ext>
            </a:extLst>
          </p:cNvPr>
          <p:cNvGraphicFramePr>
            <a:graphicFrameLocks noGrp="1"/>
          </p:cNvGraphicFramePr>
          <p:nvPr>
            <p:extLst>
              <p:ext uri="{D42A27DB-BD31-4B8C-83A1-F6EECF244321}">
                <p14:modId xmlns:p14="http://schemas.microsoft.com/office/powerpoint/2010/main" val="2653685967"/>
              </p:ext>
            </p:extLst>
          </p:nvPr>
        </p:nvGraphicFramePr>
        <p:xfrm>
          <a:off x="3362732" y="702724"/>
          <a:ext cx="5130064" cy="565451"/>
        </p:xfrm>
        <a:graphic>
          <a:graphicData uri="http://schemas.openxmlformats.org/drawingml/2006/table">
            <a:tbl>
              <a:tblPr firstRow="1" bandRow="1">
                <a:tableStyleId>{21E4AEA4-8DFA-4A89-87EB-49C32662AFE0}</a:tableStyleId>
              </a:tblPr>
              <a:tblGrid>
                <a:gridCol w="641258">
                  <a:extLst>
                    <a:ext uri="{9D8B030D-6E8A-4147-A177-3AD203B41FA5}">
                      <a16:colId xmlns:a16="http://schemas.microsoft.com/office/drawing/2014/main" val="1889240912"/>
                    </a:ext>
                  </a:extLst>
                </a:gridCol>
                <a:gridCol w="641258">
                  <a:extLst>
                    <a:ext uri="{9D8B030D-6E8A-4147-A177-3AD203B41FA5}">
                      <a16:colId xmlns:a16="http://schemas.microsoft.com/office/drawing/2014/main" val="3957523047"/>
                    </a:ext>
                  </a:extLst>
                </a:gridCol>
                <a:gridCol w="641258">
                  <a:extLst>
                    <a:ext uri="{9D8B030D-6E8A-4147-A177-3AD203B41FA5}">
                      <a16:colId xmlns:a16="http://schemas.microsoft.com/office/drawing/2014/main" val="2429867854"/>
                    </a:ext>
                  </a:extLst>
                </a:gridCol>
                <a:gridCol w="641258">
                  <a:extLst>
                    <a:ext uri="{9D8B030D-6E8A-4147-A177-3AD203B41FA5}">
                      <a16:colId xmlns:a16="http://schemas.microsoft.com/office/drawing/2014/main" val="1317723036"/>
                    </a:ext>
                  </a:extLst>
                </a:gridCol>
                <a:gridCol w="641258">
                  <a:extLst>
                    <a:ext uri="{9D8B030D-6E8A-4147-A177-3AD203B41FA5}">
                      <a16:colId xmlns:a16="http://schemas.microsoft.com/office/drawing/2014/main" val="1809272798"/>
                    </a:ext>
                  </a:extLst>
                </a:gridCol>
                <a:gridCol w="641258">
                  <a:extLst>
                    <a:ext uri="{9D8B030D-6E8A-4147-A177-3AD203B41FA5}">
                      <a16:colId xmlns:a16="http://schemas.microsoft.com/office/drawing/2014/main" val="552239512"/>
                    </a:ext>
                  </a:extLst>
                </a:gridCol>
                <a:gridCol w="641258">
                  <a:extLst>
                    <a:ext uri="{9D8B030D-6E8A-4147-A177-3AD203B41FA5}">
                      <a16:colId xmlns:a16="http://schemas.microsoft.com/office/drawing/2014/main" val="1440575600"/>
                    </a:ext>
                  </a:extLst>
                </a:gridCol>
                <a:gridCol w="641258">
                  <a:extLst>
                    <a:ext uri="{9D8B030D-6E8A-4147-A177-3AD203B41FA5}">
                      <a16:colId xmlns:a16="http://schemas.microsoft.com/office/drawing/2014/main" val="597948256"/>
                    </a:ext>
                  </a:extLst>
                </a:gridCol>
              </a:tblGrid>
              <a:tr h="565451">
                <a:tc>
                  <a:txBody>
                    <a:bodyPr/>
                    <a:lstStyle/>
                    <a:p>
                      <a:pPr algn="ctr"/>
                      <a:r>
                        <a:rPr lang="en-US" sz="2400">
                          <a:solidFill>
                            <a:srgbClr val="FFE699"/>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0177374"/>
                  </a:ext>
                </a:extLst>
              </a:tr>
            </a:tbl>
          </a:graphicData>
        </a:graphic>
      </p:graphicFrame>
    </p:spTree>
    <p:extLst>
      <p:ext uri="{BB962C8B-B14F-4D97-AF65-F5344CB8AC3E}">
        <p14:creationId xmlns:p14="http://schemas.microsoft.com/office/powerpoint/2010/main" val="519409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AE8068-FC9F-6BBB-DB08-2D40BB4F1539}"/>
              </a:ext>
            </a:extLst>
          </p:cNvPr>
          <p:cNvPicPr>
            <a:picLocks noChangeAspect="1"/>
          </p:cNvPicPr>
          <p:nvPr/>
        </p:nvPicPr>
        <p:blipFill>
          <a:blip r:embed="rId2"/>
          <a:stretch>
            <a:fillRect/>
          </a:stretch>
        </p:blipFill>
        <p:spPr>
          <a:xfrm>
            <a:off x="0" y="1673"/>
            <a:ext cx="12192000" cy="6854653"/>
          </a:xfrm>
          <a:prstGeom prst="rect">
            <a:avLst/>
          </a:prstGeom>
        </p:spPr>
      </p:pic>
      <p:sp>
        <p:nvSpPr>
          <p:cNvPr id="15" name="Rectangle: Folded Corner 14">
            <a:extLst>
              <a:ext uri="{FF2B5EF4-FFF2-40B4-BE49-F238E27FC236}">
                <a16:creationId xmlns:a16="http://schemas.microsoft.com/office/drawing/2014/main" id="{43DBF4F5-99FC-421A-9499-35139D85BD33}"/>
              </a:ext>
            </a:extLst>
          </p:cNvPr>
          <p:cNvSpPr/>
          <p:nvPr/>
        </p:nvSpPr>
        <p:spPr>
          <a:xfrm>
            <a:off x="2351719" y="1893404"/>
            <a:ext cx="7160877" cy="3559789"/>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1880406" y="1659689"/>
            <a:ext cx="942633" cy="480785"/>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2859965" y="2158871"/>
            <a:ext cx="6304415" cy="2886548"/>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3010101" y="2237542"/>
            <a:ext cx="5844112" cy="1962204"/>
          </a:xfrm>
          <a:prstGeom prst="rect">
            <a:avLst/>
          </a:prstGeom>
          <a:noFill/>
        </p:spPr>
        <p:txBody>
          <a:bodyPr wrap="square" rtlCol="0">
            <a:spAutoFit/>
          </a:bodyPr>
          <a:lstStyle/>
          <a:p>
            <a:pPr algn="just">
              <a:lnSpc>
                <a:spcPct val="150000"/>
              </a:lnSpc>
              <a:spcAft>
                <a:spcPts val="800"/>
              </a:spcAft>
            </a:pPr>
            <a:r>
              <a:rPr lang="vi-VN"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Hàng ngang 2: </a:t>
            </a:r>
            <a:r>
              <a:rPr lang="vi-VN" sz="28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Đối tượng nghị luận của văn bản Thiên nhiên và hồn người lúc sang thu là bài thơ nào?</a:t>
            </a:r>
            <a:endPar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Graphic 19" descr="Home">
            <a:hlinkClick r:id="rId3" action="ppaction://hlinksldjump"/>
            <a:extLst>
              <a:ext uri="{FF2B5EF4-FFF2-40B4-BE49-F238E27FC236}">
                <a16:creationId xmlns:a16="http://schemas.microsoft.com/office/drawing/2014/main" id="{FF4E75B4-64EF-4348-B41A-0CFB4839C5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34972" y="1803144"/>
            <a:ext cx="1189369" cy="1189369"/>
          </a:xfrm>
          <a:prstGeom prst="rect">
            <a:avLst/>
          </a:prstGeom>
        </p:spPr>
      </p:pic>
      <p:sp>
        <p:nvSpPr>
          <p:cNvPr id="4" name="1">
            <a:hlinkClick r:id="rId6" action="ppaction://hlinksldjump"/>
            <a:extLst>
              <a:ext uri="{FF2B5EF4-FFF2-40B4-BE49-F238E27FC236}">
                <a16:creationId xmlns:a16="http://schemas.microsoft.com/office/drawing/2014/main" id="{5ACF437F-FCE0-C0CC-6C55-38BB71A588D3}"/>
              </a:ext>
            </a:extLst>
          </p:cNvPr>
          <p:cNvSpPr/>
          <p:nvPr/>
        </p:nvSpPr>
        <p:spPr>
          <a:xfrm>
            <a:off x="2679405" y="918684"/>
            <a:ext cx="491961" cy="471551"/>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r>
              <a:rPr lang="vi-VN" sz="3200" b="1" dirty="0">
                <a:solidFill>
                  <a:prstClr val="white"/>
                </a:solidFill>
                <a:latin typeface="Cambria" panose="02040503050406030204" pitchFamily="18" charset="0"/>
                <a:sym typeface="Arial"/>
              </a:rPr>
              <a:t>2</a:t>
            </a:r>
            <a:endParaRPr lang="en-US" sz="3200" b="1" dirty="0">
              <a:solidFill>
                <a:prstClr val="white"/>
              </a:solidFill>
              <a:latin typeface="Cambria" panose="02040503050406030204" pitchFamily="18" charset="0"/>
              <a:sym typeface="Arial"/>
            </a:endParaRPr>
          </a:p>
        </p:txBody>
      </p:sp>
      <p:graphicFrame>
        <p:nvGraphicFramePr>
          <p:cNvPr id="9" name="Table 8">
            <a:extLst>
              <a:ext uri="{FF2B5EF4-FFF2-40B4-BE49-F238E27FC236}">
                <a16:creationId xmlns:a16="http://schemas.microsoft.com/office/drawing/2014/main" id="{51DB694B-2FF4-7211-0E2C-5E62C2422C81}"/>
              </a:ext>
            </a:extLst>
          </p:cNvPr>
          <p:cNvGraphicFramePr>
            <a:graphicFrameLocks noGrp="1"/>
          </p:cNvGraphicFramePr>
          <p:nvPr>
            <p:extLst>
              <p:ext uri="{D42A27DB-BD31-4B8C-83A1-F6EECF244321}">
                <p14:modId xmlns:p14="http://schemas.microsoft.com/office/powerpoint/2010/main" val="2590141913"/>
              </p:ext>
            </p:extLst>
          </p:nvPr>
        </p:nvGraphicFramePr>
        <p:xfrm>
          <a:off x="3656675" y="836882"/>
          <a:ext cx="4488806" cy="565451"/>
        </p:xfrm>
        <a:graphic>
          <a:graphicData uri="http://schemas.openxmlformats.org/drawingml/2006/table">
            <a:tbl>
              <a:tblPr firstRow="1" bandRow="1">
                <a:tableStyleId>{21E4AEA4-8DFA-4A89-87EB-49C32662AFE0}</a:tableStyleId>
              </a:tblPr>
              <a:tblGrid>
                <a:gridCol w="641258">
                  <a:extLst>
                    <a:ext uri="{9D8B030D-6E8A-4147-A177-3AD203B41FA5}">
                      <a16:colId xmlns:a16="http://schemas.microsoft.com/office/drawing/2014/main" val="1889240912"/>
                    </a:ext>
                  </a:extLst>
                </a:gridCol>
                <a:gridCol w="641258">
                  <a:extLst>
                    <a:ext uri="{9D8B030D-6E8A-4147-A177-3AD203B41FA5}">
                      <a16:colId xmlns:a16="http://schemas.microsoft.com/office/drawing/2014/main" val="3957523047"/>
                    </a:ext>
                  </a:extLst>
                </a:gridCol>
                <a:gridCol w="641258">
                  <a:extLst>
                    <a:ext uri="{9D8B030D-6E8A-4147-A177-3AD203B41FA5}">
                      <a16:colId xmlns:a16="http://schemas.microsoft.com/office/drawing/2014/main" val="2429867854"/>
                    </a:ext>
                  </a:extLst>
                </a:gridCol>
                <a:gridCol w="641258">
                  <a:extLst>
                    <a:ext uri="{9D8B030D-6E8A-4147-A177-3AD203B41FA5}">
                      <a16:colId xmlns:a16="http://schemas.microsoft.com/office/drawing/2014/main" val="1317723036"/>
                    </a:ext>
                  </a:extLst>
                </a:gridCol>
                <a:gridCol w="641258">
                  <a:extLst>
                    <a:ext uri="{9D8B030D-6E8A-4147-A177-3AD203B41FA5}">
                      <a16:colId xmlns:a16="http://schemas.microsoft.com/office/drawing/2014/main" val="1809272798"/>
                    </a:ext>
                  </a:extLst>
                </a:gridCol>
                <a:gridCol w="641258">
                  <a:extLst>
                    <a:ext uri="{9D8B030D-6E8A-4147-A177-3AD203B41FA5}">
                      <a16:colId xmlns:a16="http://schemas.microsoft.com/office/drawing/2014/main" val="552239512"/>
                    </a:ext>
                  </a:extLst>
                </a:gridCol>
                <a:gridCol w="641258">
                  <a:extLst>
                    <a:ext uri="{9D8B030D-6E8A-4147-A177-3AD203B41FA5}">
                      <a16:colId xmlns:a16="http://schemas.microsoft.com/office/drawing/2014/main" val="1440575600"/>
                    </a:ext>
                  </a:extLst>
                </a:gridCol>
              </a:tblGrid>
              <a:tr h="565451">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0177374"/>
                  </a:ext>
                </a:extLst>
              </a:tr>
            </a:tbl>
          </a:graphicData>
        </a:graphic>
      </p:graphicFrame>
      <p:graphicFrame>
        <p:nvGraphicFramePr>
          <p:cNvPr id="10" name="Table 9">
            <a:extLst>
              <a:ext uri="{FF2B5EF4-FFF2-40B4-BE49-F238E27FC236}">
                <a16:creationId xmlns:a16="http://schemas.microsoft.com/office/drawing/2014/main" id="{4081A10A-ABCC-8474-211C-F6426E1FD101}"/>
              </a:ext>
            </a:extLst>
          </p:cNvPr>
          <p:cNvGraphicFramePr>
            <a:graphicFrameLocks noGrp="1"/>
          </p:cNvGraphicFramePr>
          <p:nvPr>
            <p:extLst>
              <p:ext uri="{D42A27DB-BD31-4B8C-83A1-F6EECF244321}">
                <p14:modId xmlns:p14="http://schemas.microsoft.com/office/powerpoint/2010/main" val="3967427933"/>
              </p:ext>
            </p:extLst>
          </p:nvPr>
        </p:nvGraphicFramePr>
        <p:xfrm>
          <a:off x="3665512" y="828625"/>
          <a:ext cx="4488806" cy="565451"/>
        </p:xfrm>
        <a:graphic>
          <a:graphicData uri="http://schemas.openxmlformats.org/drawingml/2006/table">
            <a:tbl>
              <a:tblPr firstRow="1" bandRow="1">
                <a:tableStyleId>{21E4AEA4-8DFA-4A89-87EB-49C32662AFE0}</a:tableStyleId>
              </a:tblPr>
              <a:tblGrid>
                <a:gridCol w="641258">
                  <a:extLst>
                    <a:ext uri="{9D8B030D-6E8A-4147-A177-3AD203B41FA5}">
                      <a16:colId xmlns:a16="http://schemas.microsoft.com/office/drawing/2014/main" val="1889240912"/>
                    </a:ext>
                  </a:extLst>
                </a:gridCol>
                <a:gridCol w="641258">
                  <a:extLst>
                    <a:ext uri="{9D8B030D-6E8A-4147-A177-3AD203B41FA5}">
                      <a16:colId xmlns:a16="http://schemas.microsoft.com/office/drawing/2014/main" val="3957523047"/>
                    </a:ext>
                  </a:extLst>
                </a:gridCol>
                <a:gridCol w="641258">
                  <a:extLst>
                    <a:ext uri="{9D8B030D-6E8A-4147-A177-3AD203B41FA5}">
                      <a16:colId xmlns:a16="http://schemas.microsoft.com/office/drawing/2014/main" val="2429867854"/>
                    </a:ext>
                  </a:extLst>
                </a:gridCol>
                <a:gridCol w="641258">
                  <a:extLst>
                    <a:ext uri="{9D8B030D-6E8A-4147-A177-3AD203B41FA5}">
                      <a16:colId xmlns:a16="http://schemas.microsoft.com/office/drawing/2014/main" val="1317723036"/>
                    </a:ext>
                  </a:extLst>
                </a:gridCol>
                <a:gridCol w="641258">
                  <a:extLst>
                    <a:ext uri="{9D8B030D-6E8A-4147-A177-3AD203B41FA5}">
                      <a16:colId xmlns:a16="http://schemas.microsoft.com/office/drawing/2014/main" val="1809272798"/>
                    </a:ext>
                  </a:extLst>
                </a:gridCol>
                <a:gridCol w="641258">
                  <a:extLst>
                    <a:ext uri="{9D8B030D-6E8A-4147-A177-3AD203B41FA5}">
                      <a16:colId xmlns:a16="http://schemas.microsoft.com/office/drawing/2014/main" val="552239512"/>
                    </a:ext>
                  </a:extLst>
                </a:gridCol>
                <a:gridCol w="641258">
                  <a:extLst>
                    <a:ext uri="{9D8B030D-6E8A-4147-A177-3AD203B41FA5}">
                      <a16:colId xmlns:a16="http://schemas.microsoft.com/office/drawing/2014/main" val="1440575600"/>
                    </a:ext>
                  </a:extLst>
                </a:gridCol>
              </a:tblGrid>
              <a:tr h="565451">
                <a:tc>
                  <a:txBody>
                    <a:bodyPr/>
                    <a:lstStyle/>
                    <a:p>
                      <a:pPr algn="ctr"/>
                      <a:r>
                        <a:rPr lang="en-US" sz="2400">
                          <a:solidFill>
                            <a:srgbClr val="FFE699"/>
                          </a:solidFill>
                          <a:latin typeface="Times New Roman" panose="02020603050405020304" pitchFamily="18" charset="0"/>
                          <a:cs typeface="Times New Roman" panose="02020603050405020304" pitchFamily="18"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0177374"/>
                  </a:ext>
                </a:extLst>
              </a:tr>
            </a:tbl>
          </a:graphicData>
        </a:graphic>
      </p:graphicFrame>
    </p:spTree>
    <p:extLst>
      <p:ext uri="{BB962C8B-B14F-4D97-AF65-F5344CB8AC3E}">
        <p14:creationId xmlns:p14="http://schemas.microsoft.com/office/powerpoint/2010/main" val="1352327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188CF0-0211-1872-E137-DF4C4BADED3D}"/>
              </a:ext>
            </a:extLst>
          </p:cNvPr>
          <p:cNvPicPr>
            <a:picLocks noChangeAspect="1"/>
          </p:cNvPicPr>
          <p:nvPr/>
        </p:nvPicPr>
        <p:blipFill>
          <a:blip r:embed="rId2"/>
          <a:stretch>
            <a:fillRect/>
          </a:stretch>
        </p:blipFill>
        <p:spPr>
          <a:xfrm>
            <a:off x="0" y="1673"/>
            <a:ext cx="12192000" cy="6854653"/>
          </a:xfrm>
          <a:prstGeom prst="rect">
            <a:avLst/>
          </a:prstGeom>
        </p:spPr>
      </p:pic>
      <p:grpSp>
        <p:nvGrpSpPr>
          <p:cNvPr id="2" name="Group 1">
            <a:extLst>
              <a:ext uri="{FF2B5EF4-FFF2-40B4-BE49-F238E27FC236}">
                <a16:creationId xmlns:a16="http://schemas.microsoft.com/office/drawing/2014/main" id="{BEE233A9-D7B4-40D9-ACF3-C787E24B451A}"/>
              </a:ext>
            </a:extLst>
          </p:cNvPr>
          <p:cNvGrpSpPr/>
          <p:nvPr/>
        </p:nvGrpSpPr>
        <p:grpSpPr>
          <a:xfrm>
            <a:off x="1701210" y="1489949"/>
            <a:ext cx="8130948" cy="2876489"/>
            <a:chOff x="2286002" y="1494701"/>
            <a:chExt cx="5986461" cy="3791674"/>
          </a:xfrm>
        </p:grpSpPr>
        <p:sp>
          <p:nvSpPr>
            <p:cNvPr id="15" name="Rectangle: Folded Corner 14">
              <a:extLst>
                <a:ext uri="{FF2B5EF4-FFF2-40B4-BE49-F238E27FC236}">
                  <a16:creationId xmlns:a16="http://schemas.microsoft.com/office/drawing/2014/main" id="{43DBF4F5-99FC-421A-9499-35139D85BD33}"/>
                </a:ext>
              </a:extLst>
            </p:cNvPr>
            <p:cNvSpPr/>
            <p:nvPr/>
          </p:nvSpPr>
          <p:spPr>
            <a:xfrm>
              <a:off x="2757488" y="1640382"/>
              <a:ext cx="5514975" cy="3645993"/>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6002" y="1494701"/>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054636" y="1929326"/>
              <a:ext cx="4920678" cy="3068104"/>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dirty="0">
                <a:solidFill>
                  <a:prstClr val="white"/>
                </a:solidFill>
                <a:latin typeface="Calibri" panose="020F0502020204030204"/>
                <a:sym typeface="Arial"/>
              </a:endParaRPr>
            </a:p>
          </p:txBody>
        </p:sp>
      </p:grpSp>
      <p:sp>
        <p:nvSpPr>
          <p:cNvPr id="19" name="TextBox 18">
            <a:extLst>
              <a:ext uri="{FF2B5EF4-FFF2-40B4-BE49-F238E27FC236}">
                <a16:creationId xmlns:a16="http://schemas.microsoft.com/office/drawing/2014/main" id="{D3298975-E4D6-4EF0-A0DD-C34A6B315261}"/>
              </a:ext>
            </a:extLst>
          </p:cNvPr>
          <p:cNvSpPr txBox="1"/>
          <p:nvPr/>
        </p:nvSpPr>
        <p:spPr>
          <a:xfrm>
            <a:off x="2763437" y="1974905"/>
            <a:ext cx="6501976" cy="1490729"/>
          </a:xfrm>
          <a:prstGeom prst="rect">
            <a:avLst/>
          </a:prstGeom>
          <a:noFill/>
        </p:spPr>
        <p:txBody>
          <a:bodyPr wrap="square" rtlCol="0">
            <a:spAutoFit/>
          </a:bodyPr>
          <a:lstStyle/>
          <a:p>
            <a:pPr algn="just">
              <a:lnSpc>
                <a:spcPct val="150000"/>
              </a:lnSpc>
              <a:spcAft>
                <a:spcPts val="800"/>
              </a:spcAft>
            </a:pPr>
            <a:r>
              <a:rPr lang="vi-VN" sz="32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Hàng ngang số 3: Lí lẽ và bằng chứng được gọi chung là gì?</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Graphic 19" descr="Home">
            <a:hlinkClick r:id="rId3" action="ppaction://hlinksldjump"/>
            <a:extLst>
              <a:ext uri="{FF2B5EF4-FFF2-40B4-BE49-F238E27FC236}">
                <a16:creationId xmlns:a16="http://schemas.microsoft.com/office/drawing/2014/main" id="{09017410-7EC0-4BAB-B6DE-051CCC554E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27911" y="1101268"/>
            <a:ext cx="1205669" cy="1205669"/>
          </a:xfrm>
          <a:prstGeom prst="rect">
            <a:avLst/>
          </a:prstGeom>
        </p:spPr>
      </p:pic>
      <p:sp>
        <p:nvSpPr>
          <p:cNvPr id="5" name="1">
            <a:hlinkClick r:id="rId6" action="ppaction://hlinksldjump"/>
            <a:extLst>
              <a:ext uri="{FF2B5EF4-FFF2-40B4-BE49-F238E27FC236}">
                <a16:creationId xmlns:a16="http://schemas.microsoft.com/office/drawing/2014/main" id="{B157EED2-FD45-3A03-821C-742C66A3DE54}"/>
              </a:ext>
            </a:extLst>
          </p:cNvPr>
          <p:cNvSpPr/>
          <p:nvPr/>
        </p:nvSpPr>
        <p:spPr>
          <a:xfrm>
            <a:off x="493161" y="804077"/>
            <a:ext cx="481800" cy="388305"/>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r>
              <a:rPr lang="vi-VN" sz="3200" b="1" dirty="0">
                <a:solidFill>
                  <a:prstClr val="white"/>
                </a:solidFill>
                <a:latin typeface="Cambria" panose="02040503050406030204" pitchFamily="18" charset="0"/>
                <a:sym typeface="Arial"/>
              </a:rPr>
              <a:t>3</a:t>
            </a:r>
            <a:endParaRPr lang="en-US" sz="3200" b="1" dirty="0">
              <a:solidFill>
                <a:prstClr val="white"/>
              </a:solidFill>
              <a:latin typeface="Cambria" panose="02040503050406030204" pitchFamily="18" charset="0"/>
              <a:sym typeface="Arial"/>
            </a:endParaRPr>
          </a:p>
        </p:txBody>
      </p:sp>
      <p:graphicFrame>
        <p:nvGraphicFramePr>
          <p:cNvPr id="11" name="Table 10">
            <a:extLst>
              <a:ext uri="{FF2B5EF4-FFF2-40B4-BE49-F238E27FC236}">
                <a16:creationId xmlns:a16="http://schemas.microsoft.com/office/drawing/2014/main" id="{2143AD28-8E3B-D848-FCDA-5B8E351C9AFF}"/>
              </a:ext>
            </a:extLst>
          </p:cNvPr>
          <p:cNvGraphicFramePr>
            <a:graphicFrameLocks noGrp="1"/>
          </p:cNvGraphicFramePr>
          <p:nvPr>
            <p:extLst>
              <p:ext uri="{D42A27DB-BD31-4B8C-83A1-F6EECF244321}">
                <p14:modId xmlns:p14="http://schemas.microsoft.com/office/powerpoint/2010/main" val="1453805449"/>
              </p:ext>
            </p:extLst>
          </p:nvPr>
        </p:nvGraphicFramePr>
        <p:xfrm>
          <a:off x="4035464" y="697542"/>
          <a:ext cx="3847548" cy="565451"/>
        </p:xfrm>
        <a:graphic>
          <a:graphicData uri="http://schemas.openxmlformats.org/drawingml/2006/table">
            <a:tbl>
              <a:tblPr firstRow="1" bandRow="1">
                <a:tableStyleId>{21E4AEA4-8DFA-4A89-87EB-49C32662AFE0}</a:tableStyleId>
              </a:tblPr>
              <a:tblGrid>
                <a:gridCol w="641258">
                  <a:extLst>
                    <a:ext uri="{9D8B030D-6E8A-4147-A177-3AD203B41FA5}">
                      <a16:colId xmlns:a16="http://schemas.microsoft.com/office/drawing/2014/main" val="1889240912"/>
                    </a:ext>
                  </a:extLst>
                </a:gridCol>
                <a:gridCol w="641258">
                  <a:extLst>
                    <a:ext uri="{9D8B030D-6E8A-4147-A177-3AD203B41FA5}">
                      <a16:colId xmlns:a16="http://schemas.microsoft.com/office/drawing/2014/main" val="3957523047"/>
                    </a:ext>
                  </a:extLst>
                </a:gridCol>
                <a:gridCol w="641258">
                  <a:extLst>
                    <a:ext uri="{9D8B030D-6E8A-4147-A177-3AD203B41FA5}">
                      <a16:colId xmlns:a16="http://schemas.microsoft.com/office/drawing/2014/main" val="2429867854"/>
                    </a:ext>
                  </a:extLst>
                </a:gridCol>
                <a:gridCol w="641258">
                  <a:extLst>
                    <a:ext uri="{9D8B030D-6E8A-4147-A177-3AD203B41FA5}">
                      <a16:colId xmlns:a16="http://schemas.microsoft.com/office/drawing/2014/main" val="1317723036"/>
                    </a:ext>
                  </a:extLst>
                </a:gridCol>
                <a:gridCol w="641258">
                  <a:extLst>
                    <a:ext uri="{9D8B030D-6E8A-4147-A177-3AD203B41FA5}">
                      <a16:colId xmlns:a16="http://schemas.microsoft.com/office/drawing/2014/main" val="1809272798"/>
                    </a:ext>
                  </a:extLst>
                </a:gridCol>
                <a:gridCol w="641258">
                  <a:extLst>
                    <a:ext uri="{9D8B030D-6E8A-4147-A177-3AD203B41FA5}">
                      <a16:colId xmlns:a16="http://schemas.microsoft.com/office/drawing/2014/main" val="552239512"/>
                    </a:ext>
                  </a:extLst>
                </a:gridCol>
              </a:tblGrid>
              <a:tr h="565451">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extLst>
                  <a:ext uri="{0D108BD9-81ED-4DB2-BD59-A6C34878D82A}">
                    <a16:rowId xmlns:a16="http://schemas.microsoft.com/office/drawing/2014/main" val="150177374"/>
                  </a:ext>
                </a:extLst>
              </a:tr>
            </a:tbl>
          </a:graphicData>
        </a:graphic>
      </p:graphicFrame>
      <p:graphicFrame>
        <p:nvGraphicFramePr>
          <p:cNvPr id="12" name="Table 11">
            <a:extLst>
              <a:ext uri="{FF2B5EF4-FFF2-40B4-BE49-F238E27FC236}">
                <a16:creationId xmlns:a16="http://schemas.microsoft.com/office/drawing/2014/main" id="{51B4123F-E67F-688F-33A1-84D516B977D6}"/>
              </a:ext>
            </a:extLst>
          </p:cNvPr>
          <p:cNvGraphicFramePr>
            <a:graphicFrameLocks noGrp="1"/>
          </p:cNvGraphicFramePr>
          <p:nvPr>
            <p:extLst>
              <p:ext uri="{D42A27DB-BD31-4B8C-83A1-F6EECF244321}">
                <p14:modId xmlns:p14="http://schemas.microsoft.com/office/powerpoint/2010/main" val="1762551604"/>
              </p:ext>
            </p:extLst>
          </p:nvPr>
        </p:nvGraphicFramePr>
        <p:xfrm>
          <a:off x="4044301" y="689285"/>
          <a:ext cx="3847548" cy="565451"/>
        </p:xfrm>
        <a:graphic>
          <a:graphicData uri="http://schemas.openxmlformats.org/drawingml/2006/table">
            <a:tbl>
              <a:tblPr firstRow="1" bandRow="1">
                <a:tableStyleId>{21E4AEA4-8DFA-4A89-87EB-49C32662AFE0}</a:tableStyleId>
              </a:tblPr>
              <a:tblGrid>
                <a:gridCol w="641258">
                  <a:extLst>
                    <a:ext uri="{9D8B030D-6E8A-4147-A177-3AD203B41FA5}">
                      <a16:colId xmlns:a16="http://schemas.microsoft.com/office/drawing/2014/main" val="1889240912"/>
                    </a:ext>
                  </a:extLst>
                </a:gridCol>
                <a:gridCol w="641258">
                  <a:extLst>
                    <a:ext uri="{9D8B030D-6E8A-4147-A177-3AD203B41FA5}">
                      <a16:colId xmlns:a16="http://schemas.microsoft.com/office/drawing/2014/main" val="3957523047"/>
                    </a:ext>
                  </a:extLst>
                </a:gridCol>
                <a:gridCol w="641258">
                  <a:extLst>
                    <a:ext uri="{9D8B030D-6E8A-4147-A177-3AD203B41FA5}">
                      <a16:colId xmlns:a16="http://schemas.microsoft.com/office/drawing/2014/main" val="2429867854"/>
                    </a:ext>
                  </a:extLst>
                </a:gridCol>
                <a:gridCol w="641258">
                  <a:extLst>
                    <a:ext uri="{9D8B030D-6E8A-4147-A177-3AD203B41FA5}">
                      <a16:colId xmlns:a16="http://schemas.microsoft.com/office/drawing/2014/main" val="1317723036"/>
                    </a:ext>
                  </a:extLst>
                </a:gridCol>
                <a:gridCol w="641258">
                  <a:extLst>
                    <a:ext uri="{9D8B030D-6E8A-4147-A177-3AD203B41FA5}">
                      <a16:colId xmlns:a16="http://schemas.microsoft.com/office/drawing/2014/main" val="1809272798"/>
                    </a:ext>
                  </a:extLst>
                </a:gridCol>
                <a:gridCol w="641258">
                  <a:extLst>
                    <a:ext uri="{9D8B030D-6E8A-4147-A177-3AD203B41FA5}">
                      <a16:colId xmlns:a16="http://schemas.microsoft.com/office/drawing/2014/main" val="552239512"/>
                    </a:ext>
                  </a:extLst>
                </a:gridCol>
              </a:tblGrid>
              <a:tr h="565451">
                <a:tc>
                  <a:txBody>
                    <a:bodyPr/>
                    <a:lstStyle/>
                    <a:p>
                      <a:pPr algn="ctr"/>
                      <a:r>
                        <a:rPr lang="en-US" sz="2400">
                          <a:solidFill>
                            <a:srgbClr val="FFE699"/>
                          </a:solidFill>
                          <a:latin typeface="Times New Roman" panose="02020603050405020304" pitchFamily="18" charset="0"/>
                          <a:cs typeface="Times New Roman" panose="02020603050405020304"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0177374"/>
                  </a:ext>
                </a:extLst>
              </a:tr>
            </a:tbl>
          </a:graphicData>
        </a:graphic>
      </p:graphicFrame>
    </p:spTree>
    <p:extLst>
      <p:ext uri="{BB962C8B-B14F-4D97-AF65-F5344CB8AC3E}">
        <p14:creationId xmlns:p14="http://schemas.microsoft.com/office/powerpoint/2010/main" val="111231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DF4427-0369-A87C-4654-6EC02CD86A7E}"/>
              </a:ext>
            </a:extLst>
          </p:cNvPr>
          <p:cNvPicPr>
            <a:picLocks noChangeAspect="1"/>
          </p:cNvPicPr>
          <p:nvPr/>
        </p:nvPicPr>
        <p:blipFill>
          <a:blip r:embed="rId2"/>
          <a:stretch>
            <a:fillRect/>
          </a:stretch>
        </p:blipFill>
        <p:spPr>
          <a:xfrm>
            <a:off x="0" y="1673"/>
            <a:ext cx="12192000" cy="6854653"/>
          </a:xfrm>
          <a:prstGeom prst="rect">
            <a:avLst/>
          </a:prstGeom>
        </p:spPr>
      </p:pic>
      <p:sp>
        <p:nvSpPr>
          <p:cNvPr id="19" name="TextBox 18">
            <a:extLst>
              <a:ext uri="{FF2B5EF4-FFF2-40B4-BE49-F238E27FC236}">
                <a16:creationId xmlns:a16="http://schemas.microsoft.com/office/drawing/2014/main" id="{D3298975-E4D6-4EF0-A0DD-C34A6B315261}"/>
              </a:ext>
            </a:extLst>
          </p:cNvPr>
          <p:cNvSpPr txBox="1"/>
          <p:nvPr/>
        </p:nvSpPr>
        <p:spPr>
          <a:xfrm>
            <a:off x="3411641" y="2561240"/>
            <a:ext cx="5377351" cy="1953420"/>
          </a:xfrm>
          <a:prstGeom prst="rect">
            <a:avLst/>
          </a:prstGeom>
          <a:noFill/>
        </p:spPr>
        <p:txBody>
          <a:bodyPr wrap="square" rtlCol="0">
            <a:spAutoFit/>
          </a:bodyPr>
          <a:lstStyle/>
          <a:p>
            <a:pPr algn="just" defTabSz="914377">
              <a:lnSpc>
                <a:spcPct val="150000"/>
              </a:lnSpc>
              <a:defRPr/>
            </a:pPr>
            <a:r>
              <a:rPr lang="en-US" sz="2800" i="1">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a:rPr>
              <a:t>Hàng ngang 4: Điền vế còn thiếu vao câu sau: “Yêu trẻ, trẻ đến nhà, ….”</a:t>
            </a:r>
            <a:endParaRPr lang="en-US" sz="2800">
              <a:solidFill>
                <a:prstClr val="white"/>
              </a:solidFill>
              <a:latin typeface=".VnTime"/>
              <a:ea typeface="Times New Roman" panose="02020603050405020304" pitchFamily="18" charset="0"/>
              <a:cs typeface="Times New Roman" panose="02020603050405020304" pitchFamily="18" charset="0"/>
              <a:sym typeface="Arial"/>
            </a:endParaRPr>
          </a:p>
        </p:txBody>
      </p:sp>
      <p:pic>
        <p:nvPicPr>
          <p:cNvPr id="10" name="图片 43">
            <a:extLst>
              <a:ext uri="{FF2B5EF4-FFF2-40B4-BE49-F238E27FC236}">
                <a16:creationId xmlns:a16="http://schemas.microsoft.com/office/drawing/2014/main" id="{B4148E5A-913A-BC2C-EA80-3379F54903C4}"/>
              </a:ext>
            </a:extLst>
          </p:cNvPr>
          <p:cNvPicPr>
            <a:picLocks noChangeAspect="1"/>
          </p:cNvPicPr>
          <p:nvPr/>
        </p:nvPicPr>
        <p:blipFill>
          <a:blip r:embed="rId3"/>
          <a:stretch>
            <a:fillRect/>
          </a:stretch>
        </p:blipFill>
        <p:spPr>
          <a:xfrm>
            <a:off x="-25623" y="1693513"/>
            <a:ext cx="1056488" cy="609512"/>
          </a:xfrm>
          <a:prstGeom prst="rect">
            <a:avLst/>
          </a:prstGeom>
        </p:spPr>
      </p:pic>
      <p:sp>
        <p:nvSpPr>
          <p:cNvPr id="15" name="Rectangle: Folded Corner 14">
            <a:extLst>
              <a:ext uri="{FF2B5EF4-FFF2-40B4-BE49-F238E27FC236}">
                <a16:creationId xmlns:a16="http://schemas.microsoft.com/office/drawing/2014/main" id="{43DBF4F5-99FC-421A-9499-35139D85BD33}"/>
              </a:ext>
            </a:extLst>
          </p:cNvPr>
          <p:cNvSpPr/>
          <p:nvPr/>
        </p:nvSpPr>
        <p:spPr>
          <a:xfrm>
            <a:off x="2758696" y="1297644"/>
            <a:ext cx="6945475" cy="3669093"/>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7384" y="1867033"/>
            <a:ext cx="942633" cy="480785"/>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3266939" y="1692547"/>
            <a:ext cx="5918517" cy="3077765"/>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pic>
        <p:nvPicPr>
          <p:cNvPr id="34" name="Graphic 33" descr="Home">
            <a:hlinkClick r:id="rId4" action="ppaction://hlinksldjump"/>
            <a:extLst>
              <a:ext uri="{FF2B5EF4-FFF2-40B4-BE49-F238E27FC236}">
                <a16:creationId xmlns:a16="http://schemas.microsoft.com/office/drawing/2014/main" id="{263C0D3B-8BC8-49AD-B1B8-8CBD8B68ED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38453" y="1121579"/>
            <a:ext cx="1141936" cy="1141936"/>
          </a:xfrm>
          <a:prstGeom prst="rect">
            <a:avLst/>
          </a:prstGeom>
        </p:spPr>
      </p:pic>
      <p:sp>
        <p:nvSpPr>
          <p:cNvPr id="23" name="TextBox 22">
            <a:extLst>
              <a:ext uri="{FF2B5EF4-FFF2-40B4-BE49-F238E27FC236}">
                <a16:creationId xmlns:a16="http://schemas.microsoft.com/office/drawing/2014/main" id="{96A9080A-9F71-02EA-8D7F-544D4E71FFFA}"/>
              </a:ext>
            </a:extLst>
          </p:cNvPr>
          <p:cNvSpPr txBox="1"/>
          <p:nvPr/>
        </p:nvSpPr>
        <p:spPr>
          <a:xfrm>
            <a:off x="3529224" y="2000704"/>
            <a:ext cx="5645974" cy="1962204"/>
          </a:xfrm>
          <a:prstGeom prst="rect">
            <a:avLst/>
          </a:prstGeom>
          <a:noFill/>
        </p:spPr>
        <p:txBody>
          <a:bodyPr wrap="square">
            <a:spAutoFit/>
          </a:bodyPr>
          <a:lstStyle/>
          <a:p>
            <a:pPr algn="just">
              <a:lnSpc>
                <a:spcPct val="150000"/>
              </a:lnSpc>
              <a:spcAft>
                <a:spcPts val="800"/>
              </a:spcAft>
            </a:pPr>
            <a:r>
              <a:rPr lang="vi-VN" sz="28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Hàng ngang số 4:  Các hiện tượng, số liệu cụ thể nhằm minh họa, làm sáng tỏ cho lí lẽ được gọi là gì?</a:t>
            </a:r>
            <a:endPar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1">
            <a:hlinkClick r:id="rId7" action="ppaction://hlinksldjump"/>
            <a:extLst>
              <a:ext uri="{FF2B5EF4-FFF2-40B4-BE49-F238E27FC236}">
                <a16:creationId xmlns:a16="http://schemas.microsoft.com/office/drawing/2014/main" id="{E763DF8B-5D16-BD62-BC87-16598AA1B62F}"/>
              </a:ext>
            </a:extLst>
          </p:cNvPr>
          <p:cNvSpPr/>
          <p:nvPr/>
        </p:nvSpPr>
        <p:spPr>
          <a:xfrm>
            <a:off x="1109345" y="579932"/>
            <a:ext cx="659686" cy="553549"/>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r>
              <a:rPr lang="vi-VN" sz="3200" b="1" dirty="0">
                <a:solidFill>
                  <a:prstClr val="white"/>
                </a:solidFill>
                <a:latin typeface="Cambria" panose="02040503050406030204" pitchFamily="18" charset="0"/>
                <a:sym typeface="Arial"/>
              </a:rPr>
              <a:t>4</a:t>
            </a:r>
            <a:endParaRPr lang="en-US" sz="3200" b="1" dirty="0">
              <a:solidFill>
                <a:prstClr val="white"/>
              </a:solidFill>
              <a:latin typeface="Cambria" panose="02040503050406030204" pitchFamily="18" charset="0"/>
              <a:sym typeface="Arial"/>
            </a:endParaRPr>
          </a:p>
        </p:txBody>
      </p:sp>
      <p:graphicFrame>
        <p:nvGraphicFramePr>
          <p:cNvPr id="8" name="Table 7">
            <a:extLst>
              <a:ext uri="{FF2B5EF4-FFF2-40B4-BE49-F238E27FC236}">
                <a16:creationId xmlns:a16="http://schemas.microsoft.com/office/drawing/2014/main" id="{30D12792-12C9-2DBA-4097-CDBDF49CDFC2}"/>
              </a:ext>
            </a:extLst>
          </p:cNvPr>
          <p:cNvGraphicFramePr>
            <a:graphicFrameLocks noGrp="1"/>
          </p:cNvGraphicFramePr>
          <p:nvPr>
            <p:extLst>
              <p:ext uri="{D42A27DB-BD31-4B8C-83A1-F6EECF244321}">
                <p14:modId xmlns:p14="http://schemas.microsoft.com/office/powerpoint/2010/main" val="3639972029"/>
              </p:ext>
            </p:extLst>
          </p:nvPr>
        </p:nvGraphicFramePr>
        <p:xfrm>
          <a:off x="3529224" y="568030"/>
          <a:ext cx="5771322" cy="565451"/>
        </p:xfrm>
        <a:graphic>
          <a:graphicData uri="http://schemas.openxmlformats.org/drawingml/2006/table">
            <a:tbl>
              <a:tblPr firstRow="1" bandRow="1">
                <a:tableStyleId>{21E4AEA4-8DFA-4A89-87EB-49C32662AFE0}</a:tableStyleId>
              </a:tblPr>
              <a:tblGrid>
                <a:gridCol w="641258">
                  <a:extLst>
                    <a:ext uri="{9D8B030D-6E8A-4147-A177-3AD203B41FA5}">
                      <a16:colId xmlns:a16="http://schemas.microsoft.com/office/drawing/2014/main" val="1889240912"/>
                    </a:ext>
                  </a:extLst>
                </a:gridCol>
                <a:gridCol w="641258">
                  <a:extLst>
                    <a:ext uri="{9D8B030D-6E8A-4147-A177-3AD203B41FA5}">
                      <a16:colId xmlns:a16="http://schemas.microsoft.com/office/drawing/2014/main" val="3957523047"/>
                    </a:ext>
                  </a:extLst>
                </a:gridCol>
                <a:gridCol w="641258">
                  <a:extLst>
                    <a:ext uri="{9D8B030D-6E8A-4147-A177-3AD203B41FA5}">
                      <a16:colId xmlns:a16="http://schemas.microsoft.com/office/drawing/2014/main" val="2429867854"/>
                    </a:ext>
                  </a:extLst>
                </a:gridCol>
                <a:gridCol w="641258">
                  <a:extLst>
                    <a:ext uri="{9D8B030D-6E8A-4147-A177-3AD203B41FA5}">
                      <a16:colId xmlns:a16="http://schemas.microsoft.com/office/drawing/2014/main" val="1317723036"/>
                    </a:ext>
                  </a:extLst>
                </a:gridCol>
                <a:gridCol w="641258">
                  <a:extLst>
                    <a:ext uri="{9D8B030D-6E8A-4147-A177-3AD203B41FA5}">
                      <a16:colId xmlns:a16="http://schemas.microsoft.com/office/drawing/2014/main" val="1809272798"/>
                    </a:ext>
                  </a:extLst>
                </a:gridCol>
                <a:gridCol w="641258">
                  <a:extLst>
                    <a:ext uri="{9D8B030D-6E8A-4147-A177-3AD203B41FA5}">
                      <a16:colId xmlns:a16="http://schemas.microsoft.com/office/drawing/2014/main" val="552239512"/>
                    </a:ext>
                  </a:extLst>
                </a:gridCol>
                <a:gridCol w="641258">
                  <a:extLst>
                    <a:ext uri="{9D8B030D-6E8A-4147-A177-3AD203B41FA5}">
                      <a16:colId xmlns:a16="http://schemas.microsoft.com/office/drawing/2014/main" val="1440575600"/>
                    </a:ext>
                  </a:extLst>
                </a:gridCol>
                <a:gridCol w="641258">
                  <a:extLst>
                    <a:ext uri="{9D8B030D-6E8A-4147-A177-3AD203B41FA5}">
                      <a16:colId xmlns:a16="http://schemas.microsoft.com/office/drawing/2014/main" val="597948256"/>
                    </a:ext>
                  </a:extLst>
                </a:gridCol>
                <a:gridCol w="641258">
                  <a:extLst>
                    <a:ext uri="{9D8B030D-6E8A-4147-A177-3AD203B41FA5}">
                      <a16:colId xmlns:a16="http://schemas.microsoft.com/office/drawing/2014/main" val="3246176851"/>
                    </a:ext>
                  </a:extLst>
                </a:gridCol>
              </a:tblGrid>
              <a:tr h="565451">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extLst>
                  <a:ext uri="{0D108BD9-81ED-4DB2-BD59-A6C34878D82A}">
                    <a16:rowId xmlns:a16="http://schemas.microsoft.com/office/drawing/2014/main" val="150177374"/>
                  </a:ext>
                </a:extLst>
              </a:tr>
            </a:tbl>
          </a:graphicData>
        </a:graphic>
      </p:graphicFrame>
      <p:graphicFrame>
        <p:nvGraphicFramePr>
          <p:cNvPr id="11" name="Table 10">
            <a:extLst>
              <a:ext uri="{FF2B5EF4-FFF2-40B4-BE49-F238E27FC236}">
                <a16:creationId xmlns:a16="http://schemas.microsoft.com/office/drawing/2014/main" id="{67E34A4B-F942-9A51-CC55-C2CA7B5E2E1C}"/>
              </a:ext>
            </a:extLst>
          </p:cNvPr>
          <p:cNvGraphicFramePr>
            <a:graphicFrameLocks noGrp="1"/>
          </p:cNvGraphicFramePr>
          <p:nvPr>
            <p:extLst>
              <p:ext uri="{D42A27DB-BD31-4B8C-83A1-F6EECF244321}">
                <p14:modId xmlns:p14="http://schemas.microsoft.com/office/powerpoint/2010/main" val="2601308088"/>
              </p:ext>
            </p:extLst>
          </p:nvPr>
        </p:nvGraphicFramePr>
        <p:xfrm>
          <a:off x="3538061" y="559773"/>
          <a:ext cx="5771322" cy="565451"/>
        </p:xfrm>
        <a:graphic>
          <a:graphicData uri="http://schemas.openxmlformats.org/drawingml/2006/table">
            <a:tbl>
              <a:tblPr firstRow="1" bandRow="1">
                <a:tableStyleId>{21E4AEA4-8DFA-4A89-87EB-49C32662AFE0}</a:tableStyleId>
              </a:tblPr>
              <a:tblGrid>
                <a:gridCol w="641258">
                  <a:extLst>
                    <a:ext uri="{9D8B030D-6E8A-4147-A177-3AD203B41FA5}">
                      <a16:colId xmlns:a16="http://schemas.microsoft.com/office/drawing/2014/main" val="1889240912"/>
                    </a:ext>
                  </a:extLst>
                </a:gridCol>
                <a:gridCol w="641258">
                  <a:extLst>
                    <a:ext uri="{9D8B030D-6E8A-4147-A177-3AD203B41FA5}">
                      <a16:colId xmlns:a16="http://schemas.microsoft.com/office/drawing/2014/main" val="3957523047"/>
                    </a:ext>
                  </a:extLst>
                </a:gridCol>
                <a:gridCol w="641258">
                  <a:extLst>
                    <a:ext uri="{9D8B030D-6E8A-4147-A177-3AD203B41FA5}">
                      <a16:colId xmlns:a16="http://schemas.microsoft.com/office/drawing/2014/main" val="2429867854"/>
                    </a:ext>
                  </a:extLst>
                </a:gridCol>
                <a:gridCol w="641258">
                  <a:extLst>
                    <a:ext uri="{9D8B030D-6E8A-4147-A177-3AD203B41FA5}">
                      <a16:colId xmlns:a16="http://schemas.microsoft.com/office/drawing/2014/main" val="1317723036"/>
                    </a:ext>
                  </a:extLst>
                </a:gridCol>
                <a:gridCol w="641258">
                  <a:extLst>
                    <a:ext uri="{9D8B030D-6E8A-4147-A177-3AD203B41FA5}">
                      <a16:colId xmlns:a16="http://schemas.microsoft.com/office/drawing/2014/main" val="1809272798"/>
                    </a:ext>
                  </a:extLst>
                </a:gridCol>
                <a:gridCol w="641258">
                  <a:extLst>
                    <a:ext uri="{9D8B030D-6E8A-4147-A177-3AD203B41FA5}">
                      <a16:colId xmlns:a16="http://schemas.microsoft.com/office/drawing/2014/main" val="552239512"/>
                    </a:ext>
                  </a:extLst>
                </a:gridCol>
                <a:gridCol w="641258">
                  <a:extLst>
                    <a:ext uri="{9D8B030D-6E8A-4147-A177-3AD203B41FA5}">
                      <a16:colId xmlns:a16="http://schemas.microsoft.com/office/drawing/2014/main" val="1440575600"/>
                    </a:ext>
                  </a:extLst>
                </a:gridCol>
                <a:gridCol w="641258">
                  <a:extLst>
                    <a:ext uri="{9D8B030D-6E8A-4147-A177-3AD203B41FA5}">
                      <a16:colId xmlns:a16="http://schemas.microsoft.com/office/drawing/2014/main" val="597948256"/>
                    </a:ext>
                  </a:extLst>
                </a:gridCol>
                <a:gridCol w="641258">
                  <a:extLst>
                    <a:ext uri="{9D8B030D-6E8A-4147-A177-3AD203B41FA5}">
                      <a16:colId xmlns:a16="http://schemas.microsoft.com/office/drawing/2014/main" val="3246176851"/>
                    </a:ext>
                  </a:extLst>
                </a:gridCol>
              </a:tblGrid>
              <a:tr h="565451">
                <a:tc>
                  <a:txBody>
                    <a:bodyPr/>
                    <a:lstStyle/>
                    <a:p>
                      <a:pPr algn="ctr"/>
                      <a:r>
                        <a:rPr lang="en-US" sz="2400">
                          <a:solidFill>
                            <a:srgbClr val="FFE699"/>
                          </a:solidFill>
                          <a:latin typeface="Times New Roman" panose="02020603050405020304" pitchFamily="18" charset="0"/>
                          <a:cs typeface="Times New Roman" panose="02020603050405020304" pitchFamily="18"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0177374"/>
                  </a:ext>
                </a:extLst>
              </a:tr>
            </a:tbl>
          </a:graphicData>
        </a:graphic>
      </p:graphicFrame>
    </p:spTree>
    <p:extLst>
      <p:ext uri="{BB962C8B-B14F-4D97-AF65-F5344CB8AC3E}">
        <p14:creationId xmlns:p14="http://schemas.microsoft.com/office/powerpoint/2010/main" val="356425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00072-92CA-F135-55EC-276C7936C3E0}"/>
              </a:ext>
            </a:extLst>
          </p:cNvPr>
          <p:cNvPicPr>
            <a:picLocks noChangeAspect="1"/>
          </p:cNvPicPr>
          <p:nvPr/>
        </p:nvPicPr>
        <p:blipFill>
          <a:blip r:embed="rId2"/>
          <a:stretch>
            <a:fillRect/>
          </a:stretch>
        </p:blipFill>
        <p:spPr>
          <a:xfrm>
            <a:off x="0" y="1673"/>
            <a:ext cx="12192000" cy="6854653"/>
          </a:xfrm>
          <a:prstGeom prst="rect">
            <a:avLst/>
          </a:prstGeom>
        </p:spPr>
      </p:pic>
      <p:sp>
        <p:nvSpPr>
          <p:cNvPr id="4" name="Google Shape;3504;p49">
            <a:extLst>
              <a:ext uri="{FF2B5EF4-FFF2-40B4-BE49-F238E27FC236}">
                <a16:creationId xmlns:a16="http://schemas.microsoft.com/office/drawing/2014/main" id="{3325FF26-BA40-1DF2-78C2-1B1426689FE4}"/>
              </a:ext>
            </a:extLst>
          </p:cNvPr>
          <p:cNvSpPr txBox="1">
            <a:spLocks noGrp="1"/>
          </p:cNvSpPr>
          <p:nvPr/>
        </p:nvSpPr>
        <p:spPr>
          <a:xfrm>
            <a:off x="2042057" y="203507"/>
            <a:ext cx="7716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500"/>
              <a:buFont typeface="Fredoka"/>
              <a:buNone/>
              <a:defRPr sz="3500" b="1" i="0" u="none" strike="noStrike" cap="none">
                <a:solidFill>
                  <a:schemeClr val="lt2"/>
                </a:solidFill>
                <a:latin typeface="Fredoka"/>
                <a:ea typeface="Fredoka"/>
                <a:cs typeface="Fredoka"/>
                <a:sym typeface="Fredoka"/>
              </a:defRPr>
            </a:lvl1pPr>
            <a:lvl2pPr marR="0" lvl="1"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9pPr>
          </a:lstStyle>
          <a:p>
            <a:pPr marL="0" lvl="0" indent="0" algn="ctr" rtl="0">
              <a:spcBef>
                <a:spcPts val="0"/>
              </a:spcBef>
              <a:spcAft>
                <a:spcPts val="0"/>
              </a:spcAft>
              <a:buNone/>
            </a:pPr>
            <a:r>
              <a:rPr lang="en" sz="4400" dirty="0">
                <a:latin typeface="Times New Roman" panose="02020603050405020304" pitchFamily="18" charset="0"/>
                <a:cs typeface="Times New Roman" panose="02020603050405020304" pitchFamily="18" charset="0"/>
              </a:rPr>
              <a:t>Hoạt động khởi động</a:t>
            </a:r>
            <a:endParaRPr sz="4400" dirty="0">
              <a:latin typeface="Times New Roman" panose="02020603050405020304" pitchFamily="18" charset="0"/>
              <a:cs typeface="Times New Roman" panose="02020603050405020304" pitchFamily="18" charset="0"/>
            </a:endParaRPr>
          </a:p>
        </p:txBody>
      </p:sp>
      <p:sp>
        <p:nvSpPr>
          <p:cNvPr id="5" name="Google Shape;2045;p65">
            <a:extLst>
              <a:ext uri="{FF2B5EF4-FFF2-40B4-BE49-F238E27FC236}">
                <a16:creationId xmlns:a16="http://schemas.microsoft.com/office/drawing/2014/main" id="{FEF355BA-C20B-0F1C-F0C0-97856134C0DE}"/>
              </a:ext>
            </a:extLst>
          </p:cNvPr>
          <p:cNvSpPr/>
          <p:nvPr/>
        </p:nvSpPr>
        <p:spPr>
          <a:xfrm>
            <a:off x="1535351" y="203507"/>
            <a:ext cx="8614592" cy="841522"/>
          </a:xfrm>
          <a:prstGeom prst="roundRect">
            <a:avLst>
              <a:gd name="adj" fmla="val 9575"/>
            </a:avLst>
          </a:prstGeom>
          <a:noFill/>
          <a:ln w="19050" cap="flat" cmpd="sng">
            <a:solidFill>
              <a:srgbClr val="C65E47">
                <a:lumMod val="50000"/>
              </a:srgb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6" name="图片 13">
            <a:extLst>
              <a:ext uri="{FF2B5EF4-FFF2-40B4-BE49-F238E27FC236}">
                <a16:creationId xmlns:a16="http://schemas.microsoft.com/office/drawing/2014/main" id="{F8789874-C64B-195D-7E53-9AF903F7E568}"/>
              </a:ext>
            </a:extLst>
          </p:cNvPr>
          <p:cNvPicPr>
            <a:picLocks noChangeAspect="1"/>
          </p:cNvPicPr>
          <p:nvPr/>
        </p:nvPicPr>
        <p:blipFill>
          <a:blip r:embed="rId3" cstate="email"/>
          <a:stretch>
            <a:fillRect/>
          </a:stretch>
        </p:blipFill>
        <p:spPr>
          <a:xfrm>
            <a:off x="1758765" y="3706812"/>
            <a:ext cx="8610756" cy="4305379"/>
          </a:xfrm>
          <a:prstGeom prst="rect">
            <a:avLst/>
          </a:prstGeom>
        </p:spPr>
      </p:pic>
      <p:sp>
        <p:nvSpPr>
          <p:cNvPr id="7" name="Google Shape;1859;p45">
            <a:extLst>
              <a:ext uri="{FF2B5EF4-FFF2-40B4-BE49-F238E27FC236}">
                <a16:creationId xmlns:a16="http://schemas.microsoft.com/office/drawing/2014/main" id="{18C46372-98D2-23DE-3DBE-E94A418FB92F}"/>
              </a:ext>
            </a:extLst>
          </p:cNvPr>
          <p:cNvSpPr/>
          <p:nvPr/>
        </p:nvSpPr>
        <p:spPr>
          <a:xfrm rot="10800000" flipH="1">
            <a:off x="713887" y="1985194"/>
            <a:ext cx="10582325" cy="2237335"/>
          </a:xfrm>
          <a:prstGeom prst="ellipseRibbon">
            <a:avLst>
              <a:gd name="adj1" fmla="val 31794"/>
              <a:gd name="adj2" fmla="val 75000"/>
              <a:gd name="adj3" fmla="val 12102"/>
            </a:avLst>
          </a:prstGeom>
          <a:solidFill>
            <a:srgbClr val="E9E978"/>
          </a:solidFill>
          <a:ln w="28575" cap="flat" cmpd="sng">
            <a:solidFill>
              <a:srgbClr val="E9E978"/>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Clr>
                <a:srgbClr val="000000"/>
              </a:buClr>
              <a:defRPr/>
            </a:pPr>
            <a:endParaRPr sz="1867" kern="0">
              <a:solidFill>
                <a:srgbClr val="000000"/>
              </a:solidFill>
              <a:latin typeface="Arial"/>
              <a:cs typeface="Arial"/>
              <a:sym typeface="Arial"/>
            </a:endParaRPr>
          </a:p>
        </p:txBody>
      </p:sp>
      <p:sp>
        <p:nvSpPr>
          <p:cNvPr id="8" name="TextBox 23">
            <a:extLst>
              <a:ext uri="{FF2B5EF4-FFF2-40B4-BE49-F238E27FC236}">
                <a16:creationId xmlns:a16="http://schemas.microsoft.com/office/drawing/2014/main" id="{2F28449B-54B0-B2BA-3765-EA2823B8BED8}"/>
              </a:ext>
            </a:extLst>
          </p:cNvPr>
          <p:cNvSpPr txBox="1"/>
          <p:nvPr/>
        </p:nvSpPr>
        <p:spPr>
          <a:xfrm>
            <a:off x="2170359" y="2074150"/>
            <a:ext cx="7787567" cy="13849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800" i="1" dirty="0">
                <a:latin typeface="+mj-lt"/>
              </a:rPr>
              <a:t>Ghi lại một vài cảm nhận của em khi đọc bài thơ </a:t>
            </a:r>
            <a:r>
              <a:rPr lang="vi-VN" sz="2800" b="1" i="1" dirty="0">
                <a:latin typeface="+mj-lt"/>
              </a:rPr>
              <a:t>Sang thu </a:t>
            </a:r>
            <a:r>
              <a:rPr lang="vi-VN" sz="2800" i="1" dirty="0">
                <a:latin typeface="+mj-lt"/>
              </a:rPr>
              <a:t>của </a:t>
            </a:r>
            <a:r>
              <a:rPr lang="vi-VN" sz="2800" b="1" i="1" dirty="0">
                <a:latin typeface="+mj-lt"/>
              </a:rPr>
              <a:t>Hữu Thỉnh </a:t>
            </a:r>
            <a:r>
              <a:rPr lang="vi-VN" sz="2800" i="1" dirty="0">
                <a:latin typeface="+mj-lt"/>
              </a:rPr>
              <a:t>(Ngữ Văn 7, tập một, Bộ sách Chân trời sáng tạo) trước khi đọc văn bản này.</a:t>
            </a:r>
            <a:endParaRPr lang="en-US" sz="2800" dirty="0">
              <a:latin typeface="+mj-lt"/>
            </a:endParaRPr>
          </a:p>
        </p:txBody>
      </p:sp>
    </p:spTree>
    <p:extLst>
      <p:ext uri="{BB962C8B-B14F-4D97-AF65-F5344CB8AC3E}">
        <p14:creationId xmlns:p14="http://schemas.microsoft.com/office/powerpoint/2010/main" val="427707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0E46EB-B9A3-15E0-3B13-F052D266648C}"/>
              </a:ext>
            </a:extLst>
          </p:cNvPr>
          <p:cNvPicPr>
            <a:picLocks noChangeAspect="1"/>
          </p:cNvPicPr>
          <p:nvPr/>
        </p:nvPicPr>
        <p:blipFill>
          <a:blip r:embed="rId2"/>
          <a:stretch>
            <a:fillRect/>
          </a:stretch>
        </p:blipFill>
        <p:spPr>
          <a:xfrm>
            <a:off x="0" y="1673"/>
            <a:ext cx="12192000" cy="6854653"/>
          </a:xfrm>
          <a:prstGeom prst="rect">
            <a:avLst/>
          </a:prstGeom>
        </p:spPr>
      </p:pic>
      <p:sp>
        <p:nvSpPr>
          <p:cNvPr id="15" name="Rectangle: Folded Corner 14">
            <a:extLst>
              <a:ext uri="{FF2B5EF4-FFF2-40B4-BE49-F238E27FC236}">
                <a16:creationId xmlns:a16="http://schemas.microsoft.com/office/drawing/2014/main" id="{43DBF4F5-99FC-421A-9499-35139D85BD33}"/>
              </a:ext>
            </a:extLst>
          </p:cNvPr>
          <p:cNvSpPr/>
          <p:nvPr/>
        </p:nvSpPr>
        <p:spPr>
          <a:xfrm>
            <a:off x="2368441" y="1798164"/>
            <a:ext cx="7413513" cy="3168573"/>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7384" y="1867033"/>
            <a:ext cx="942633" cy="480785"/>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2809294" y="1985554"/>
            <a:ext cx="6573412" cy="2575141"/>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2944676" y="2011284"/>
            <a:ext cx="6261041" cy="3026470"/>
          </a:xfrm>
          <a:prstGeom prst="rect">
            <a:avLst/>
          </a:prstGeom>
          <a:noFill/>
        </p:spPr>
        <p:txBody>
          <a:bodyPr wrap="square" rtlCol="0">
            <a:spAutoFit/>
          </a:bodyPr>
          <a:lstStyle/>
          <a:p>
            <a:pPr algn="just">
              <a:spcAft>
                <a:spcPts val="800"/>
              </a:spcAft>
            </a:pPr>
            <a:r>
              <a:rPr lang="vi-VN" sz="28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Hàng ngang số 5: Điền từ còn thiếu vào câu sau:</a:t>
            </a:r>
            <a:r>
              <a:rPr lang="vi-VN"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Ý kiến, đánh giá chủ quan</a:t>
            </a:r>
            <a:r>
              <a:rPr lang="vi-VN" sz="28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a:t>
            </a:r>
            <a:r>
              <a:rPr lang="en-US" sz="28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à những</a:t>
            </a:r>
            <a:r>
              <a:rPr lang="vi-VN" sz="28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suy nghĩ, phán đoán theo góc nhìn chủ quan của người viết, thường có ít cơ sở để kiểm chứng.</a:t>
            </a:r>
            <a:endPar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defTabSz="1219170">
              <a:spcAft>
                <a:spcPts val="1067"/>
              </a:spcAft>
              <a:buClr>
                <a:srgbClr val="000000"/>
              </a:buClr>
              <a:defRPr/>
            </a:pPr>
            <a:endParaRPr lang="en-US" sz="4400" kern="0">
              <a:solidFill>
                <a:schemeClr val="bg1"/>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34" name="Graphic 33" descr="Home">
            <a:hlinkClick r:id="rId3" action="ppaction://hlinksldjump"/>
            <a:extLst>
              <a:ext uri="{FF2B5EF4-FFF2-40B4-BE49-F238E27FC236}">
                <a16:creationId xmlns:a16="http://schemas.microsoft.com/office/drawing/2014/main" id="{263C0D3B-8BC8-49AD-B1B8-8CBD8B68ED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38164" y="1025191"/>
            <a:ext cx="1168973" cy="1168973"/>
          </a:xfrm>
          <a:prstGeom prst="rect">
            <a:avLst/>
          </a:prstGeom>
        </p:spPr>
      </p:pic>
      <p:sp>
        <p:nvSpPr>
          <p:cNvPr id="4" name="1">
            <a:hlinkClick r:id="rId6" action="ppaction://hlinksldjump"/>
            <a:extLst>
              <a:ext uri="{FF2B5EF4-FFF2-40B4-BE49-F238E27FC236}">
                <a16:creationId xmlns:a16="http://schemas.microsoft.com/office/drawing/2014/main" id="{8974CC2E-7FF3-88EA-4135-734C595D55EA}"/>
              </a:ext>
            </a:extLst>
          </p:cNvPr>
          <p:cNvSpPr/>
          <p:nvPr/>
        </p:nvSpPr>
        <p:spPr>
          <a:xfrm>
            <a:off x="1107172" y="605938"/>
            <a:ext cx="480656" cy="471550"/>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r>
              <a:rPr lang="en-US" sz="3200" b="1" dirty="0">
                <a:solidFill>
                  <a:prstClr val="white"/>
                </a:solidFill>
                <a:latin typeface="Cambria" panose="02040503050406030204" pitchFamily="18" charset="0"/>
                <a:sym typeface="Arial"/>
              </a:rPr>
              <a:t>5</a:t>
            </a:r>
          </a:p>
        </p:txBody>
      </p:sp>
      <p:graphicFrame>
        <p:nvGraphicFramePr>
          <p:cNvPr id="8" name="Table 7">
            <a:extLst>
              <a:ext uri="{FF2B5EF4-FFF2-40B4-BE49-F238E27FC236}">
                <a16:creationId xmlns:a16="http://schemas.microsoft.com/office/drawing/2014/main" id="{9805763E-3BAC-09C7-C8B6-BD58A9BD53FE}"/>
              </a:ext>
            </a:extLst>
          </p:cNvPr>
          <p:cNvGraphicFramePr>
            <a:graphicFrameLocks noGrp="1"/>
          </p:cNvGraphicFramePr>
          <p:nvPr>
            <p:extLst>
              <p:ext uri="{D42A27DB-BD31-4B8C-83A1-F6EECF244321}">
                <p14:modId xmlns:p14="http://schemas.microsoft.com/office/powerpoint/2010/main" val="4155053172"/>
              </p:ext>
            </p:extLst>
          </p:nvPr>
        </p:nvGraphicFramePr>
        <p:xfrm>
          <a:off x="3375796" y="625450"/>
          <a:ext cx="5130064" cy="565451"/>
        </p:xfrm>
        <a:graphic>
          <a:graphicData uri="http://schemas.openxmlformats.org/drawingml/2006/table">
            <a:tbl>
              <a:tblPr firstRow="1" bandRow="1">
                <a:tableStyleId>{21E4AEA4-8DFA-4A89-87EB-49C32662AFE0}</a:tableStyleId>
              </a:tblPr>
              <a:tblGrid>
                <a:gridCol w="641258">
                  <a:extLst>
                    <a:ext uri="{9D8B030D-6E8A-4147-A177-3AD203B41FA5}">
                      <a16:colId xmlns:a16="http://schemas.microsoft.com/office/drawing/2014/main" val="1889240912"/>
                    </a:ext>
                  </a:extLst>
                </a:gridCol>
                <a:gridCol w="641258">
                  <a:extLst>
                    <a:ext uri="{9D8B030D-6E8A-4147-A177-3AD203B41FA5}">
                      <a16:colId xmlns:a16="http://schemas.microsoft.com/office/drawing/2014/main" val="3957523047"/>
                    </a:ext>
                  </a:extLst>
                </a:gridCol>
                <a:gridCol w="641258">
                  <a:extLst>
                    <a:ext uri="{9D8B030D-6E8A-4147-A177-3AD203B41FA5}">
                      <a16:colId xmlns:a16="http://schemas.microsoft.com/office/drawing/2014/main" val="2429867854"/>
                    </a:ext>
                  </a:extLst>
                </a:gridCol>
                <a:gridCol w="641258">
                  <a:extLst>
                    <a:ext uri="{9D8B030D-6E8A-4147-A177-3AD203B41FA5}">
                      <a16:colId xmlns:a16="http://schemas.microsoft.com/office/drawing/2014/main" val="1317723036"/>
                    </a:ext>
                  </a:extLst>
                </a:gridCol>
                <a:gridCol w="641258">
                  <a:extLst>
                    <a:ext uri="{9D8B030D-6E8A-4147-A177-3AD203B41FA5}">
                      <a16:colId xmlns:a16="http://schemas.microsoft.com/office/drawing/2014/main" val="1809272798"/>
                    </a:ext>
                  </a:extLst>
                </a:gridCol>
                <a:gridCol w="641258">
                  <a:extLst>
                    <a:ext uri="{9D8B030D-6E8A-4147-A177-3AD203B41FA5}">
                      <a16:colId xmlns:a16="http://schemas.microsoft.com/office/drawing/2014/main" val="552239512"/>
                    </a:ext>
                  </a:extLst>
                </a:gridCol>
                <a:gridCol w="641258">
                  <a:extLst>
                    <a:ext uri="{9D8B030D-6E8A-4147-A177-3AD203B41FA5}">
                      <a16:colId xmlns:a16="http://schemas.microsoft.com/office/drawing/2014/main" val="1440575600"/>
                    </a:ext>
                  </a:extLst>
                </a:gridCol>
                <a:gridCol w="641258">
                  <a:extLst>
                    <a:ext uri="{9D8B030D-6E8A-4147-A177-3AD203B41FA5}">
                      <a16:colId xmlns:a16="http://schemas.microsoft.com/office/drawing/2014/main" val="597948256"/>
                    </a:ext>
                  </a:extLst>
                </a:gridCol>
              </a:tblGrid>
              <a:tr h="565451">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extLst>
                  <a:ext uri="{0D108BD9-81ED-4DB2-BD59-A6C34878D82A}">
                    <a16:rowId xmlns:a16="http://schemas.microsoft.com/office/drawing/2014/main" val="150177374"/>
                  </a:ext>
                </a:extLst>
              </a:tr>
            </a:tbl>
          </a:graphicData>
        </a:graphic>
      </p:graphicFrame>
      <p:graphicFrame>
        <p:nvGraphicFramePr>
          <p:cNvPr id="10" name="Table 9">
            <a:extLst>
              <a:ext uri="{FF2B5EF4-FFF2-40B4-BE49-F238E27FC236}">
                <a16:creationId xmlns:a16="http://schemas.microsoft.com/office/drawing/2014/main" id="{237BD56F-A6C1-36F1-9093-FEF982548665}"/>
              </a:ext>
            </a:extLst>
          </p:cNvPr>
          <p:cNvGraphicFramePr>
            <a:graphicFrameLocks noGrp="1"/>
          </p:cNvGraphicFramePr>
          <p:nvPr>
            <p:extLst>
              <p:ext uri="{D42A27DB-BD31-4B8C-83A1-F6EECF244321}">
                <p14:modId xmlns:p14="http://schemas.microsoft.com/office/powerpoint/2010/main" val="3377592280"/>
              </p:ext>
            </p:extLst>
          </p:nvPr>
        </p:nvGraphicFramePr>
        <p:xfrm>
          <a:off x="3384633" y="617193"/>
          <a:ext cx="5130064" cy="565451"/>
        </p:xfrm>
        <a:graphic>
          <a:graphicData uri="http://schemas.openxmlformats.org/drawingml/2006/table">
            <a:tbl>
              <a:tblPr firstRow="1" bandRow="1">
                <a:tableStyleId>{21E4AEA4-8DFA-4A89-87EB-49C32662AFE0}</a:tableStyleId>
              </a:tblPr>
              <a:tblGrid>
                <a:gridCol w="641258">
                  <a:extLst>
                    <a:ext uri="{9D8B030D-6E8A-4147-A177-3AD203B41FA5}">
                      <a16:colId xmlns:a16="http://schemas.microsoft.com/office/drawing/2014/main" val="1889240912"/>
                    </a:ext>
                  </a:extLst>
                </a:gridCol>
                <a:gridCol w="641258">
                  <a:extLst>
                    <a:ext uri="{9D8B030D-6E8A-4147-A177-3AD203B41FA5}">
                      <a16:colId xmlns:a16="http://schemas.microsoft.com/office/drawing/2014/main" val="3957523047"/>
                    </a:ext>
                  </a:extLst>
                </a:gridCol>
                <a:gridCol w="641258">
                  <a:extLst>
                    <a:ext uri="{9D8B030D-6E8A-4147-A177-3AD203B41FA5}">
                      <a16:colId xmlns:a16="http://schemas.microsoft.com/office/drawing/2014/main" val="2429867854"/>
                    </a:ext>
                  </a:extLst>
                </a:gridCol>
                <a:gridCol w="641258">
                  <a:extLst>
                    <a:ext uri="{9D8B030D-6E8A-4147-A177-3AD203B41FA5}">
                      <a16:colId xmlns:a16="http://schemas.microsoft.com/office/drawing/2014/main" val="1317723036"/>
                    </a:ext>
                  </a:extLst>
                </a:gridCol>
                <a:gridCol w="641258">
                  <a:extLst>
                    <a:ext uri="{9D8B030D-6E8A-4147-A177-3AD203B41FA5}">
                      <a16:colId xmlns:a16="http://schemas.microsoft.com/office/drawing/2014/main" val="1809272798"/>
                    </a:ext>
                  </a:extLst>
                </a:gridCol>
                <a:gridCol w="641258">
                  <a:extLst>
                    <a:ext uri="{9D8B030D-6E8A-4147-A177-3AD203B41FA5}">
                      <a16:colId xmlns:a16="http://schemas.microsoft.com/office/drawing/2014/main" val="552239512"/>
                    </a:ext>
                  </a:extLst>
                </a:gridCol>
                <a:gridCol w="641258">
                  <a:extLst>
                    <a:ext uri="{9D8B030D-6E8A-4147-A177-3AD203B41FA5}">
                      <a16:colId xmlns:a16="http://schemas.microsoft.com/office/drawing/2014/main" val="1440575600"/>
                    </a:ext>
                  </a:extLst>
                </a:gridCol>
                <a:gridCol w="641258">
                  <a:extLst>
                    <a:ext uri="{9D8B030D-6E8A-4147-A177-3AD203B41FA5}">
                      <a16:colId xmlns:a16="http://schemas.microsoft.com/office/drawing/2014/main" val="597948256"/>
                    </a:ext>
                  </a:extLst>
                </a:gridCol>
              </a:tblGrid>
              <a:tr h="565451">
                <a:tc>
                  <a:txBody>
                    <a:bodyPr/>
                    <a:lstStyle/>
                    <a:p>
                      <a:pPr algn="ctr"/>
                      <a:r>
                        <a:rPr lang="en-US" sz="2400">
                          <a:solidFill>
                            <a:srgbClr val="FFE699"/>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0177374"/>
                  </a:ext>
                </a:extLst>
              </a:tr>
            </a:tbl>
          </a:graphicData>
        </a:graphic>
      </p:graphicFrame>
    </p:spTree>
    <p:extLst>
      <p:ext uri="{BB962C8B-B14F-4D97-AF65-F5344CB8AC3E}">
        <p14:creationId xmlns:p14="http://schemas.microsoft.com/office/powerpoint/2010/main" val="3627650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89BB89-8A36-8221-89A9-78B69706CE3C}"/>
              </a:ext>
            </a:extLst>
          </p:cNvPr>
          <p:cNvPicPr>
            <a:picLocks noChangeAspect="1"/>
          </p:cNvPicPr>
          <p:nvPr/>
        </p:nvPicPr>
        <p:blipFill>
          <a:blip r:embed="rId2"/>
          <a:stretch>
            <a:fillRect/>
          </a:stretch>
        </p:blipFill>
        <p:spPr>
          <a:xfrm>
            <a:off x="0" y="1673"/>
            <a:ext cx="12192000" cy="6854653"/>
          </a:xfrm>
          <a:prstGeom prst="rect">
            <a:avLst/>
          </a:prstGeom>
        </p:spPr>
      </p:pic>
      <p:sp>
        <p:nvSpPr>
          <p:cNvPr id="15" name="Rectangle: Folded Corner 14">
            <a:extLst>
              <a:ext uri="{FF2B5EF4-FFF2-40B4-BE49-F238E27FC236}">
                <a16:creationId xmlns:a16="http://schemas.microsoft.com/office/drawing/2014/main" id="{43DBF4F5-99FC-421A-9499-35139D85BD33}"/>
              </a:ext>
            </a:extLst>
          </p:cNvPr>
          <p:cNvSpPr/>
          <p:nvPr/>
        </p:nvSpPr>
        <p:spPr>
          <a:xfrm>
            <a:off x="2300643" y="1543419"/>
            <a:ext cx="7592295" cy="3184960"/>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1783060" y="1300194"/>
            <a:ext cx="1072235" cy="480785"/>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2610768" y="1780186"/>
            <a:ext cx="6933827" cy="2582609"/>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endParaRPr lang="en-US">
              <a:solidFill>
                <a:prstClr val="white"/>
              </a:solidFill>
              <a:latin typeface="Calibri" panose="020F0502020204030204"/>
              <a:sym typeface="Arial"/>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2610769" y="1968325"/>
            <a:ext cx="6970463" cy="2595582"/>
          </a:xfrm>
          <a:prstGeom prst="rect">
            <a:avLst/>
          </a:prstGeom>
          <a:noFill/>
        </p:spPr>
        <p:txBody>
          <a:bodyPr wrap="square" rtlCol="0">
            <a:spAutoFit/>
          </a:bodyPr>
          <a:lstStyle/>
          <a:p>
            <a:pPr algn="just">
              <a:spcAft>
                <a:spcPts val="800"/>
              </a:spcAft>
            </a:pPr>
            <a:r>
              <a:rPr lang="en-US" sz="28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vi-VN" sz="28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ngang số 6: </a:t>
            </a:r>
            <a:r>
              <a:rPr lang="en-US" sz="28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vi-VN" sz="2800"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êm ả,..., sông đang lắng lại, đang trầm xuống trong lững lờ như ngẫm nghĩ, suy tư được gợi ra từ từ ngữ nào trong bài thơ Sang thu</a:t>
            </a:r>
            <a:endPar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defTabSz="1219170">
              <a:spcAft>
                <a:spcPts val="1067"/>
              </a:spcAft>
              <a:buClr>
                <a:srgbClr val="000000"/>
              </a:buClr>
              <a:defRPr/>
            </a:pPr>
            <a:endParaRPr lang="en-US" sz="4400" kern="0">
              <a:solidFill>
                <a:schemeClr val="bg1"/>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34" name="Graphic 33" descr="Home">
            <a:hlinkClick r:id="rId3" action="ppaction://hlinksldjump"/>
            <a:extLst>
              <a:ext uri="{FF2B5EF4-FFF2-40B4-BE49-F238E27FC236}">
                <a16:creationId xmlns:a16="http://schemas.microsoft.com/office/drawing/2014/main" id="{263C0D3B-8BC8-49AD-B1B8-8CBD8B68ED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38916" y="938451"/>
            <a:ext cx="1168973" cy="1168973"/>
          </a:xfrm>
          <a:prstGeom prst="rect">
            <a:avLst/>
          </a:prstGeom>
        </p:spPr>
      </p:pic>
      <p:sp>
        <p:nvSpPr>
          <p:cNvPr id="6" name="1">
            <a:hlinkClick r:id="rId6" action="ppaction://hlinksldjump"/>
            <a:extLst>
              <a:ext uri="{FF2B5EF4-FFF2-40B4-BE49-F238E27FC236}">
                <a16:creationId xmlns:a16="http://schemas.microsoft.com/office/drawing/2014/main" id="{7E99FDEF-5C67-A4EA-1332-BCE48E917221}"/>
              </a:ext>
            </a:extLst>
          </p:cNvPr>
          <p:cNvSpPr/>
          <p:nvPr/>
        </p:nvSpPr>
        <p:spPr>
          <a:xfrm>
            <a:off x="1284767" y="612384"/>
            <a:ext cx="491961" cy="471551"/>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97">
              <a:defRPr/>
            </a:pPr>
            <a:r>
              <a:rPr lang="en-US" sz="3200" b="1" dirty="0">
                <a:solidFill>
                  <a:prstClr val="white"/>
                </a:solidFill>
                <a:latin typeface="Cambria" panose="02040503050406030204" pitchFamily="18" charset="0"/>
                <a:sym typeface="Arial"/>
              </a:rPr>
              <a:t>6</a:t>
            </a:r>
          </a:p>
        </p:txBody>
      </p:sp>
      <p:graphicFrame>
        <p:nvGraphicFramePr>
          <p:cNvPr id="9" name="Table 8">
            <a:extLst>
              <a:ext uri="{FF2B5EF4-FFF2-40B4-BE49-F238E27FC236}">
                <a16:creationId xmlns:a16="http://schemas.microsoft.com/office/drawing/2014/main" id="{F9E331F7-82D5-1836-CD98-267A805AE46E}"/>
              </a:ext>
            </a:extLst>
          </p:cNvPr>
          <p:cNvGraphicFramePr>
            <a:graphicFrameLocks noGrp="1"/>
          </p:cNvGraphicFramePr>
          <p:nvPr>
            <p:extLst>
              <p:ext uri="{D42A27DB-BD31-4B8C-83A1-F6EECF244321}">
                <p14:modId xmlns:p14="http://schemas.microsoft.com/office/powerpoint/2010/main" val="2571547464"/>
              </p:ext>
            </p:extLst>
          </p:nvPr>
        </p:nvGraphicFramePr>
        <p:xfrm>
          <a:off x="3932385" y="620641"/>
          <a:ext cx="5130064" cy="565451"/>
        </p:xfrm>
        <a:graphic>
          <a:graphicData uri="http://schemas.openxmlformats.org/drawingml/2006/table">
            <a:tbl>
              <a:tblPr firstRow="1" bandRow="1">
                <a:tableStyleId>{21E4AEA4-8DFA-4A89-87EB-49C32662AFE0}</a:tableStyleId>
              </a:tblPr>
              <a:tblGrid>
                <a:gridCol w="641258">
                  <a:extLst>
                    <a:ext uri="{9D8B030D-6E8A-4147-A177-3AD203B41FA5}">
                      <a16:colId xmlns:a16="http://schemas.microsoft.com/office/drawing/2014/main" val="1889240912"/>
                    </a:ext>
                  </a:extLst>
                </a:gridCol>
                <a:gridCol w="641258">
                  <a:extLst>
                    <a:ext uri="{9D8B030D-6E8A-4147-A177-3AD203B41FA5}">
                      <a16:colId xmlns:a16="http://schemas.microsoft.com/office/drawing/2014/main" val="3957523047"/>
                    </a:ext>
                  </a:extLst>
                </a:gridCol>
                <a:gridCol w="641258">
                  <a:extLst>
                    <a:ext uri="{9D8B030D-6E8A-4147-A177-3AD203B41FA5}">
                      <a16:colId xmlns:a16="http://schemas.microsoft.com/office/drawing/2014/main" val="2429867854"/>
                    </a:ext>
                  </a:extLst>
                </a:gridCol>
                <a:gridCol w="641258">
                  <a:extLst>
                    <a:ext uri="{9D8B030D-6E8A-4147-A177-3AD203B41FA5}">
                      <a16:colId xmlns:a16="http://schemas.microsoft.com/office/drawing/2014/main" val="1317723036"/>
                    </a:ext>
                  </a:extLst>
                </a:gridCol>
                <a:gridCol w="641258">
                  <a:extLst>
                    <a:ext uri="{9D8B030D-6E8A-4147-A177-3AD203B41FA5}">
                      <a16:colId xmlns:a16="http://schemas.microsoft.com/office/drawing/2014/main" val="1809272798"/>
                    </a:ext>
                  </a:extLst>
                </a:gridCol>
                <a:gridCol w="641258">
                  <a:extLst>
                    <a:ext uri="{9D8B030D-6E8A-4147-A177-3AD203B41FA5}">
                      <a16:colId xmlns:a16="http://schemas.microsoft.com/office/drawing/2014/main" val="552239512"/>
                    </a:ext>
                  </a:extLst>
                </a:gridCol>
                <a:gridCol w="641258">
                  <a:extLst>
                    <a:ext uri="{9D8B030D-6E8A-4147-A177-3AD203B41FA5}">
                      <a16:colId xmlns:a16="http://schemas.microsoft.com/office/drawing/2014/main" val="1440575600"/>
                    </a:ext>
                  </a:extLst>
                </a:gridCol>
                <a:gridCol w="641258">
                  <a:extLst>
                    <a:ext uri="{9D8B030D-6E8A-4147-A177-3AD203B41FA5}">
                      <a16:colId xmlns:a16="http://schemas.microsoft.com/office/drawing/2014/main" val="597948256"/>
                    </a:ext>
                  </a:extLst>
                </a:gridCol>
              </a:tblGrid>
              <a:tr h="565451">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tc>
                  <a:txBody>
                    <a:bodyPr/>
                    <a:lstStyle/>
                    <a:p>
                      <a:pPr algn="ctr"/>
                      <a:r>
                        <a:rPr lang="en-US" sz="2400">
                          <a:solidFill>
                            <a:schemeClr val="tx1">
                              <a:lumMod val="50000"/>
                            </a:schemeClr>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183"/>
                    </a:solidFill>
                  </a:tcPr>
                </a:tc>
                <a:extLst>
                  <a:ext uri="{0D108BD9-81ED-4DB2-BD59-A6C34878D82A}">
                    <a16:rowId xmlns:a16="http://schemas.microsoft.com/office/drawing/2014/main" val="150177374"/>
                  </a:ext>
                </a:extLst>
              </a:tr>
            </a:tbl>
          </a:graphicData>
        </a:graphic>
      </p:graphicFrame>
      <p:graphicFrame>
        <p:nvGraphicFramePr>
          <p:cNvPr id="10" name="Table 9">
            <a:extLst>
              <a:ext uri="{FF2B5EF4-FFF2-40B4-BE49-F238E27FC236}">
                <a16:creationId xmlns:a16="http://schemas.microsoft.com/office/drawing/2014/main" id="{177E5AD9-8AB2-6576-8673-86239E3848F8}"/>
              </a:ext>
            </a:extLst>
          </p:cNvPr>
          <p:cNvGraphicFramePr>
            <a:graphicFrameLocks noGrp="1"/>
          </p:cNvGraphicFramePr>
          <p:nvPr>
            <p:extLst>
              <p:ext uri="{D42A27DB-BD31-4B8C-83A1-F6EECF244321}">
                <p14:modId xmlns:p14="http://schemas.microsoft.com/office/powerpoint/2010/main" val="188464397"/>
              </p:ext>
            </p:extLst>
          </p:nvPr>
        </p:nvGraphicFramePr>
        <p:xfrm>
          <a:off x="3941222" y="612384"/>
          <a:ext cx="5130064" cy="565451"/>
        </p:xfrm>
        <a:graphic>
          <a:graphicData uri="http://schemas.openxmlformats.org/drawingml/2006/table">
            <a:tbl>
              <a:tblPr firstRow="1" bandRow="1">
                <a:tableStyleId>{21E4AEA4-8DFA-4A89-87EB-49C32662AFE0}</a:tableStyleId>
              </a:tblPr>
              <a:tblGrid>
                <a:gridCol w="641258">
                  <a:extLst>
                    <a:ext uri="{9D8B030D-6E8A-4147-A177-3AD203B41FA5}">
                      <a16:colId xmlns:a16="http://schemas.microsoft.com/office/drawing/2014/main" val="1889240912"/>
                    </a:ext>
                  </a:extLst>
                </a:gridCol>
                <a:gridCol w="641258">
                  <a:extLst>
                    <a:ext uri="{9D8B030D-6E8A-4147-A177-3AD203B41FA5}">
                      <a16:colId xmlns:a16="http://schemas.microsoft.com/office/drawing/2014/main" val="3957523047"/>
                    </a:ext>
                  </a:extLst>
                </a:gridCol>
                <a:gridCol w="641258">
                  <a:extLst>
                    <a:ext uri="{9D8B030D-6E8A-4147-A177-3AD203B41FA5}">
                      <a16:colId xmlns:a16="http://schemas.microsoft.com/office/drawing/2014/main" val="2429867854"/>
                    </a:ext>
                  </a:extLst>
                </a:gridCol>
                <a:gridCol w="641258">
                  <a:extLst>
                    <a:ext uri="{9D8B030D-6E8A-4147-A177-3AD203B41FA5}">
                      <a16:colId xmlns:a16="http://schemas.microsoft.com/office/drawing/2014/main" val="1317723036"/>
                    </a:ext>
                  </a:extLst>
                </a:gridCol>
                <a:gridCol w="641258">
                  <a:extLst>
                    <a:ext uri="{9D8B030D-6E8A-4147-A177-3AD203B41FA5}">
                      <a16:colId xmlns:a16="http://schemas.microsoft.com/office/drawing/2014/main" val="1809272798"/>
                    </a:ext>
                  </a:extLst>
                </a:gridCol>
                <a:gridCol w="641258">
                  <a:extLst>
                    <a:ext uri="{9D8B030D-6E8A-4147-A177-3AD203B41FA5}">
                      <a16:colId xmlns:a16="http://schemas.microsoft.com/office/drawing/2014/main" val="552239512"/>
                    </a:ext>
                  </a:extLst>
                </a:gridCol>
                <a:gridCol w="641258">
                  <a:extLst>
                    <a:ext uri="{9D8B030D-6E8A-4147-A177-3AD203B41FA5}">
                      <a16:colId xmlns:a16="http://schemas.microsoft.com/office/drawing/2014/main" val="1440575600"/>
                    </a:ext>
                  </a:extLst>
                </a:gridCol>
                <a:gridCol w="641258">
                  <a:extLst>
                    <a:ext uri="{9D8B030D-6E8A-4147-A177-3AD203B41FA5}">
                      <a16:colId xmlns:a16="http://schemas.microsoft.com/office/drawing/2014/main" val="597948256"/>
                    </a:ext>
                  </a:extLst>
                </a:gridCol>
              </a:tblGrid>
              <a:tr h="565451">
                <a:tc>
                  <a:txBody>
                    <a:bodyPr/>
                    <a:lstStyle/>
                    <a:p>
                      <a:pPr algn="ctr"/>
                      <a:r>
                        <a:rPr lang="en-US" sz="2400">
                          <a:solidFill>
                            <a:srgbClr val="FFE699"/>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solidFill>
                            <a:srgbClr val="FFE699"/>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0177374"/>
                  </a:ext>
                </a:extLst>
              </a:tr>
            </a:tbl>
          </a:graphicData>
        </a:graphic>
      </p:graphicFrame>
    </p:spTree>
    <p:extLst>
      <p:ext uri="{BB962C8B-B14F-4D97-AF65-F5344CB8AC3E}">
        <p14:creationId xmlns:p14="http://schemas.microsoft.com/office/powerpoint/2010/main" val="3720979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3F758D-0D01-79E7-9D6E-26A7550072F6}"/>
              </a:ext>
            </a:extLst>
          </p:cNvPr>
          <p:cNvPicPr>
            <a:picLocks noChangeAspect="1"/>
          </p:cNvPicPr>
          <p:nvPr/>
        </p:nvPicPr>
        <p:blipFill>
          <a:blip r:embed="rId2"/>
          <a:stretch>
            <a:fillRect/>
          </a:stretch>
        </p:blipFill>
        <p:spPr>
          <a:xfrm>
            <a:off x="0" y="1673"/>
            <a:ext cx="12192000" cy="6854653"/>
          </a:xfrm>
          <a:prstGeom prst="rect">
            <a:avLst/>
          </a:prstGeom>
        </p:spPr>
      </p:pic>
      <p:sp>
        <p:nvSpPr>
          <p:cNvPr id="7" name="Google Shape;37542;p58">
            <a:extLst>
              <a:ext uri="{FF2B5EF4-FFF2-40B4-BE49-F238E27FC236}">
                <a16:creationId xmlns:a16="http://schemas.microsoft.com/office/drawing/2014/main" id="{999F4075-A956-98C7-B1B8-45EA0112E477}"/>
              </a:ext>
            </a:extLst>
          </p:cNvPr>
          <p:cNvSpPr txBox="1">
            <a:spLocks noGrp="1"/>
          </p:cNvSpPr>
          <p:nvPr/>
        </p:nvSpPr>
        <p:spPr>
          <a:xfrm>
            <a:off x="3464829" y="481587"/>
            <a:ext cx="5523600" cy="2106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800"/>
              <a:buFont typeface="Quicksand"/>
              <a:buNone/>
              <a:defRPr sz="6000" b="1" i="0" u="none" strike="noStrike" cap="none">
                <a:solidFill>
                  <a:schemeClr val="accent5"/>
                </a:solidFill>
                <a:latin typeface="Quicksand"/>
                <a:ea typeface="Quicksand"/>
                <a:cs typeface="Quicksand"/>
                <a:sym typeface="Quicksand"/>
              </a:defRPr>
            </a:lvl1pPr>
            <a:lvl2pPr marR="0" lvl="1"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2pPr>
            <a:lvl3pPr marR="0" lvl="2"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3pPr>
            <a:lvl4pPr marR="0" lvl="3"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4pPr>
            <a:lvl5pPr marR="0" lvl="4"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5pPr>
            <a:lvl6pPr marR="0" lvl="5"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6pPr>
            <a:lvl7pPr marR="0" lvl="6"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7pPr>
            <a:lvl8pPr marR="0" lvl="7"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8pPr>
            <a:lvl9pPr marR="0" lvl="8"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9pPr>
          </a:lstStyle>
          <a:p>
            <a:pPr marL="0" marR="0" lvl="0" indent="0" algn="ctr" defTabSz="914400" rtl="0" eaLnBrk="1" fontAlgn="auto" latinLnBrk="0" hangingPunct="1">
              <a:lnSpc>
                <a:spcPct val="100000"/>
              </a:lnSpc>
              <a:spcBef>
                <a:spcPts val="0"/>
              </a:spcBef>
              <a:spcAft>
                <a:spcPts val="0"/>
              </a:spcAft>
              <a:buClr>
                <a:srgbClr val="EBC255"/>
              </a:buClr>
              <a:buSzPts val="4800"/>
              <a:buFont typeface="Quicksand"/>
              <a:buNone/>
              <a:tabLst/>
              <a:defRPr/>
            </a:pPr>
            <a:r>
              <a:rPr kumimoji="0" lang="en" sz="8000" b="1" i="0" u="none" strike="noStrike" kern="0" cap="none" spc="0" normalizeH="0" baseline="0" noProof="0">
                <a:ln>
                  <a:noFill/>
                </a:ln>
                <a:solidFill>
                  <a:schemeClr val="accent2">
                    <a:lumMod val="75000"/>
                  </a:schemeClr>
                </a:solidFill>
                <a:effectLst/>
                <a:uLnTx/>
                <a:uFillTx/>
                <a:latin typeface="Quicksand"/>
                <a:sym typeface="Quicksand"/>
              </a:rPr>
              <a:t>Hoạt động vận</a:t>
            </a:r>
            <a:r>
              <a:rPr kumimoji="0" lang="en" sz="8000" b="1" i="0" u="none" strike="noStrike" kern="0" cap="none" spc="0" normalizeH="0" noProof="0">
                <a:ln>
                  <a:noFill/>
                </a:ln>
                <a:solidFill>
                  <a:schemeClr val="accent2">
                    <a:lumMod val="75000"/>
                  </a:schemeClr>
                </a:solidFill>
                <a:effectLst/>
                <a:uLnTx/>
                <a:uFillTx/>
                <a:latin typeface="Quicksand"/>
                <a:sym typeface="Quicksand"/>
              </a:rPr>
              <a:t> dụng</a:t>
            </a:r>
            <a:endParaRPr kumimoji="0" sz="8000" b="1" i="0" u="none" strike="noStrike" kern="0" cap="none" spc="0" normalizeH="0" baseline="0" noProof="0">
              <a:ln>
                <a:noFill/>
              </a:ln>
              <a:solidFill>
                <a:schemeClr val="accent2">
                  <a:lumMod val="75000"/>
                </a:schemeClr>
              </a:solidFill>
              <a:effectLst/>
              <a:uLnTx/>
              <a:uFillTx/>
              <a:latin typeface="Quicksand"/>
              <a:sym typeface="Quicksand"/>
            </a:endParaRPr>
          </a:p>
        </p:txBody>
      </p:sp>
      <p:pic>
        <p:nvPicPr>
          <p:cNvPr id="8" name="Picture 7" descr="A group of cartoon characters&#10;&#10;Description automatically generated">
            <a:extLst>
              <a:ext uri="{FF2B5EF4-FFF2-40B4-BE49-F238E27FC236}">
                <a16:creationId xmlns:a16="http://schemas.microsoft.com/office/drawing/2014/main" id="{79767055-1A7C-2AEC-F13D-9635E712FDC1}"/>
              </a:ext>
            </a:extLst>
          </p:cNvPr>
          <p:cNvPicPr>
            <a:picLocks noChangeAspect="1"/>
          </p:cNvPicPr>
          <p:nvPr/>
        </p:nvPicPr>
        <p:blipFill rotWithShape="1">
          <a:blip r:embed="rId3">
            <a:clrChange>
              <a:clrFrom>
                <a:srgbClr val="FFEFC3"/>
              </a:clrFrom>
              <a:clrTo>
                <a:srgbClr val="FFEFC3">
                  <a:alpha val="0"/>
                </a:srgbClr>
              </a:clrTo>
            </a:clrChange>
            <a:extLst>
              <a:ext uri="{28A0092B-C50C-407E-A947-70E740481C1C}">
                <a14:useLocalDpi xmlns:a14="http://schemas.microsoft.com/office/drawing/2010/main" val="0"/>
              </a:ext>
            </a:extLst>
          </a:blip>
          <a:srcRect l="5866" t="365" r="50108" b="50140"/>
          <a:stretch/>
        </p:blipFill>
        <p:spPr>
          <a:xfrm>
            <a:off x="-402927" y="3249386"/>
            <a:ext cx="5121884" cy="3838857"/>
          </a:xfrm>
          <a:prstGeom prst="rect">
            <a:avLst/>
          </a:prstGeom>
        </p:spPr>
      </p:pic>
      <p:sp>
        <p:nvSpPr>
          <p:cNvPr id="5" name="Rectangle 4"/>
          <p:cNvSpPr/>
          <p:nvPr/>
        </p:nvSpPr>
        <p:spPr>
          <a:xfrm>
            <a:off x="4975340" y="0"/>
            <a:ext cx="2826415" cy="369332"/>
          </a:xfrm>
          <a:prstGeom prst="rect">
            <a:avLst/>
          </a:prstGeom>
        </p:spPr>
        <p:txBody>
          <a:bodyPr wrap="none">
            <a:spAutoFit/>
          </a:bodyPr>
          <a:lstStyle/>
          <a:p>
            <a:r>
              <a:rPr lang="en-US" i="1" dirty="0" err="1">
                <a:solidFill>
                  <a:srgbClr val="F9C98E"/>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i="1" dirty="0">
                <a:solidFill>
                  <a:srgbClr val="F9C98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F9C98E"/>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i="1" dirty="0">
                <a:solidFill>
                  <a:srgbClr val="F9C98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F9C98E"/>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i="1" dirty="0">
                <a:solidFill>
                  <a:srgbClr val="F9C98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F9C98E"/>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i="1" dirty="0">
                <a:solidFill>
                  <a:srgbClr val="F9C98E"/>
                </a:solidFill>
                <a:latin typeface="Times New Roman" panose="02020603050405020304" pitchFamily="18" charset="0"/>
                <a:ea typeface="Times New Roman" panose="02020603050405020304" pitchFamily="18" charset="0"/>
                <a:cs typeface="Times New Roman" panose="02020603050405020304" pitchFamily="18" charset="0"/>
              </a:rPr>
              <a:t>   688</a:t>
            </a:r>
            <a:endParaRPr lang="en-US" dirty="0">
              <a:solidFill>
                <a:srgbClr val="F9C98E"/>
              </a:solidFill>
            </a:endParaRPr>
          </a:p>
        </p:txBody>
      </p:sp>
    </p:spTree>
    <p:extLst>
      <p:ext uri="{BB962C8B-B14F-4D97-AF65-F5344CB8AC3E}">
        <p14:creationId xmlns:p14="http://schemas.microsoft.com/office/powerpoint/2010/main" val="4187921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00072-92CA-F135-55EC-276C7936C3E0}"/>
              </a:ext>
            </a:extLst>
          </p:cNvPr>
          <p:cNvPicPr>
            <a:picLocks noChangeAspect="1"/>
          </p:cNvPicPr>
          <p:nvPr/>
        </p:nvPicPr>
        <p:blipFill>
          <a:blip r:embed="rId2"/>
          <a:stretch>
            <a:fillRect/>
          </a:stretch>
        </p:blipFill>
        <p:spPr>
          <a:xfrm>
            <a:off x="0" y="1673"/>
            <a:ext cx="12192000" cy="6854653"/>
          </a:xfrm>
          <a:prstGeom prst="rect">
            <a:avLst/>
          </a:prstGeom>
        </p:spPr>
      </p:pic>
      <p:sp>
        <p:nvSpPr>
          <p:cNvPr id="4" name="Google Shape;3504;p49">
            <a:extLst>
              <a:ext uri="{FF2B5EF4-FFF2-40B4-BE49-F238E27FC236}">
                <a16:creationId xmlns:a16="http://schemas.microsoft.com/office/drawing/2014/main" id="{3325FF26-BA40-1DF2-78C2-1B1426689FE4}"/>
              </a:ext>
            </a:extLst>
          </p:cNvPr>
          <p:cNvSpPr txBox="1">
            <a:spLocks noGrp="1"/>
          </p:cNvSpPr>
          <p:nvPr/>
        </p:nvSpPr>
        <p:spPr>
          <a:xfrm>
            <a:off x="1535351" y="244063"/>
            <a:ext cx="861459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500"/>
              <a:buFont typeface="Fredoka"/>
              <a:buNone/>
              <a:defRPr sz="3500" b="1" i="0" u="none" strike="noStrike" cap="none">
                <a:solidFill>
                  <a:schemeClr val="lt2"/>
                </a:solidFill>
                <a:latin typeface="Fredoka"/>
                <a:ea typeface="Fredoka"/>
                <a:cs typeface="Fredoka"/>
                <a:sym typeface="Fredoka"/>
              </a:defRPr>
            </a:lvl1pPr>
            <a:lvl2pPr marR="0" lvl="1"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9pPr>
          </a:lstStyle>
          <a:p>
            <a:pPr marL="0" lvl="0" indent="0" algn="ctr" rtl="0">
              <a:lnSpc>
                <a:spcPct val="100000"/>
              </a:lnSpc>
              <a:spcBef>
                <a:spcPts val="0"/>
              </a:spcBef>
              <a:spcAft>
                <a:spcPts val="0"/>
              </a:spcAft>
              <a:buNone/>
            </a:pPr>
            <a:r>
              <a:rPr lang="fr-FR" sz="6000" b="1" dirty="0" err="1">
                <a:solidFill>
                  <a:schemeClr val="bg2">
                    <a:lumMod val="25000"/>
                  </a:schemeClr>
                </a:solidFill>
                <a:effectLst/>
                <a:latin typeface="Times New Roman" panose="02020603050405020304" pitchFamily="18" charset="0"/>
                <a:ea typeface="Times New Roman" panose="02020603050405020304" pitchFamily="18" charset="0"/>
              </a:rPr>
              <a:t>Hoạt</a:t>
            </a:r>
            <a:r>
              <a:rPr lang="fr-FR" sz="6000" b="1" dirty="0">
                <a:solidFill>
                  <a:schemeClr val="bg2">
                    <a:lumMod val="25000"/>
                  </a:schemeClr>
                </a:solidFill>
                <a:effectLst/>
                <a:latin typeface="Times New Roman" panose="02020603050405020304" pitchFamily="18" charset="0"/>
                <a:ea typeface="Times New Roman" panose="02020603050405020304" pitchFamily="18" charset="0"/>
              </a:rPr>
              <a:t> </a:t>
            </a:r>
            <a:r>
              <a:rPr lang="fr-FR" sz="6000" b="1" dirty="0" err="1">
                <a:solidFill>
                  <a:schemeClr val="bg2">
                    <a:lumMod val="25000"/>
                  </a:schemeClr>
                </a:solidFill>
                <a:effectLst/>
                <a:latin typeface="Times New Roman" panose="02020603050405020304" pitchFamily="18" charset="0"/>
                <a:ea typeface="Times New Roman" panose="02020603050405020304" pitchFamily="18" charset="0"/>
              </a:rPr>
              <a:t>động</a:t>
            </a:r>
            <a:r>
              <a:rPr lang="fr-FR" sz="6000" b="1" dirty="0">
                <a:solidFill>
                  <a:schemeClr val="bg2">
                    <a:lumMod val="25000"/>
                  </a:schemeClr>
                </a:solidFill>
                <a:effectLst/>
                <a:latin typeface="Times New Roman" panose="02020603050405020304" pitchFamily="18" charset="0"/>
                <a:ea typeface="Times New Roman" panose="02020603050405020304" pitchFamily="18" charset="0"/>
              </a:rPr>
              <a:t> </a:t>
            </a:r>
            <a:r>
              <a:rPr lang="fr-FR" sz="6000" b="1" dirty="0" err="1">
                <a:solidFill>
                  <a:schemeClr val="bg2">
                    <a:lumMod val="25000"/>
                  </a:schemeClr>
                </a:solidFill>
                <a:effectLst/>
                <a:latin typeface="Times New Roman" panose="02020603050405020304" pitchFamily="18" charset="0"/>
                <a:ea typeface="Times New Roman" panose="02020603050405020304" pitchFamily="18" charset="0"/>
              </a:rPr>
              <a:t>vận</a:t>
            </a:r>
            <a:r>
              <a:rPr lang="fr-FR" sz="6000" b="1" dirty="0">
                <a:solidFill>
                  <a:schemeClr val="bg2">
                    <a:lumMod val="25000"/>
                  </a:schemeClr>
                </a:solidFill>
                <a:effectLst/>
                <a:latin typeface="Times New Roman" panose="02020603050405020304" pitchFamily="18" charset="0"/>
                <a:ea typeface="Times New Roman" panose="02020603050405020304" pitchFamily="18" charset="0"/>
              </a:rPr>
              <a:t> </a:t>
            </a:r>
            <a:r>
              <a:rPr lang="fr-FR" sz="6000" b="1" dirty="0" err="1">
                <a:solidFill>
                  <a:schemeClr val="bg2">
                    <a:lumMod val="25000"/>
                  </a:schemeClr>
                </a:solidFill>
                <a:effectLst/>
                <a:latin typeface="Times New Roman" panose="02020603050405020304" pitchFamily="18" charset="0"/>
                <a:ea typeface="Times New Roman" panose="02020603050405020304" pitchFamily="18" charset="0"/>
              </a:rPr>
              <a:t>dụng</a:t>
            </a:r>
            <a:endParaRPr lang="fr-FR" sz="6000"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Google Shape;2045;p65">
            <a:extLst>
              <a:ext uri="{FF2B5EF4-FFF2-40B4-BE49-F238E27FC236}">
                <a16:creationId xmlns:a16="http://schemas.microsoft.com/office/drawing/2014/main" id="{FEF355BA-C20B-0F1C-F0C0-97856134C0DE}"/>
              </a:ext>
            </a:extLst>
          </p:cNvPr>
          <p:cNvSpPr/>
          <p:nvPr/>
        </p:nvSpPr>
        <p:spPr>
          <a:xfrm>
            <a:off x="1535351" y="203506"/>
            <a:ext cx="8614592" cy="1439451"/>
          </a:xfrm>
          <a:prstGeom prst="roundRect">
            <a:avLst>
              <a:gd name="adj" fmla="val 9575"/>
            </a:avLst>
          </a:prstGeom>
          <a:noFill/>
          <a:ln w="19050" cap="flat" cmpd="sng">
            <a:solidFill>
              <a:srgbClr val="C65E47">
                <a:lumMod val="50000"/>
              </a:srgb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图片 16">
            <a:extLst>
              <a:ext uri="{FF2B5EF4-FFF2-40B4-BE49-F238E27FC236}">
                <a16:creationId xmlns:a16="http://schemas.microsoft.com/office/drawing/2014/main" id="{0EDDBFF7-4656-1ABC-0B75-8204672B4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6012" y="1683514"/>
            <a:ext cx="6998443" cy="4586657"/>
          </a:xfrm>
          <a:prstGeom prst="rect">
            <a:avLst/>
          </a:prstGeom>
          <a:solidFill>
            <a:schemeClr val="accent6">
              <a:lumMod val="20000"/>
              <a:lumOff val="80000"/>
            </a:schemeClr>
          </a:solidFill>
          <a:ln>
            <a:noFill/>
          </a:ln>
        </p:spPr>
      </p:pic>
      <p:sp>
        <p:nvSpPr>
          <p:cNvPr id="6" name="文本框 13">
            <a:extLst>
              <a:ext uri="{FF2B5EF4-FFF2-40B4-BE49-F238E27FC236}">
                <a16:creationId xmlns:a16="http://schemas.microsoft.com/office/drawing/2014/main" id="{82CCD4DE-1C48-2D13-AC8C-E673495DB9DD}"/>
              </a:ext>
            </a:extLst>
          </p:cNvPr>
          <p:cNvSpPr txBox="1"/>
          <p:nvPr/>
        </p:nvSpPr>
        <p:spPr>
          <a:xfrm>
            <a:off x="5462874" y="2885867"/>
            <a:ext cx="4282119" cy="1815882"/>
          </a:xfrm>
          <a:prstGeom prst="rect">
            <a:avLst/>
          </a:prstGeom>
          <a:solidFill>
            <a:schemeClr val="accent6">
              <a:lumMod val="20000"/>
              <a:lumOff val="8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800" i="1" dirty="0">
                <a:latin typeface="+mj-lt"/>
              </a:rPr>
              <a:t>Viết đoạn văn (từ bảy đến chín câu) để trình bày cảm nhận của em về vẻ đẹp của thiên nhiên lúc giao mùa.</a:t>
            </a:r>
            <a:endParaRPr lang="en-US" sz="2800" dirty="0">
              <a:latin typeface="+mj-lt"/>
            </a:endParaRPr>
          </a:p>
        </p:txBody>
      </p:sp>
      <p:pic>
        <p:nvPicPr>
          <p:cNvPr id="7" name="Picture 6" descr="A person and a child playing in the park&#10;&#10;Description automatically generated">
            <a:extLst>
              <a:ext uri="{FF2B5EF4-FFF2-40B4-BE49-F238E27FC236}">
                <a16:creationId xmlns:a16="http://schemas.microsoft.com/office/drawing/2014/main" id="{50EDFE18-5403-488F-948C-F7804A1E4401}"/>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43590" b="50000"/>
          <a:stretch/>
        </p:blipFill>
        <p:spPr>
          <a:xfrm>
            <a:off x="954165" y="3143397"/>
            <a:ext cx="4416693" cy="3914762"/>
          </a:xfrm>
          <a:prstGeom prst="rect">
            <a:avLst/>
          </a:prstGeom>
        </p:spPr>
      </p:pic>
    </p:spTree>
    <p:extLst>
      <p:ext uri="{BB962C8B-B14F-4D97-AF65-F5344CB8AC3E}">
        <p14:creationId xmlns:p14="http://schemas.microsoft.com/office/powerpoint/2010/main" val="2569721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00072-92CA-F135-55EC-276C7936C3E0}"/>
              </a:ext>
            </a:extLst>
          </p:cNvPr>
          <p:cNvPicPr>
            <a:picLocks noChangeAspect="1"/>
          </p:cNvPicPr>
          <p:nvPr/>
        </p:nvPicPr>
        <p:blipFill>
          <a:blip r:embed="rId2"/>
          <a:stretch>
            <a:fillRect/>
          </a:stretch>
        </p:blipFill>
        <p:spPr>
          <a:xfrm>
            <a:off x="0" y="1673"/>
            <a:ext cx="12192000" cy="6854653"/>
          </a:xfrm>
          <a:prstGeom prst="rect">
            <a:avLst/>
          </a:prstGeom>
        </p:spPr>
      </p:pic>
      <p:sp>
        <p:nvSpPr>
          <p:cNvPr id="4" name="Google Shape;3504;p49">
            <a:extLst>
              <a:ext uri="{FF2B5EF4-FFF2-40B4-BE49-F238E27FC236}">
                <a16:creationId xmlns:a16="http://schemas.microsoft.com/office/drawing/2014/main" id="{3325FF26-BA40-1DF2-78C2-1B1426689FE4}"/>
              </a:ext>
            </a:extLst>
          </p:cNvPr>
          <p:cNvSpPr txBox="1">
            <a:spLocks noGrp="1"/>
          </p:cNvSpPr>
          <p:nvPr/>
        </p:nvSpPr>
        <p:spPr>
          <a:xfrm>
            <a:off x="1535351" y="244063"/>
            <a:ext cx="861459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500"/>
              <a:buFont typeface="Fredoka"/>
              <a:buNone/>
              <a:defRPr sz="3500" b="1" i="0" u="none" strike="noStrike" cap="none">
                <a:solidFill>
                  <a:schemeClr val="lt2"/>
                </a:solidFill>
                <a:latin typeface="Fredoka"/>
                <a:ea typeface="Fredoka"/>
                <a:cs typeface="Fredoka"/>
                <a:sym typeface="Fredoka"/>
              </a:defRPr>
            </a:lvl1pPr>
            <a:lvl2pPr marR="0" lvl="1"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9pPr>
          </a:lstStyle>
          <a:p>
            <a:pPr marL="0" lvl="0" indent="0" algn="ctr" rtl="0">
              <a:lnSpc>
                <a:spcPct val="100000"/>
              </a:lnSpc>
              <a:spcBef>
                <a:spcPts val="0"/>
              </a:spcBef>
              <a:spcAft>
                <a:spcPts val="0"/>
              </a:spcAft>
              <a:buNone/>
            </a:pPr>
            <a:r>
              <a:rPr lang="en-US" sz="2800" b="1">
                <a:effectLst/>
                <a:latin typeface="Times New Roman" panose="02020603050405020304" pitchFamily="18" charset="0"/>
                <a:ea typeface="Calibri" panose="020F0502020204030204" pitchFamily="34" charset="0"/>
              </a:rPr>
              <a:t>Bảng kiểm phần viết</a:t>
            </a:r>
            <a:r>
              <a:rPr lang="vi-VN" sz="2800" b="1">
                <a:effectLst/>
                <a:latin typeface="Times New Roman" panose="02020603050405020304" pitchFamily="18" charset="0"/>
                <a:ea typeface="Calibri" panose="020F0502020204030204" pitchFamily="34" charset="0"/>
              </a:rPr>
              <a:t> đoạn văn </a:t>
            </a:r>
            <a:r>
              <a:rPr lang="vi-VN" sz="2800" b="1">
                <a:effectLst/>
                <a:latin typeface="Times New Roman" panose="02020603050405020304" pitchFamily="18" charset="0"/>
                <a:ea typeface="Times New Roman" panose="02020603050405020304" pitchFamily="18" charset="0"/>
              </a:rPr>
              <a:t>trình bày </a:t>
            </a:r>
            <a:r>
              <a:rPr lang="en-US" sz="2800" b="1">
                <a:effectLst/>
                <a:latin typeface="Times New Roman" panose="02020603050405020304" pitchFamily="18" charset="0"/>
                <a:ea typeface="Times New Roman" panose="02020603050405020304" pitchFamily="18" charset="0"/>
              </a:rPr>
              <a:t>trình bày cảm nhận của em về vẻ đẹp của thiên nhiên lúc giao mùa</a:t>
            </a:r>
            <a:endParaRPr lang="fr-FR" sz="1150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Google Shape;2045;p65">
            <a:extLst>
              <a:ext uri="{FF2B5EF4-FFF2-40B4-BE49-F238E27FC236}">
                <a16:creationId xmlns:a16="http://schemas.microsoft.com/office/drawing/2014/main" id="{FEF355BA-C20B-0F1C-F0C0-97856134C0DE}"/>
              </a:ext>
            </a:extLst>
          </p:cNvPr>
          <p:cNvSpPr/>
          <p:nvPr/>
        </p:nvSpPr>
        <p:spPr>
          <a:xfrm>
            <a:off x="1535351" y="203506"/>
            <a:ext cx="8614592" cy="988479"/>
          </a:xfrm>
          <a:prstGeom prst="roundRect">
            <a:avLst>
              <a:gd name="adj" fmla="val 9575"/>
            </a:avLst>
          </a:prstGeom>
          <a:noFill/>
          <a:ln w="19050" cap="flat" cmpd="sng">
            <a:solidFill>
              <a:srgbClr val="C65E47">
                <a:lumMod val="50000"/>
              </a:srgb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8" name="Table 7">
            <a:extLst>
              <a:ext uri="{FF2B5EF4-FFF2-40B4-BE49-F238E27FC236}">
                <a16:creationId xmlns:a16="http://schemas.microsoft.com/office/drawing/2014/main" id="{171373FC-A47F-DD5D-D598-A9804D66B5EF}"/>
              </a:ext>
            </a:extLst>
          </p:cNvPr>
          <p:cNvGraphicFramePr>
            <a:graphicFrameLocks noGrp="1"/>
          </p:cNvGraphicFramePr>
          <p:nvPr>
            <p:extLst>
              <p:ext uri="{D42A27DB-BD31-4B8C-83A1-F6EECF244321}">
                <p14:modId xmlns:p14="http://schemas.microsoft.com/office/powerpoint/2010/main" val="2603348233"/>
              </p:ext>
            </p:extLst>
          </p:nvPr>
        </p:nvGraphicFramePr>
        <p:xfrm>
          <a:off x="1352471" y="1727200"/>
          <a:ext cx="9198297" cy="4386144"/>
        </p:xfrm>
        <a:graphic>
          <a:graphicData uri="http://schemas.openxmlformats.org/drawingml/2006/table">
            <a:tbl>
              <a:tblPr firstRow="1" firstCol="1" bandRow="1">
                <a:tableStyleId>{3C2FFA5D-87B4-456A-9821-1D502468CF0F}</a:tableStyleId>
              </a:tblPr>
              <a:tblGrid>
                <a:gridCol w="1282379">
                  <a:extLst>
                    <a:ext uri="{9D8B030D-6E8A-4147-A177-3AD203B41FA5}">
                      <a16:colId xmlns:a16="http://schemas.microsoft.com/office/drawing/2014/main" val="4109464892"/>
                    </a:ext>
                  </a:extLst>
                </a:gridCol>
                <a:gridCol w="5468141">
                  <a:extLst>
                    <a:ext uri="{9D8B030D-6E8A-4147-A177-3AD203B41FA5}">
                      <a16:colId xmlns:a16="http://schemas.microsoft.com/office/drawing/2014/main" val="2895146447"/>
                    </a:ext>
                  </a:extLst>
                </a:gridCol>
                <a:gridCol w="928467">
                  <a:extLst>
                    <a:ext uri="{9D8B030D-6E8A-4147-A177-3AD203B41FA5}">
                      <a16:colId xmlns:a16="http://schemas.microsoft.com/office/drawing/2014/main" val="4026084413"/>
                    </a:ext>
                  </a:extLst>
                </a:gridCol>
                <a:gridCol w="1519310">
                  <a:extLst>
                    <a:ext uri="{9D8B030D-6E8A-4147-A177-3AD203B41FA5}">
                      <a16:colId xmlns:a16="http://schemas.microsoft.com/office/drawing/2014/main" val="4007054535"/>
                    </a:ext>
                  </a:extLst>
                </a:gridCol>
              </a:tblGrid>
              <a:tr h="847188">
                <a:tc gridSpan="2">
                  <a:txBody>
                    <a:bodyPr/>
                    <a:lstStyle/>
                    <a:p>
                      <a:pPr>
                        <a:lnSpc>
                          <a:spcPct val="100000"/>
                        </a:lnSpc>
                        <a:spcAft>
                          <a:spcPts val="800"/>
                        </a:spcAft>
                      </a:pPr>
                      <a:r>
                        <a:rPr lang="en-US" sz="2400" b="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effectLst/>
                          <a:latin typeface="Times New Roman" panose="02020603050405020304" pitchFamily="18" charset="0"/>
                          <a:cs typeface="Times New Roman" panose="02020603050405020304" pitchFamily="18" charset="0"/>
                        </a:rPr>
                        <a:t>Tiêu</a:t>
                      </a:r>
                      <a:r>
                        <a:rPr lang="en-US" sz="2400" b="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effectLst/>
                          <a:latin typeface="Times New Roman" panose="02020603050405020304" pitchFamily="18" charset="0"/>
                          <a:cs typeface="Times New Roman" panose="02020603050405020304" pitchFamily="18" charset="0"/>
                        </a:rPr>
                        <a:t>chí</a:t>
                      </a:r>
                      <a:endParaRPr lang="en-US" sz="2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70" marR="674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US"/>
                    </a:p>
                  </a:txBody>
                  <a:tcPr/>
                </a:tc>
                <a:tc>
                  <a:txBody>
                    <a:bodyPr/>
                    <a:lstStyle/>
                    <a:p>
                      <a:pPr>
                        <a:lnSpc>
                          <a:spcPct val="100000"/>
                        </a:lnSpc>
                        <a:spcAft>
                          <a:spcPts val="800"/>
                        </a:spcAft>
                      </a:pPr>
                      <a:r>
                        <a:rPr lang="en-US" sz="2400" b="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effectLst/>
                          <a:latin typeface="Times New Roman" panose="02020603050405020304" pitchFamily="18" charset="0"/>
                          <a:cs typeface="Times New Roman" panose="02020603050405020304" pitchFamily="18" charset="0"/>
                        </a:rPr>
                        <a:t>Đạt</a:t>
                      </a:r>
                      <a:r>
                        <a:rPr lang="en-US" sz="2400" b="1"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2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70" marR="674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nSpc>
                          <a:spcPct val="100000"/>
                        </a:lnSpc>
                        <a:spcAft>
                          <a:spcPts val="800"/>
                        </a:spcAft>
                      </a:pPr>
                      <a:r>
                        <a:rPr lang="en-US" sz="2400" b="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effectLst/>
                          <a:latin typeface="Times New Roman" panose="02020603050405020304" pitchFamily="18" charset="0"/>
                          <a:cs typeface="Times New Roman" panose="02020603050405020304" pitchFamily="18" charset="0"/>
                        </a:rPr>
                        <a:t>Chưa</a:t>
                      </a:r>
                      <a:r>
                        <a:rPr lang="en-US" sz="2400" b="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effectLst/>
                          <a:latin typeface="Times New Roman" panose="02020603050405020304" pitchFamily="18" charset="0"/>
                          <a:cs typeface="Times New Roman" panose="02020603050405020304" pitchFamily="18" charset="0"/>
                        </a:rPr>
                        <a:t>đạt</a:t>
                      </a:r>
                      <a:endParaRPr lang="en-US" sz="2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70" marR="674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8077832"/>
                  </a:ext>
                </a:extLst>
              </a:tr>
              <a:tr h="1027218">
                <a:tc>
                  <a:txBody>
                    <a:bodyPr/>
                    <a:lstStyle/>
                    <a:p>
                      <a:pPr>
                        <a:lnSpc>
                          <a:spcPct val="100000"/>
                        </a:lnSpc>
                        <a:spcAft>
                          <a:spcPts val="800"/>
                        </a:spcAft>
                      </a:pPr>
                      <a:r>
                        <a:rPr lang="vi-VN" sz="24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1" dirty="0" err="1">
                          <a:solidFill>
                            <a:schemeClr val="tx1">
                              <a:lumMod val="50000"/>
                            </a:schemeClr>
                          </a:solidFill>
                          <a:effectLst/>
                          <a:latin typeface="Times New Roman" panose="02020603050405020304" pitchFamily="18" charset="0"/>
                          <a:cs typeface="Times New Roman" panose="02020603050405020304" pitchFamily="18" charset="0"/>
                        </a:rPr>
                        <a:t>Nội</a:t>
                      </a:r>
                      <a:r>
                        <a:rPr lang="en-US" sz="2400" b="1" dirty="0">
                          <a:solidFill>
                            <a:schemeClr val="tx1">
                              <a:lumMod val="50000"/>
                            </a:schemeClr>
                          </a:solidFill>
                          <a:effectLst/>
                          <a:latin typeface="Times New Roman" panose="02020603050405020304" pitchFamily="18" charset="0"/>
                          <a:cs typeface="Times New Roman" panose="02020603050405020304" pitchFamily="18" charset="0"/>
                        </a:rPr>
                        <a:t> dung</a:t>
                      </a:r>
                      <a:endParaRPr lang="en-US" sz="2400" dirty="0">
                        <a:solidFill>
                          <a:schemeClr val="tx1">
                            <a:lumMod val="50000"/>
                          </a:schemeClr>
                        </a:solidFill>
                        <a:effectLst/>
                        <a:latin typeface="Times New Roman" panose="02020603050405020304" pitchFamily="18" charset="0"/>
                        <a:cs typeface="Times New Roman" panose="02020603050405020304" pitchFamily="18" charset="0"/>
                      </a:endParaRPr>
                    </a:p>
                    <a:p>
                      <a:pPr>
                        <a:lnSpc>
                          <a:spcPct val="100000"/>
                        </a:lnSpc>
                        <a:spcAft>
                          <a:spcPts val="800"/>
                        </a:spcAft>
                      </a:pPr>
                      <a:r>
                        <a:rPr lang="vi-VN" sz="24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2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70" marR="674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E7DA"/>
                    </a:solidFill>
                  </a:tcPr>
                </a:tc>
                <a:tc>
                  <a:txBody>
                    <a:bodyPr/>
                    <a:lstStyle/>
                    <a:p>
                      <a:pPr algn="just">
                        <a:lnSpc>
                          <a:spcPct val="100000"/>
                        </a:lnSpc>
                        <a:spcAft>
                          <a:spcPts val="800"/>
                        </a:spcAft>
                      </a:pPr>
                      <a:r>
                        <a:rPr lang="en-US" sz="2400" dirty="0" err="1">
                          <a:solidFill>
                            <a:schemeClr val="tx1">
                              <a:lumMod val="50000"/>
                            </a:schemeClr>
                          </a:solidFill>
                          <a:effectLst/>
                          <a:latin typeface="Times New Roman" panose="02020603050405020304" pitchFamily="18" charset="0"/>
                          <a:cs typeface="Times New Roman" panose="02020603050405020304" pitchFamily="18" charset="0"/>
                        </a:rPr>
                        <a:t>Nêu</a:t>
                      </a:r>
                      <a:r>
                        <a:rPr lang="vi-VN" sz="2400" dirty="0">
                          <a:solidFill>
                            <a:schemeClr val="tx1">
                              <a:lumMod val="50000"/>
                            </a:schemeClr>
                          </a:solidFill>
                          <a:effectLst/>
                          <a:latin typeface="Times New Roman" panose="02020603050405020304" pitchFamily="18" charset="0"/>
                          <a:cs typeface="Times New Roman" panose="02020603050405020304" pitchFamily="18" charset="0"/>
                        </a:rPr>
                        <a:t> được </a:t>
                      </a:r>
                      <a:r>
                        <a:rPr lang="en-US" sz="2400" dirty="0" err="1">
                          <a:solidFill>
                            <a:schemeClr val="tx1">
                              <a:lumMod val="50000"/>
                            </a:schemeClr>
                          </a:solidFill>
                          <a:effectLst/>
                          <a:latin typeface="Times New Roman" panose="02020603050405020304" pitchFamily="18" charset="0"/>
                          <a:cs typeface="Times New Roman" panose="02020603050405020304" pitchFamily="18" charset="0"/>
                        </a:rPr>
                        <a:t>ảm</a:t>
                      </a:r>
                      <a:r>
                        <a:rPr lang="en-US" sz="24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cs typeface="Times New Roman" panose="02020603050405020304" pitchFamily="18" charset="0"/>
                        </a:rPr>
                        <a:t>nhận</a:t>
                      </a:r>
                      <a:r>
                        <a:rPr lang="en-US" sz="24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cs typeface="Times New Roman" panose="02020603050405020304" pitchFamily="18" charset="0"/>
                        </a:rPr>
                        <a:t>của</a:t>
                      </a:r>
                      <a:r>
                        <a:rPr lang="en-US" sz="24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cs typeface="Times New Roman" panose="02020603050405020304" pitchFamily="18" charset="0"/>
                        </a:rPr>
                        <a:t>bản</a:t>
                      </a:r>
                      <a:r>
                        <a:rPr lang="vi-VN" sz="2400" dirty="0">
                          <a:solidFill>
                            <a:schemeClr val="tx1">
                              <a:lumMod val="50000"/>
                            </a:schemeClr>
                          </a:solidFill>
                          <a:effectLst/>
                          <a:latin typeface="Times New Roman" panose="02020603050405020304" pitchFamily="18" charset="0"/>
                          <a:cs typeface="Times New Roman" panose="02020603050405020304" pitchFamily="18" charset="0"/>
                        </a:rPr>
                        <a:t> thân </a:t>
                      </a:r>
                      <a:r>
                        <a:rPr lang="en-US" sz="2400" dirty="0" err="1">
                          <a:solidFill>
                            <a:schemeClr val="tx1">
                              <a:lumMod val="50000"/>
                            </a:schemeClr>
                          </a:solidFill>
                          <a:effectLst/>
                          <a:latin typeface="Times New Roman" panose="02020603050405020304" pitchFamily="18" charset="0"/>
                          <a:cs typeface="Times New Roman" panose="02020603050405020304" pitchFamily="18" charset="0"/>
                        </a:rPr>
                        <a:t>về</a:t>
                      </a:r>
                      <a:r>
                        <a:rPr lang="en-US" sz="24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cs typeface="Times New Roman" panose="02020603050405020304" pitchFamily="18" charset="0"/>
                        </a:rPr>
                        <a:t>vẻ</a:t>
                      </a:r>
                      <a:r>
                        <a:rPr lang="en-US" sz="24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cs typeface="Times New Roman" panose="02020603050405020304" pitchFamily="18" charset="0"/>
                        </a:rPr>
                        <a:t>đẹp</a:t>
                      </a:r>
                      <a:r>
                        <a:rPr lang="en-US" sz="24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cs typeface="Times New Roman" panose="02020603050405020304" pitchFamily="18" charset="0"/>
                        </a:rPr>
                        <a:t>của</a:t>
                      </a:r>
                      <a:r>
                        <a:rPr lang="en-US" sz="24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cs typeface="Times New Roman" panose="02020603050405020304" pitchFamily="18" charset="0"/>
                        </a:rPr>
                        <a:t>thiên</a:t>
                      </a:r>
                      <a:r>
                        <a:rPr lang="en-US" sz="24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cs typeface="Times New Roman" panose="02020603050405020304" pitchFamily="18" charset="0"/>
                        </a:rPr>
                        <a:t>nhiên</a:t>
                      </a:r>
                      <a:r>
                        <a:rPr lang="en-US" sz="24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cs typeface="Times New Roman" panose="02020603050405020304" pitchFamily="18" charset="0"/>
                        </a:rPr>
                        <a:t>lúc</a:t>
                      </a:r>
                      <a:r>
                        <a:rPr lang="en-US" sz="24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cs typeface="Times New Roman" panose="02020603050405020304" pitchFamily="18" charset="0"/>
                        </a:rPr>
                        <a:t>giao</a:t>
                      </a:r>
                      <a:r>
                        <a:rPr lang="en-US" sz="24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cs typeface="Times New Roman" panose="02020603050405020304" pitchFamily="18" charset="0"/>
                        </a:rPr>
                        <a:t>mùa</a:t>
                      </a:r>
                      <a:r>
                        <a:rPr lang="en-US" sz="2400" dirty="0">
                          <a:solidFill>
                            <a:schemeClr val="tx1">
                              <a:lumMod val="50000"/>
                            </a:schemeClr>
                          </a:solidFill>
                          <a:effectLst/>
                          <a:latin typeface="Times New Roman" panose="02020603050405020304" pitchFamily="18" charset="0"/>
                          <a:cs typeface="Times New Roman" panose="02020603050405020304" pitchFamily="18" charset="0"/>
                        </a:rPr>
                        <a:t>.</a:t>
                      </a:r>
                      <a:endParaRPr lang="en-US" sz="2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70" marR="674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E7DA"/>
                    </a:solidFill>
                  </a:tcPr>
                </a:tc>
                <a:tc>
                  <a:txBody>
                    <a:bodyPr/>
                    <a:lstStyle/>
                    <a:p>
                      <a:pPr>
                        <a:lnSpc>
                          <a:spcPct val="100000"/>
                        </a:lnSpc>
                        <a:spcAft>
                          <a:spcPts val="800"/>
                        </a:spcAft>
                      </a:pPr>
                      <a:r>
                        <a:rPr lang="vi-VN" sz="24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2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70" marR="674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E7DA"/>
                    </a:solidFill>
                  </a:tcPr>
                </a:tc>
                <a:tc>
                  <a:txBody>
                    <a:bodyPr/>
                    <a:lstStyle/>
                    <a:p>
                      <a:pPr>
                        <a:lnSpc>
                          <a:spcPct val="100000"/>
                        </a:lnSpc>
                        <a:spcAft>
                          <a:spcPts val="800"/>
                        </a:spcAft>
                      </a:pPr>
                      <a:r>
                        <a:rPr lang="vi-VN" sz="24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2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70" marR="674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E7DA"/>
                    </a:solidFill>
                  </a:tcPr>
                </a:tc>
                <a:extLst>
                  <a:ext uri="{0D108BD9-81ED-4DB2-BD59-A6C34878D82A}">
                    <a16:rowId xmlns:a16="http://schemas.microsoft.com/office/drawing/2014/main" val="1978095253"/>
                  </a:ext>
                </a:extLst>
              </a:tr>
              <a:tr h="596048">
                <a:tc rowSpan="3">
                  <a:txBody>
                    <a:bodyPr/>
                    <a:lstStyle/>
                    <a:p>
                      <a:pPr>
                        <a:lnSpc>
                          <a:spcPct val="100000"/>
                        </a:lnSpc>
                        <a:spcAft>
                          <a:spcPts val="800"/>
                        </a:spcAft>
                      </a:pPr>
                      <a:r>
                        <a:rPr lang="vi-VN" sz="2400">
                          <a:solidFill>
                            <a:schemeClr val="tx1">
                              <a:lumMod val="50000"/>
                            </a:schemeClr>
                          </a:solidFill>
                          <a:effectLst/>
                          <a:latin typeface="Times New Roman" panose="02020603050405020304" pitchFamily="18" charset="0"/>
                          <a:cs typeface="Times New Roman" panose="02020603050405020304" pitchFamily="18" charset="0"/>
                        </a:rPr>
                        <a:t> </a:t>
                      </a:r>
                      <a:endParaRPr lang="en-US" sz="2400">
                        <a:solidFill>
                          <a:schemeClr val="tx1">
                            <a:lumMod val="50000"/>
                          </a:schemeClr>
                        </a:solidFill>
                        <a:effectLst/>
                        <a:latin typeface="Times New Roman" panose="02020603050405020304" pitchFamily="18" charset="0"/>
                        <a:cs typeface="Times New Roman" panose="02020603050405020304" pitchFamily="18" charset="0"/>
                      </a:endParaRPr>
                    </a:p>
                    <a:p>
                      <a:pPr>
                        <a:lnSpc>
                          <a:spcPct val="100000"/>
                        </a:lnSpc>
                        <a:spcAft>
                          <a:spcPts val="800"/>
                        </a:spcAft>
                      </a:pPr>
                      <a:r>
                        <a:rPr lang="vi-VN" sz="2400" b="1">
                          <a:solidFill>
                            <a:schemeClr val="tx1">
                              <a:lumMod val="50000"/>
                            </a:schemeClr>
                          </a:solidFill>
                          <a:effectLst/>
                          <a:latin typeface="Times New Roman" panose="02020603050405020304" pitchFamily="18" charset="0"/>
                          <a:cs typeface="Times New Roman" panose="02020603050405020304" pitchFamily="18" charset="0"/>
                        </a:rPr>
                        <a:t> </a:t>
                      </a:r>
                      <a:endParaRPr lang="en-US" sz="2400">
                        <a:solidFill>
                          <a:schemeClr val="tx1">
                            <a:lumMod val="50000"/>
                          </a:schemeClr>
                        </a:solidFill>
                        <a:effectLst/>
                        <a:latin typeface="Times New Roman" panose="02020603050405020304" pitchFamily="18" charset="0"/>
                        <a:cs typeface="Times New Roman" panose="02020603050405020304" pitchFamily="18" charset="0"/>
                      </a:endParaRPr>
                    </a:p>
                    <a:p>
                      <a:pPr>
                        <a:lnSpc>
                          <a:spcPct val="100000"/>
                        </a:lnSpc>
                        <a:spcAft>
                          <a:spcPts val="800"/>
                        </a:spcAft>
                      </a:pPr>
                      <a:r>
                        <a:rPr lang="en-US" sz="2400" b="1">
                          <a:solidFill>
                            <a:schemeClr val="tx1">
                              <a:lumMod val="50000"/>
                            </a:schemeClr>
                          </a:solidFill>
                          <a:effectLst/>
                          <a:latin typeface="Times New Roman" panose="02020603050405020304" pitchFamily="18" charset="0"/>
                          <a:cs typeface="Times New Roman" panose="02020603050405020304" pitchFamily="18" charset="0"/>
                        </a:rPr>
                        <a:t>Hình thức</a:t>
                      </a:r>
                      <a:endParaRPr lang="en-US" sz="24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70" marR="674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E7DA"/>
                    </a:solidFill>
                  </a:tcPr>
                </a:tc>
                <a:tc>
                  <a:txBody>
                    <a:bodyPr/>
                    <a:lstStyle/>
                    <a:p>
                      <a:pPr algn="just">
                        <a:lnSpc>
                          <a:spcPct val="100000"/>
                        </a:lnSpc>
                        <a:spcAft>
                          <a:spcPts val="800"/>
                        </a:spcAft>
                      </a:pPr>
                      <a:r>
                        <a:rPr lang="en-US" sz="2400" dirty="0">
                          <a:solidFill>
                            <a:schemeClr val="tx1">
                              <a:lumMod val="50000"/>
                            </a:schemeClr>
                          </a:solidFill>
                          <a:effectLst/>
                          <a:latin typeface="Times New Roman" panose="02020603050405020304" pitchFamily="18" charset="0"/>
                          <a:cs typeface="Times New Roman" panose="02020603050405020304" pitchFamily="18" charset="0"/>
                        </a:rPr>
                        <a:t>Dung</a:t>
                      </a:r>
                      <a:r>
                        <a:rPr lang="vi-VN" sz="2400" dirty="0">
                          <a:solidFill>
                            <a:schemeClr val="tx1">
                              <a:lumMod val="50000"/>
                            </a:schemeClr>
                          </a:solidFill>
                          <a:effectLst/>
                          <a:latin typeface="Times New Roman" panose="02020603050405020304" pitchFamily="18" charset="0"/>
                          <a:cs typeface="Times New Roman" panose="02020603050405020304" pitchFamily="18" charset="0"/>
                        </a:rPr>
                        <a:t> lượng 7-9 câu</a:t>
                      </a:r>
                      <a:endParaRPr lang="en-US" sz="2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70" marR="674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E7DA"/>
                    </a:solidFill>
                  </a:tcPr>
                </a:tc>
                <a:tc>
                  <a:txBody>
                    <a:bodyPr/>
                    <a:lstStyle/>
                    <a:p>
                      <a:pPr>
                        <a:lnSpc>
                          <a:spcPct val="100000"/>
                        </a:lnSpc>
                        <a:spcAft>
                          <a:spcPts val="800"/>
                        </a:spcAft>
                      </a:pPr>
                      <a:r>
                        <a:rPr lang="vi-VN" sz="2400">
                          <a:solidFill>
                            <a:schemeClr val="tx1">
                              <a:lumMod val="50000"/>
                            </a:schemeClr>
                          </a:solidFill>
                          <a:effectLst/>
                          <a:latin typeface="Times New Roman" panose="02020603050405020304" pitchFamily="18" charset="0"/>
                          <a:cs typeface="Times New Roman" panose="02020603050405020304" pitchFamily="18" charset="0"/>
                        </a:rPr>
                        <a:t> </a:t>
                      </a:r>
                      <a:endParaRPr lang="en-US" sz="24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70" marR="674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E7DA"/>
                    </a:solidFill>
                  </a:tcPr>
                </a:tc>
                <a:tc>
                  <a:txBody>
                    <a:bodyPr/>
                    <a:lstStyle/>
                    <a:p>
                      <a:pPr>
                        <a:lnSpc>
                          <a:spcPct val="100000"/>
                        </a:lnSpc>
                        <a:spcAft>
                          <a:spcPts val="800"/>
                        </a:spcAft>
                      </a:pPr>
                      <a:r>
                        <a:rPr lang="vi-VN" sz="24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2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70" marR="674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E7DA"/>
                    </a:solidFill>
                  </a:tcPr>
                </a:tc>
                <a:extLst>
                  <a:ext uri="{0D108BD9-81ED-4DB2-BD59-A6C34878D82A}">
                    <a16:rowId xmlns:a16="http://schemas.microsoft.com/office/drawing/2014/main" val="4086087424"/>
                  </a:ext>
                </a:extLst>
              </a:tr>
              <a:tr h="910908">
                <a:tc vMerge="1">
                  <a:txBody>
                    <a:bodyPr/>
                    <a:lstStyle/>
                    <a:p>
                      <a:endParaRPr lang="en-US"/>
                    </a:p>
                  </a:txBody>
                  <a:tcPr/>
                </a:tc>
                <a:tc>
                  <a:txBody>
                    <a:bodyPr/>
                    <a:lstStyle/>
                    <a:p>
                      <a:pPr algn="just">
                        <a:lnSpc>
                          <a:spcPct val="100000"/>
                        </a:lnSpc>
                        <a:spcAft>
                          <a:spcPts val="800"/>
                        </a:spcAft>
                      </a:pPr>
                      <a:r>
                        <a:rPr lang="en-US" sz="2400" dirty="0" err="1">
                          <a:solidFill>
                            <a:schemeClr val="tx1">
                              <a:lumMod val="50000"/>
                            </a:schemeClr>
                          </a:solidFill>
                          <a:effectLst/>
                          <a:latin typeface="Times New Roman" panose="02020603050405020304" pitchFamily="18" charset="0"/>
                          <a:cs typeface="Times New Roman" panose="02020603050405020304" pitchFamily="18" charset="0"/>
                        </a:rPr>
                        <a:t>Không</a:t>
                      </a:r>
                      <a:r>
                        <a:rPr lang="en-US" sz="24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cs typeface="Times New Roman" panose="02020603050405020304" pitchFamily="18" charset="0"/>
                        </a:rPr>
                        <a:t>mắc</a:t>
                      </a:r>
                      <a:r>
                        <a:rPr lang="en-US" sz="24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cs typeface="Times New Roman" panose="02020603050405020304" pitchFamily="18" charset="0"/>
                        </a:rPr>
                        <a:t>lỗi</a:t>
                      </a:r>
                      <a:r>
                        <a:rPr lang="en-US" sz="24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cs typeface="Times New Roman" panose="02020603050405020304" pitchFamily="18" charset="0"/>
                        </a:rPr>
                        <a:t>chính</a:t>
                      </a:r>
                      <a:r>
                        <a:rPr lang="en-US" sz="24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cs typeface="Times New Roman" panose="02020603050405020304" pitchFamily="18" charset="0"/>
                        </a:rPr>
                        <a:t>tả</a:t>
                      </a:r>
                      <a:r>
                        <a:rPr lang="en-US" sz="24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cs typeface="Times New Roman" panose="02020603050405020304" pitchFamily="18" charset="0"/>
                        </a:rPr>
                        <a:t>dùng</a:t>
                      </a:r>
                      <a:r>
                        <a:rPr lang="en-US" sz="24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cs typeface="Times New Roman" panose="02020603050405020304" pitchFamily="18" charset="0"/>
                        </a:rPr>
                        <a:t>từ</a:t>
                      </a:r>
                      <a:r>
                        <a:rPr lang="en-US" sz="24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cs typeface="Times New Roman" panose="02020603050405020304" pitchFamily="18" charset="0"/>
                        </a:rPr>
                        <a:t>viết</a:t>
                      </a:r>
                      <a:r>
                        <a:rPr lang="en-US" sz="240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cs typeface="Times New Roman" panose="02020603050405020304" pitchFamily="18" charset="0"/>
                        </a:rPr>
                        <a:t>câu</a:t>
                      </a:r>
                      <a:r>
                        <a:rPr lang="en-US" sz="2400" dirty="0">
                          <a:solidFill>
                            <a:schemeClr val="tx1">
                              <a:lumMod val="50000"/>
                            </a:schemeClr>
                          </a:solidFill>
                          <a:effectLst/>
                          <a:latin typeface="Times New Roman" panose="02020603050405020304" pitchFamily="18" charset="0"/>
                          <a:cs typeface="Times New Roman" panose="02020603050405020304" pitchFamily="18" charset="0"/>
                        </a:rPr>
                        <a:t>.</a:t>
                      </a:r>
                      <a:endParaRPr lang="en-US" sz="2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70" marR="674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E7DA"/>
                    </a:solidFill>
                  </a:tcPr>
                </a:tc>
                <a:tc>
                  <a:txBody>
                    <a:bodyPr/>
                    <a:lstStyle/>
                    <a:p>
                      <a:pPr>
                        <a:lnSpc>
                          <a:spcPct val="100000"/>
                        </a:lnSpc>
                        <a:spcAft>
                          <a:spcPts val="800"/>
                        </a:spcAft>
                      </a:pPr>
                      <a:r>
                        <a:rPr lang="vi-VN" sz="24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2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70" marR="674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E7DA"/>
                    </a:solidFill>
                  </a:tcPr>
                </a:tc>
                <a:tc>
                  <a:txBody>
                    <a:bodyPr/>
                    <a:lstStyle/>
                    <a:p>
                      <a:pPr>
                        <a:lnSpc>
                          <a:spcPct val="100000"/>
                        </a:lnSpc>
                        <a:spcAft>
                          <a:spcPts val="800"/>
                        </a:spcAft>
                      </a:pPr>
                      <a:r>
                        <a:rPr lang="vi-VN" sz="24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2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70" marR="674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E7DA"/>
                    </a:solidFill>
                  </a:tcPr>
                </a:tc>
                <a:extLst>
                  <a:ext uri="{0D108BD9-81ED-4DB2-BD59-A6C34878D82A}">
                    <a16:rowId xmlns:a16="http://schemas.microsoft.com/office/drawing/2014/main" val="4232416410"/>
                  </a:ext>
                </a:extLst>
              </a:tr>
              <a:tr h="362003">
                <a:tc vMerge="1">
                  <a:txBody>
                    <a:bodyPr/>
                    <a:lstStyle/>
                    <a:p>
                      <a:endParaRPr lang="en-US"/>
                    </a:p>
                  </a:txBody>
                  <a:tcPr/>
                </a:tc>
                <a:tc>
                  <a:txBody>
                    <a:bodyPr/>
                    <a:lstStyle/>
                    <a:p>
                      <a:pPr algn="just">
                        <a:lnSpc>
                          <a:spcPct val="100000"/>
                        </a:lnSpc>
                        <a:spcAft>
                          <a:spcPts val="800"/>
                        </a:spcAft>
                      </a:pPr>
                      <a:r>
                        <a:rPr lang="en-US" sz="2400">
                          <a:solidFill>
                            <a:schemeClr val="tx1">
                              <a:lumMod val="50000"/>
                            </a:schemeClr>
                          </a:solidFill>
                          <a:effectLst/>
                          <a:latin typeface="Times New Roman" panose="02020603050405020304" pitchFamily="18" charset="0"/>
                          <a:cs typeface="Times New Roman" panose="02020603050405020304" pitchFamily="18" charset="0"/>
                        </a:rPr>
                        <a:t>Chữ viết rõ ràng.</a:t>
                      </a:r>
                    </a:p>
                    <a:p>
                      <a:pPr algn="just">
                        <a:lnSpc>
                          <a:spcPct val="100000"/>
                        </a:lnSpc>
                        <a:spcAft>
                          <a:spcPts val="800"/>
                        </a:spcAft>
                      </a:pPr>
                      <a:endParaRPr lang="en-US" sz="24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70" marR="674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E7DA"/>
                    </a:solidFill>
                  </a:tcPr>
                </a:tc>
                <a:tc>
                  <a:txBody>
                    <a:bodyPr/>
                    <a:lstStyle/>
                    <a:p>
                      <a:pPr>
                        <a:lnSpc>
                          <a:spcPct val="100000"/>
                        </a:lnSpc>
                        <a:spcAft>
                          <a:spcPts val="800"/>
                        </a:spcAft>
                      </a:pPr>
                      <a:r>
                        <a:rPr lang="vi-VN" sz="2400">
                          <a:solidFill>
                            <a:schemeClr val="tx1">
                              <a:lumMod val="50000"/>
                            </a:schemeClr>
                          </a:solidFill>
                          <a:effectLst/>
                          <a:latin typeface="Times New Roman" panose="02020603050405020304" pitchFamily="18" charset="0"/>
                          <a:cs typeface="Times New Roman" panose="02020603050405020304" pitchFamily="18" charset="0"/>
                        </a:rPr>
                        <a:t> </a:t>
                      </a:r>
                      <a:endParaRPr lang="en-US" sz="240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70" marR="674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E7DA"/>
                    </a:solidFill>
                  </a:tcPr>
                </a:tc>
                <a:tc>
                  <a:txBody>
                    <a:bodyPr/>
                    <a:lstStyle/>
                    <a:p>
                      <a:pPr>
                        <a:lnSpc>
                          <a:spcPct val="100000"/>
                        </a:lnSpc>
                        <a:spcAft>
                          <a:spcPts val="800"/>
                        </a:spcAft>
                      </a:pPr>
                      <a:r>
                        <a:rPr lang="vi-VN" sz="24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240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70" marR="674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E7DA"/>
                    </a:solidFill>
                  </a:tcPr>
                </a:tc>
                <a:extLst>
                  <a:ext uri="{0D108BD9-81ED-4DB2-BD59-A6C34878D82A}">
                    <a16:rowId xmlns:a16="http://schemas.microsoft.com/office/drawing/2014/main" val="3443581563"/>
                  </a:ext>
                </a:extLst>
              </a:tr>
            </a:tbl>
          </a:graphicData>
        </a:graphic>
      </p:graphicFrame>
      <p:sp>
        <p:nvSpPr>
          <p:cNvPr id="9" name="Rectangle 1">
            <a:extLst>
              <a:ext uri="{FF2B5EF4-FFF2-40B4-BE49-F238E27FC236}">
                <a16:creationId xmlns:a16="http://schemas.microsoft.com/office/drawing/2014/main" id="{16E406EB-303A-5CC7-455D-67207E9DCDCF}"/>
              </a:ext>
            </a:extLst>
          </p:cNvPr>
          <p:cNvSpPr>
            <a:spLocks noChangeArrowheads="1"/>
          </p:cNvSpPr>
          <p:nvPr/>
        </p:nvSpPr>
        <p:spPr bwMode="auto">
          <a:xfrm>
            <a:off x="4191000" y="1498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4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a:t>
            </a:r>
            <a:r>
              <a:rPr kumimoji="0" lang="en-US" altLang="en-US" sz="11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 name="Picture 9" descr="A group of cartoon characters&#10;&#10;Description automatically generated">
            <a:extLst>
              <a:ext uri="{FF2B5EF4-FFF2-40B4-BE49-F238E27FC236}">
                <a16:creationId xmlns:a16="http://schemas.microsoft.com/office/drawing/2014/main" id="{05F9CE50-3DBF-1CF8-C281-597737CBDEA9}"/>
              </a:ext>
            </a:extLst>
          </p:cNvPr>
          <p:cNvPicPr>
            <a:picLocks noChangeAspect="1"/>
          </p:cNvPicPr>
          <p:nvPr/>
        </p:nvPicPr>
        <p:blipFill rotWithShape="1">
          <a:blip r:embed="rId3" cstate="hqprint">
            <a:clrChange>
              <a:clrFrom>
                <a:srgbClr val="FFEFC3"/>
              </a:clrFrom>
              <a:clrTo>
                <a:srgbClr val="FFEFC3">
                  <a:alpha val="0"/>
                </a:srgbClr>
              </a:clrTo>
            </a:clrChange>
            <a:extLst>
              <a:ext uri="{28A0092B-C50C-407E-A947-70E740481C1C}">
                <a14:useLocalDpi xmlns:a14="http://schemas.microsoft.com/office/drawing/2010/main" val="0"/>
              </a:ext>
            </a:extLst>
          </a:blip>
          <a:srcRect l="51684" t="43510" r="-6241" b="6995"/>
          <a:stretch/>
        </p:blipFill>
        <p:spPr>
          <a:xfrm>
            <a:off x="9335629" y="4149969"/>
            <a:ext cx="3930830" cy="2746914"/>
          </a:xfrm>
          <a:prstGeom prst="rect">
            <a:avLst/>
          </a:prstGeom>
        </p:spPr>
      </p:pic>
    </p:spTree>
    <p:extLst>
      <p:ext uri="{BB962C8B-B14F-4D97-AF65-F5344CB8AC3E}">
        <p14:creationId xmlns:p14="http://schemas.microsoft.com/office/powerpoint/2010/main" val="2061626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3F758D-0D01-79E7-9D6E-26A7550072F6}"/>
              </a:ext>
            </a:extLst>
          </p:cNvPr>
          <p:cNvPicPr>
            <a:picLocks noChangeAspect="1"/>
          </p:cNvPicPr>
          <p:nvPr/>
        </p:nvPicPr>
        <p:blipFill>
          <a:blip r:embed="rId2"/>
          <a:stretch>
            <a:fillRect/>
          </a:stretch>
        </p:blipFill>
        <p:spPr>
          <a:xfrm>
            <a:off x="0" y="1673"/>
            <a:ext cx="12192000" cy="6854653"/>
          </a:xfrm>
          <a:prstGeom prst="rect">
            <a:avLst/>
          </a:prstGeom>
        </p:spPr>
      </p:pic>
      <p:sp>
        <p:nvSpPr>
          <p:cNvPr id="7" name="Google Shape;37542;p58">
            <a:extLst>
              <a:ext uri="{FF2B5EF4-FFF2-40B4-BE49-F238E27FC236}">
                <a16:creationId xmlns:a16="http://schemas.microsoft.com/office/drawing/2014/main" id="{999F4075-A956-98C7-B1B8-45EA0112E477}"/>
              </a:ext>
            </a:extLst>
          </p:cNvPr>
          <p:cNvSpPr txBox="1">
            <a:spLocks noGrp="1"/>
          </p:cNvSpPr>
          <p:nvPr/>
        </p:nvSpPr>
        <p:spPr>
          <a:xfrm>
            <a:off x="3464829" y="481587"/>
            <a:ext cx="5523600" cy="2106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800"/>
              <a:buFont typeface="Quicksand"/>
              <a:buNone/>
              <a:defRPr sz="6000" b="1" i="0" u="none" strike="noStrike" cap="none">
                <a:solidFill>
                  <a:schemeClr val="accent5"/>
                </a:solidFill>
                <a:latin typeface="Quicksand"/>
                <a:ea typeface="Quicksand"/>
                <a:cs typeface="Quicksand"/>
                <a:sym typeface="Quicksand"/>
              </a:defRPr>
            </a:lvl1pPr>
            <a:lvl2pPr marR="0" lvl="1"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2pPr>
            <a:lvl3pPr marR="0" lvl="2"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3pPr>
            <a:lvl4pPr marR="0" lvl="3"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4pPr>
            <a:lvl5pPr marR="0" lvl="4"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5pPr>
            <a:lvl6pPr marR="0" lvl="5"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6pPr>
            <a:lvl7pPr marR="0" lvl="6"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7pPr>
            <a:lvl8pPr marR="0" lvl="7"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8pPr>
            <a:lvl9pPr marR="0" lvl="8"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9pPr>
          </a:lstStyle>
          <a:p>
            <a:pPr marL="0" marR="0" lvl="0" indent="0" algn="ctr" defTabSz="914400" rtl="0" eaLnBrk="1" fontAlgn="auto" latinLnBrk="0" hangingPunct="1">
              <a:lnSpc>
                <a:spcPct val="100000"/>
              </a:lnSpc>
              <a:spcBef>
                <a:spcPts val="0"/>
              </a:spcBef>
              <a:spcAft>
                <a:spcPts val="0"/>
              </a:spcAft>
              <a:buClr>
                <a:srgbClr val="EBC255"/>
              </a:buClr>
              <a:buSzPts val="4800"/>
              <a:buFont typeface="Quicksand"/>
              <a:buNone/>
              <a:tabLst/>
              <a:defRPr/>
            </a:pPr>
            <a:r>
              <a:rPr kumimoji="0" lang="en" sz="8000" b="1" i="0" u="none" strike="noStrike" kern="0" cap="none" spc="0" normalizeH="0" baseline="0" noProof="0">
                <a:ln>
                  <a:noFill/>
                </a:ln>
                <a:solidFill>
                  <a:schemeClr val="accent2">
                    <a:lumMod val="75000"/>
                  </a:schemeClr>
                </a:solidFill>
                <a:effectLst/>
                <a:uLnTx/>
                <a:uFillTx/>
                <a:latin typeface="Quicksand"/>
                <a:sym typeface="Quicksand"/>
              </a:rPr>
              <a:t>Hình</a:t>
            </a:r>
            <a:r>
              <a:rPr kumimoji="0" lang="en" sz="8000" b="1" i="0" u="none" strike="noStrike" kern="0" cap="none" spc="0" normalizeH="0" noProof="0">
                <a:ln>
                  <a:noFill/>
                </a:ln>
                <a:solidFill>
                  <a:schemeClr val="accent2">
                    <a:lumMod val="75000"/>
                  </a:schemeClr>
                </a:solidFill>
                <a:effectLst/>
                <a:uLnTx/>
                <a:uFillTx/>
                <a:latin typeface="Quicksand"/>
                <a:sym typeface="Quicksand"/>
              </a:rPr>
              <a:t> thành kiến thức</a:t>
            </a:r>
            <a:endParaRPr kumimoji="0" sz="8000" b="1" i="0" u="none" strike="noStrike" kern="0" cap="none" spc="0" normalizeH="0" baseline="0" noProof="0">
              <a:ln>
                <a:noFill/>
              </a:ln>
              <a:solidFill>
                <a:schemeClr val="accent2">
                  <a:lumMod val="75000"/>
                </a:schemeClr>
              </a:solidFill>
              <a:effectLst/>
              <a:uLnTx/>
              <a:uFillTx/>
              <a:latin typeface="Quicksand"/>
              <a:sym typeface="Quicksand"/>
            </a:endParaRPr>
          </a:p>
        </p:txBody>
      </p:sp>
      <p:pic>
        <p:nvPicPr>
          <p:cNvPr id="8" name="Picture 7" descr="A group of cartoon characters&#10;&#10;Description automatically generated">
            <a:extLst>
              <a:ext uri="{FF2B5EF4-FFF2-40B4-BE49-F238E27FC236}">
                <a16:creationId xmlns:a16="http://schemas.microsoft.com/office/drawing/2014/main" id="{79767055-1A7C-2AEC-F13D-9635E712FDC1}"/>
              </a:ext>
            </a:extLst>
          </p:cNvPr>
          <p:cNvPicPr>
            <a:picLocks noChangeAspect="1"/>
          </p:cNvPicPr>
          <p:nvPr/>
        </p:nvPicPr>
        <p:blipFill rotWithShape="1">
          <a:blip r:embed="rId3">
            <a:clrChange>
              <a:clrFrom>
                <a:srgbClr val="FFEFC3"/>
              </a:clrFrom>
              <a:clrTo>
                <a:srgbClr val="FFEFC3">
                  <a:alpha val="0"/>
                </a:srgbClr>
              </a:clrTo>
            </a:clrChange>
            <a:extLst>
              <a:ext uri="{28A0092B-C50C-407E-A947-70E740481C1C}">
                <a14:useLocalDpi xmlns:a14="http://schemas.microsoft.com/office/drawing/2010/main" val="0"/>
              </a:ext>
            </a:extLst>
          </a:blip>
          <a:srcRect l="5866" t="365" r="50108" b="50140"/>
          <a:stretch/>
        </p:blipFill>
        <p:spPr>
          <a:xfrm>
            <a:off x="-402927" y="3249386"/>
            <a:ext cx="5121884" cy="3838857"/>
          </a:xfrm>
          <a:prstGeom prst="rect">
            <a:avLst/>
          </a:prstGeom>
        </p:spPr>
      </p:pic>
    </p:spTree>
    <p:extLst>
      <p:ext uri="{BB962C8B-B14F-4D97-AF65-F5344CB8AC3E}">
        <p14:creationId xmlns:p14="http://schemas.microsoft.com/office/powerpoint/2010/main" val="1050756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person in a field&#10;&#10;Description automatically generated">
            <a:extLst>
              <a:ext uri="{FF2B5EF4-FFF2-40B4-BE49-F238E27FC236}">
                <a16:creationId xmlns:a16="http://schemas.microsoft.com/office/drawing/2014/main" id="{634B4CA8-2460-3982-76D3-E31245E1C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Google Shape;37542;p58">
            <a:extLst>
              <a:ext uri="{FF2B5EF4-FFF2-40B4-BE49-F238E27FC236}">
                <a16:creationId xmlns:a16="http://schemas.microsoft.com/office/drawing/2014/main" id="{D7019752-F6CB-CD87-3759-BE882DD9D994}"/>
              </a:ext>
            </a:extLst>
          </p:cNvPr>
          <p:cNvSpPr txBox="1">
            <a:spLocks noGrp="1"/>
          </p:cNvSpPr>
          <p:nvPr/>
        </p:nvSpPr>
        <p:spPr>
          <a:xfrm>
            <a:off x="3118757" y="1395989"/>
            <a:ext cx="6588128" cy="2106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800"/>
              <a:buFont typeface="Quicksand"/>
              <a:buNone/>
              <a:defRPr sz="6000" b="1" i="0" u="none" strike="noStrike" cap="none">
                <a:solidFill>
                  <a:schemeClr val="accent5"/>
                </a:solidFill>
                <a:latin typeface="Quicksand"/>
                <a:ea typeface="Quicksand"/>
                <a:cs typeface="Quicksand"/>
                <a:sym typeface="Quicksand"/>
              </a:defRPr>
            </a:lvl1pPr>
            <a:lvl2pPr marR="0" lvl="1"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2pPr>
            <a:lvl3pPr marR="0" lvl="2"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3pPr>
            <a:lvl4pPr marR="0" lvl="3"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4pPr>
            <a:lvl5pPr marR="0" lvl="4"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5pPr>
            <a:lvl6pPr marR="0" lvl="5"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6pPr>
            <a:lvl7pPr marR="0" lvl="6"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7pPr>
            <a:lvl8pPr marR="0" lvl="7"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8pPr>
            <a:lvl9pPr marR="0" lvl="8" algn="ctr" rtl="0">
              <a:lnSpc>
                <a:spcPct val="100000"/>
              </a:lnSpc>
              <a:spcBef>
                <a:spcPts val="0"/>
              </a:spcBef>
              <a:spcAft>
                <a:spcPts val="0"/>
              </a:spcAft>
              <a:buClr>
                <a:schemeClr val="accent5"/>
              </a:buClr>
              <a:buSzPts val="4800"/>
              <a:buFont typeface="Quicksand"/>
              <a:buNone/>
              <a:defRPr sz="4800" b="1" i="0" u="none" strike="noStrike" cap="none">
                <a:solidFill>
                  <a:schemeClr val="accent5"/>
                </a:solidFill>
                <a:latin typeface="Quicksand"/>
                <a:ea typeface="Quicksand"/>
                <a:cs typeface="Quicksand"/>
                <a:sym typeface="Quicksand"/>
              </a:defRPr>
            </a:lvl9pPr>
          </a:lstStyle>
          <a:p>
            <a:pPr marL="0" marR="0" lvl="0" indent="0" algn="ctr" defTabSz="914400" rtl="0" eaLnBrk="1" fontAlgn="auto" latinLnBrk="0" hangingPunct="1">
              <a:lnSpc>
                <a:spcPct val="100000"/>
              </a:lnSpc>
              <a:spcBef>
                <a:spcPts val="0"/>
              </a:spcBef>
              <a:spcAft>
                <a:spcPts val="0"/>
              </a:spcAft>
              <a:buClr>
                <a:srgbClr val="EBC255"/>
              </a:buClr>
              <a:buSzPts val="4800"/>
              <a:buFont typeface="Quicksand"/>
              <a:buNone/>
              <a:tabLst/>
              <a:defRPr/>
            </a:pPr>
            <a:r>
              <a:rPr kumimoji="0" lang="en" sz="7200" b="1" i="0" u="none" strike="noStrike" kern="0" cap="none" spc="0" normalizeH="0" baseline="0" noProof="0">
                <a:ln>
                  <a:noFill/>
                </a:ln>
                <a:solidFill>
                  <a:schemeClr val="accent4">
                    <a:lumMod val="75000"/>
                  </a:schemeClr>
                </a:solidFill>
                <a:effectLst/>
                <a:uLnTx/>
                <a:uFillTx/>
                <a:latin typeface="Quicksand"/>
                <a:sym typeface="Quicksand"/>
              </a:rPr>
              <a:t>Trải</a:t>
            </a:r>
            <a:r>
              <a:rPr kumimoji="0" lang="en" sz="7200" b="1" i="0" u="none" strike="noStrike" kern="0" cap="none" spc="0" normalizeH="0" noProof="0">
                <a:ln>
                  <a:noFill/>
                </a:ln>
                <a:solidFill>
                  <a:schemeClr val="accent4">
                    <a:lumMod val="75000"/>
                  </a:schemeClr>
                </a:solidFill>
                <a:effectLst/>
                <a:uLnTx/>
                <a:uFillTx/>
                <a:latin typeface="Quicksand"/>
                <a:sym typeface="Quicksand"/>
              </a:rPr>
              <a:t> nghiệm cùng văn bản</a:t>
            </a:r>
            <a:endParaRPr kumimoji="0" sz="7200" b="1" i="0" u="none" strike="noStrike" kern="0" cap="none" spc="0" normalizeH="0" baseline="0" noProof="0">
              <a:ln>
                <a:noFill/>
              </a:ln>
              <a:solidFill>
                <a:schemeClr val="accent4">
                  <a:lumMod val="75000"/>
                </a:schemeClr>
              </a:solidFill>
              <a:effectLst/>
              <a:uLnTx/>
              <a:uFillTx/>
              <a:latin typeface="Quicksand"/>
              <a:sym typeface="Quicksand"/>
            </a:endParaRPr>
          </a:p>
        </p:txBody>
      </p:sp>
      <p:sp>
        <p:nvSpPr>
          <p:cNvPr id="8" name="Google Shape;643;p43">
            <a:extLst>
              <a:ext uri="{FF2B5EF4-FFF2-40B4-BE49-F238E27FC236}">
                <a16:creationId xmlns:a16="http://schemas.microsoft.com/office/drawing/2014/main" id="{C587F413-BC60-A2F1-3976-EA4B7F6977D0}"/>
              </a:ext>
            </a:extLst>
          </p:cNvPr>
          <p:cNvSpPr txBox="1">
            <a:spLocks/>
          </p:cNvSpPr>
          <p:nvPr/>
        </p:nvSpPr>
        <p:spPr>
          <a:xfrm>
            <a:off x="5618807" y="178375"/>
            <a:ext cx="1228800" cy="1039240"/>
          </a:xfrm>
          <a:prstGeom prst="rect">
            <a:avLst/>
          </a:prstGeom>
          <a:solidFill>
            <a:srgbClr val="F9C98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Paytone One"/>
              <a:buNone/>
              <a:defRPr sz="6000" b="0" i="0" u="none" strike="noStrike" cap="none">
                <a:solidFill>
                  <a:schemeClr val="dk2"/>
                </a:solidFill>
                <a:latin typeface="Paytone One"/>
                <a:ea typeface="Paytone One"/>
                <a:cs typeface="Paytone One"/>
                <a:sym typeface="Paytone One"/>
              </a:defRPr>
            </a:lvl1pPr>
            <a:lvl2pPr marR="0" lvl="1"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2pPr>
            <a:lvl3pPr marR="0" lvl="2"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3pPr>
            <a:lvl4pPr marR="0" lvl="3"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4pPr>
            <a:lvl5pPr marR="0" lvl="4"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5pPr>
            <a:lvl6pPr marR="0" lvl="5"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6pPr>
            <a:lvl7pPr marR="0" lvl="6"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7pPr>
            <a:lvl8pPr marR="0" lvl="7"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8pPr>
            <a:lvl9pPr marR="0" lvl="8" algn="ctr" rtl="0">
              <a:lnSpc>
                <a:spcPct val="100000"/>
              </a:lnSpc>
              <a:spcBef>
                <a:spcPts val="0"/>
              </a:spcBef>
              <a:spcAft>
                <a:spcPts val="0"/>
              </a:spcAft>
              <a:buClr>
                <a:schemeClr val="lt1"/>
              </a:buClr>
              <a:buSzPts val="6000"/>
              <a:buFont typeface="Paytone One"/>
              <a:buNone/>
              <a:defRPr sz="6000" b="0" i="0" u="none" strike="noStrike" cap="none">
                <a:solidFill>
                  <a:schemeClr val="lt1"/>
                </a:solidFill>
                <a:latin typeface="Paytone One"/>
                <a:ea typeface="Paytone One"/>
                <a:cs typeface="Paytone One"/>
                <a:sym typeface="Paytone One"/>
              </a:defRPr>
            </a:lvl9pPr>
          </a:lstStyle>
          <a:p>
            <a:pPr>
              <a:buClr>
                <a:srgbClr val="05CCD3"/>
              </a:buClr>
              <a:defRPr/>
            </a:pPr>
            <a:r>
              <a:rPr lang="en" b="1" kern="0">
                <a:solidFill>
                  <a:srgbClr val="492D1E"/>
                </a:solidFill>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val="21863631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00072-92CA-F135-55EC-276C7936C3E0}"/>
              </a:ext>
            </a:extLst>
          </p:cNvPr>
          <p:cNvPicPr>
            <a:picLocks noChangeAspect="1"/>
          </p:cNvPicPr>
          <p:nvPr/>
        </p:nvPicPr>
        <p:blipFill>
          <a:blip r:embed="rId2"/>
          <a:stretch>
            <a:fillRect/>
          </a:stretch>
        </p:blipFill>
        <p:spPr>
          <a:xfrm>
            <a:off x="0" y="1673"/>
            <a:ext cx="12192000" cy="6854653"/>
          </a:xfrm>
          <a:prstGeom prst="rect">
            <a:avLst/>
          </a:prstGeom>
        </p:spPr>
      </p:pic>
      <p:sp>
        <p:nvSpPr>
          <p:cNvPr id="4" name="Google Shape;3504;p49">
            <a:extLst>
              <a:ext uri="{FF2B5EF4-FFF2-40B4-BE49-F238E27FC236}">
                <a16:creationId xmlns:a16="http://schemas.microsoft.com/office/drawing/2014/main" id="{3325FF26-BA40-1DF2-78C2-1B1426689FE4}"/>
              </a:ext>
            </a:extLst>
          </p:cNvPr>
          <p:cNvSpPr txBox="1">
            <a:spLocks noGrp="1"/>
          </p:cNvSpPr>
          <p:nvPr/>
        </p:nvSpPr>
        <p:spPr>
          <a:xfrm>
            <a:off x="2042057" y="203507"/>
            <a:ext cx="7716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500"/>
              <a:buFont typeface="Fredoka"/>
              <a:buNone/>
              <a:defRPr sz="3500" b="1" i="0" u="none" strike="noStrike" cap="none">
                <a:solidFill>
                  <a:schemeClr val="lt2"/>
                </a:solidFill>
                <a:latin typeface="Fredoka"/>
                <a:ea typeface="Fredoka"/>
                <a:cs typeface="Fredoka"/>
                <a:sym typeface="Fredoka"/>
              </a:defRPr>
            </a:lvl1pPr>
            <a:lvl2pPr marR="0" lvl="1"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9pPr>
          </a:lstStyle>
          <a:p>
            <a:pPr marL="0" lvl="0" indent="0" algn="ctr" rtl="0">
              <a:spcBef>
                <a:spcPts val="0"/>
              </a:spcBef>
              <a:spcAft>
                <a:spcPts val="0"/>
              </a:spcAft>
              <a:buNone/>
            </a:pPr>
            <a:r>
              <a:rPr lang="en" sz="4400">
                <a:latin typeface="Times New Roman" panose="02020603050405020304" pitchFamily="18" charset="0"/>
                <a:cs typeface="Times New Roman" panose="02020603050405020304" pitchFamily="18" charset="0"/>
              </a:rPr>
              <a:t>II. Trải nghiệm cùng văn bản</a:t>
            </a:r>
            <a:endParaRPr sz="4400">
              <a:latin typeface="Times New Roman" panose="02020603050405020304" pitchFamily="18" charset="0"/>
              <a:cs typeface="Times New Roman" panose="02020603050405020304" pitchFamily="18" charset="0"/>
            </a:endParaRPr>
          </a:p>
        </p:txBody>
      </p:sp>
      <p:sp>
        <p:nvSpPr>
          <p:cNvPr id="5" name="Google Shape;2045;p65">
            <a:extLst>
              <a:ext uri="{FF2B5EF4-FFF2-40B4-BE49-F238E27FC236}">
                <a16:creationId xmlns:a16="http://schemas.microsoft.com/office/drawing/2014/main" id="{FEF355BA-C20B-0F1C-F0C0-97856134C0DE}"/>
              </a:ext>
            </a:extLst>
          </p:cNvPr>
          <p:cNvSpPr/>
          <p:nvPr/>
        </p:nvSpPr>
        <p:spPr>
          <a:xfrm>
            <a:off x="1535351" y="203507"/>
            <a:ext cx="8614592" cy="841522"/>
          </a:xfrm>
          <a:prstGeom prst="roundRect">
            <a:avLst>
              <a:gd name="adj" fmla="val 9575"/>
            </a:avLst>
          </a:prstGeom>
          <a:noFill/>
          <a:ln w="19050" cap="flat" cmpd="sng">
            <a:solidFill>
              <a:srgbClr val="C65E47">
                <a:lumMod val="50000"/>
              </a:srgb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 name="Google Shape;1524;p46">
            <a:extLst>
              <a:ext uri="{FF2B5EF4-FFF2-40B4-BE49-F238E27FC236}">
                <a16:creationId xmlns:a16="http://schemas.microsoft.com/office/drawing/2014/main" id="{E96EF4C4-09FB-4CE9-9D19-99941108CC75}"/>
              </a:ext>
            </a:extLst>
          </p:cNvPr>
          <p:cNvGrpSpPr/>
          <p:nvPr/>
        </p:nvGrpSpPr>
        <p:grpSpPr>
          <a:xfrm>
            <a:off x="875181" y="3487219"/>
            <a:ext cx="434896" cy="315371"/>
            <a:chOff x="7757175" y="1399875"/>
            <a:chExt cx="1347450" cy="994525"/>
          </a:xfrm>
        </p:grpSpPr>
        <p:sp>
          <p:nvSpPr>
            <p:cNvPr id="6" name="Google Shape;1525;p46">
              <a:extLst>
                <a:ext uri="{FF2B5EF4-FFF2-40B4-BE49-F238E27FC236}">
                  <a16:creationId xmlns:a16="http://schemas.microsoft.com/office/drawing/2014/main" id="{DB0C1583-6513-1839-7F5D-F76C566CA5C4}"/>
                </a:ext>
              </a:extLst>
            </p:cNvPr>
            <p:cNvSpPr/>
            <p:nvPr/>
          </p:nvSpPr>
          <p:spPr>
            <a:xfrm>
              <a:off x="8092400" y="1885625"/>
              <a:ext cx="1012225" cy="367725"/>
            </a:xfrm>
            <a:custGeom>
              <a:avLst/>
              <a:gdLst/>
              <a:ahLst/>
              <a:cxnLst/>
              <a:rect l="l" t="t" r="r" b="b"/>
              <a:pathLst>
                <a:path w="40489" h="14709" extrusionOk="0">
                  <a:moveTo>
                    <a:pt x="18824" y="1"/>
                  </a:moveTo>
                  <a:cubicBezTo>
                    <a:pt x="18393" y="1"/>
                    <a:pt x="17965" y="46"/>
                    <a:pt x="17544" y="127"/>
                  </a:cubicBezTo>
                  <a:cubicBezTo>
                    <a:pt x="12657" y="1054"/>
                    <a:pt x="0" y="4262"/>
                    <a:pt x="3083" y="8974"/>
                  </a:cubicBezTo>
                  <a:cubicBezTo>
                    <a:pt x="4946" y="11816"/>
                    <a:pt x="7757" y="12501"/>
                    <a:pt x="10507" y="12501"/>
                  </a:cubicBezTo>
                  <a:cubicBezTo>
                    <a:pt x="12752" y="12501"/>
                    <a:pt x="14956" y="12044"/>
                    <a:pt x="16567" y="11932"/>
                  </a:cubicBezTo>
                  <a:cubicBezTo>
                    <a:pt x="17583" y="11861"/>
                    <a:pt x="18635" y="11806"/>
                    <a:pt x="19696" y="11806"/>
                  </a:cubicBezTo>
                  <a:cubicBezTo>
                    <a:pt x="22378" y="11806"/>
                    <a:pt x="25117" y="12157"/>
                    <a:pt x="27469" y="13486"/>
                  </a:cubicBezTo>
                  <a:cubicBezTo>
                    <a:pt x="28709" y="14195"/>
                    <a:pt x="31015" y="14708"/>
                    <a:pt x="33259" y="14708"/>
                  </a:cubicBezTo>
                  <a:cubicBezTo>
                    <a:pt x="36960" y="14708"/>
                    <a:pt x="40489" y="13312"/>
                    <a:pt x="38773" y="9100"/>
                  </a:cubicBezTo>
                  <a:cubicBezTo>
                    <a:pt x="36442" y="3435"/>
                    <a:pt x="23885" y="804"/>
                    <a:pt x="19925" y="102"/>
                  </a:cubicBezTo>
                  <a:cubicBezTo>
                    <a:pt x="19558" y="33"/>
                    <a:pt x="19190" y="1"/>
                    <a:pt x="18824" y="1"/>
                  </a:cubicBezTo>
                  <a:close/>
                </a:path>
              </a:pathLst>
            </a:custGeom>
            <a:solidFill>
              <a:srgbClr val="EEECE1"/>
            </a:solidFill>
            <a:ln>
              <a:noFill/>
            </a:ln>
          </p:spPr>
          <p:txBody>
            <a:bodyPr spcFirstLastPara="1" wrap="square" lIns="121900" tIns="121900" rIns="121900" bIns="121900" anchor="ctr" anchorCtr="0">
              <a:noAutofit/>
            </a:bodyPr>
            <a:lstStyle/>
            <a:p>
              <a:pPr defTabSz="609585">
                <a:defRPr/>
              </a:pPr>
              <a:endParaRPr sz="2400">
                <a:solidFill>
                  <a:prstClr val="black"/>
                </a:solidFill>
                <a:latin typeface="Calibri"/>
                <a:cs typeface="Arial"/>
                <a:sym typeface="Arial"/>
              </a:endParaRPr>
            </a:p>
          </p:txBody>
        </p:sp>
        <p:sp>
          <p:nvSpPr>
            <p:cNvPr id="7" name="Google Shape;1526;p46">
              <a:extLst>
                <a:ext uri="{FF2B5EF4-FFF2-40B4-BE49-F238E27FC236}">
                  <a16:creationId xmlns:a16="http://schemas.microsoft.com/office/drawing/2014/main" id="{5375A563-E4D3-A437-F325-2873EFCACE5D}"/>
                </a:ext>
              </a:extLst>
            </p:cNvPr>
            <p:cNvSpPr/>
            <p:nvPr/>
          </p:nvSpPr>
          <p:spPr>
            <a:xfrm>
              <a:off x="8092400" y="1885625"/>
              <a:ext cx="783225" cy="312550"/>
            </a:xfrm>
            <a:custGeom>
              <a:avLst/>
              <a:gdLst/>
              <a:ahLst/>
              <a:cxnLst/>
              <a:rect l="l" t="t" r="r" b="b"/>
              <a:pathLst>
                <a:path w="31329" h="12502" extrusionOk="0">
                  <a:moveTo>
                    <a:pt x="18824" y="1"/>
                  </a:moveTo>
                  <a:cubicBezTo>
                    <a:pt x="18393" y="1"/>
                    <a:pt x="17965" y="46"/>
                    <a:pt x="17544" y="127"/>
                  </a:cubicBezTo>
                  <a:cubicBezTo>
                    <a:pt x="12657" y="1054"/>
                    <a:pt x="0" y="4262"/>
                    <a:pt x="3083" y="8974"/>
                  </a:cubicBezTo>
                  <a:cubicBezTo>
                    <a:pt x="4935" y="11817"/>
                    <a:pt x="7756" y="12501"/>
                    <a:pt x="10514" y="12501"/>
                  </a:cubicBezTo>
                  <a:cubicBezTo>
                    <a:pt x="12012" y="12501"/>
                    <a:pt x="13491" y="12300"/>
                    <a:pt x="14788" y="12132"/>
                  </a:cubicBezTo>
                  <a:cubicBezTo>
                    <a:pt x="16191" y="10478"/>
                    <a:pt x="17820" y="8999"/>
                    <a:pt x="19650" y="7771"/>
                  </a:cubicBezTo>
                  <a:cubicBezTo>
                    <a:pt x="22958" y="5566"/>
                    <a:pt x="27169" y="3310"/>
                    <a:pt x="31329" y="3285"/>
                  </a:cubicBezTo>
                  <a:cubicBezTo>
                    <a:pt x="27018" y="1480"/>
                    <a:pt x="22131" y="478"/>
                    <a:pt x="19925" y="102"/>
                  </a:cubicBezTo>
                  <a:cubicBezTo>
                    <a:pt x="19558" y="33"/>
                    <a:pt x="19190" y="1"/>
                    <a:pt x="18824" y="1"/>
                  </a:cubicBezTo>
                  <a:close/>
                </a:path>
              </a:pathLst>
            </a:custGeom>
            <a:solidFill>
              <a:srgbClr val="8BB174">
                <a:alpha val="22350"/>
              </a:srgbClr>
            </a:solidFill>
            <a:ln>
              <a:noFill/>
            </a:ln>
          </p:spPr>
          <p:txBody>
            <a:bodyPr spcFirstLastPara="1" wrap="square" lIns="121900" tIns="121900" rIns="121900" bIns="121900" anchor="ctr" anchorCtr="0">
              <a:noAutofit/>
            </a:bodyPr>
            <a:lstStyle/>
            <a:p>
              <a:pPr defTabSz="609585">
                <a:defRPr/>
              </a:pPr>
              <a:endParaRPr sz="2400">
                <a:solidFill>
                  <a:prstClr val="black"/>
                </a:solidFill>
                <a:latin typeface="Calibri"/>
                <a:cs typeface="Arial"/>
                <a:sym typeface="Arial"/>
              </a:endParaRPr>
            </a:p>
          </p:txBody>
        </p:sp>
        <p:sp>
          <p:nvSpPr>
            <p:cNvPr id="8" name="Google Shape;1527;p46">
              <a:extLst>
                <a:ext uri="{FF2B5EF4-FFF2-40B4-BE49-F238E27FC236}">
                  <a16:creationId xmlns:a16="http://schemas.microsoft.com/office/drawing/2014/main" id="{18D99ABC-BF0E-C8DB-7185-BF54432D9780}"/>
                </a:ext>
              </a:extLst>
            </p:cNvPr>
            <p:cNvSpPr/>
            <p:nvPr/>
          </p:nvSpPr>
          <p:spPr>
            <a:xfrm>
              <a:off x="8012200" y="1828450"/>
              <a:ext cx="562050" cy="172425"/>
            </a:xfrm>
            <a:custGeom>
              <a:avLst/>
              <a:gdLst/>
              <a:ahLst/>
              <a:cxnLst/>
              <a:rect l="l" t="t" r="r" b="b"/>
              <a:pathLst>
                <a:path w="22482" h="6897" extrusionOk="0">
                  <a:moveTo>
                    <a:pt x="19497" y="1"/>
                  </a:moveTo>
                  <a:cubicBezTo>
                    <a:pt x="18192" y="1"/>
                    <a:pt x="16423" y="509"/>
                    <a:pt x="14336" y="2088"/>
                  </a:cubicBezTo>
                  <a:cubicBezTo>
                    <a:pt x="13418" y="2788"/>
                    <a:pt x="11794" y="2963"/>
                    <a:pt x="10021" y="2963"/>
                  </a:cubicBezTo>
                  <a:cubicBezTo>
                    <a:pt x="8245" y="2963"/>
                    <a:pt x="6320" y="2787"/>
                    <a:pt x="4808" y="2787"/>
                  </a:cubicBezTo>
                  <a:cubicBezTo>
                    <a:pt x="4369" y="2787"/>
                    <a:pt x="3965" y="2802"/>
                    <a:pt x="3609" y="2840"/>
                  </a:cubicBezTo>
                  <a:cubicBezTo>
                    <a:pt x="777" y="3141"/>
                    <a:pt x="0" y="4845"/>
                    <a:pt x="2682" y="5747"/>
                  </a:cubicBezTo>
                  <a:cubicBezTo>
                    <a:pt x="4044" y="6201"/>
                    <a:pt x="7095" y="6897"/>
                    <a:pt x="10512" y="6897"/>
                  </a:cubicBezTo>
                  <a:cubicBezTo>
                    <a:pt x="12376" y="6897"/>
                    <a:pt x="14349" y="6690"/>
                    <a:pt x="16216" y="6123"/>
                  </a:cubicBezTo>
                  <a:cubicBezTo>
                    <a:pt x="21504" y="4519"/>
                    <a:pt x="22482" y="1462"/>
                    <a:pt x="21630" y="660"/>
                  </a:cubicBezTo>
                  <a:cubicBezTo>
                    <a:pt x="21246" y="309"/>
                    <a:pt x="20512" y="1"/>
                    <a:pt x="19497" y="1"/>
                  </a:cubicBezTo>
                  <a:close/>
                </a:path>
              </a:pathLst>
            </a:custGeom>
            <a:solidFill>
              <a:sysClr val="windowText" lastClr="000000"/>
            </a:solidFill>
            <a:ln>
              <a:noFill/>
            </a:ln>
          </p:spPr>
          <p:txBody>
            <a:bodyPr spcFirstLastPara="1" wrap="square" lIns="121900" tIns="121900" rIns="121900" bIns="121900" anchor="ctr" anchorCtr="0">
              <a:noAutofit/>
            </a:bodyPr>
            <a:lstStyle/>
            <a:p>
              <a:pPr defTabSz="609585">
                <a:defRPr/>
              </a:pPr>
              <a:endParaRPr sz="2400">
                <a:solidFill>
                  <a:prstClr val="black"/>
                </a:solidFill>
                <a:latin typeface="Calibri"/>
                <a:cs typeface="Arial"/>
                <a:sym typeface="Arial"/>
              </a:endParaRPr>
            </a:p>
          </p:txBody>
        </p:sp>
        <p:sp>
          <p:nvSpPr>
            <p:cNvPr id="9" name="Google Shape;1528;p46">
              <a:extLst>
                <a:ext uri="{FF2B5EF4-FFF2-40B4-BE49-F238E27FC236}">
                  <a16:creationId xmlns:a16="http://schemas.microsoft.com/office/drawing/2014/main" id="{B5A22E42-6DE4-B71C-38E5-8ECB78DAC752}"/>
                </a:ext>
              </a:extLst>
            </p:cNvPr>
            <p:cNvSpPr/>
            <p:nvPr/>
          </p:nvSpPr>
          <p:spPr>
            <a:xfrm>
              <a:off x="8489650" y="1781575"/>
              <a:ext cx="161375" cy="138650"/>
            </a:xfrm>
            <a:custGeom>
              <a:avLst/>
              <a:gdLst/>
              <a:ahLst/>
              <a:cxnLst/>
              <a:rect l="l" t="t" r="r" b="b"/>
              <a:pathLst>
                <a:path w="6455" h="5546" extrusionOk="0">
                  <a:moveTo>
                    <a:pt x="3916" y="1"/>
                  </a:moveTo>
                  <a:cubicBezTo>
                    <a:pt x="3692" y="1"/>
                    <a:pt x="3448" y="26"/>
                    <a:pt x="3183" y="79"/>
                  </a:cubicBezTo>
                  <a:cubicBezTo>
                    <a:pt x="50" y="705"/>
                    <a:pt x="0" y="3387"/>
                    <a:pt x="0" y="3387"/>
                  </a:cubicBezTo>
                  <a:cubicBezTo>
                    <a:pt x="313" y="4949"/>
                    <a:pt x="1373" y="5545"/>
                    <a:pt x="2513" y="5545"/>
                  </a:cubicBezTo>
                  <a:cubicBezTo>
                    <a:pt x="3659" y="5545"/>
                    <a:pt x="4886" y="4943"/>
                    <a:pt x="5514" y="4114"/>
                  </a:cubicBezTo>
                  <a:cubicBezTo>
                    <a:pt x="6455" y="2898"/>
                    <a:pt x="6345" y="1"/>
                    <a:pt x="3916" y="1"/>
                  </a:cubicBezTo>
                  <a:close/>
                </a:path>
              </a:pathLst>
            </a:custGeom>
            <a:solidFill>
              <a:sysClr val="windowText" lastClr="000000"/>
            </a:solidFill>
            <a:ln>
              <a:noFill/>
            </a:ln>
          </p:spPr>
          <p:txBody>
            <a:bodyPr spcFirstLastPara="1" wrap="square" lIns="121900" tIns="121900" rIns="121900" bIns="121900" anchor="ctr" anchorCtr="0">
              <a:noAutofit/>
            </a:bodyPr>
            <a:lstStyle/>
            <a:p>
              <a:pPr defTabSz="609585">
                <a:defRPr/>
              </a:pPr>
              <a:endParaRPr sz="2400">
                <a:solidFill>
                  <a:prstClr val="black"/>
                </a:solidFill>
                <a:latin typeface="Calibri"/>
                <a:cs typeface="Arial"/>
                <a:sym typeface="Arial"/>
              </a:endParaRPr>
            </a:p>
          </p:txBody>
        </p:sp>
        <p:sp>
          <p:nvSpPr>
            <p:cNvPr id="10" name="Google Shape;1529;p46">
              <a:extLst>
                <a:ext uri="{FF2B5EF4-FFF2-40B4-BE49-F238E27FC236}">
                  <a16:creationId xmlns:a16="http://schemas.microsoft.com/office/drawing/2014/main" id="{BE3738B7-CF08-3C4A-083D-1154A19B614E}"/>
                </a:ext>
              </a:extLst>
            </p:cNvPr>
            <p:cNvSpPr/>
            <p:nvPr/>
          </p:nvSpPr>
          <p:spPr>
            <a:xfrm>
              <a:off x="8598975" y="1530550"/>
              <a:ext cx="265925" cy="301625"/>
            </a:xfrm>
            <a:custGeom>
              <a:avLst/>
              <a:gdLst/>
              <a:ahLst/>
              <a:cxnLst/>
              <a:rect l="l" t="t" r="r" b="b"/>
              <a:pathLst>
                <a:path w="10637" h="12065" extrusionOk="0">
                  <a:moveTo>
                    <a:pt x="10012" y="1"/>
                  </a:moveTo>
                  <a:cubicBezTo>
                    <a:pt x="9939" y="1"/>
                    <a:pt x="9862" y="21"/>
                    <a:pt x="9788" y="69"/>
                  </a:cubicBezTo>
                  <a:cubicBezTo>
                    <a:pt x="5352" y="2801"/>
                    <a:pt x="2068" y="6711"/>
                    <a:pt x="114" y="11523"/>
                  </a:cubicBezTo>
                  <a:cubicBezTo>
                    <a:pt x="0" y="11830"/>
                    <a:pt x="262" y="12064"/>
                    <a:pt x="516" y="12064"/>
                  </a:cubicBezTo>
                  <a:cubicBezTo>
                    <a:pt x="656" y="12064"/>
                    <a:pt x="794" y="11993"/>
                    <a:pt x="865" y="11824"/>
                  </a:cubicBezTo>
                  <a:cubicBezTo>
                    <a:pt x="2770" y="7112"/>
                    <a:pt x="5953" y="3353"/>
                    <a:pt x="10264" y="671"/>
                  </a:cubicBezTo>
                  <a:cubicBezTo>
                    <a:pt x="10636" y="464"/>
                    <a:pt x="10360" y="1"/>
                    <a:pt x="10012" y="1"/>
                  </a:cubicBezTo>
                  <a:close/>
                </a:path>
              </a:pathLst>
            </a:custGeom>
            <a:solidFill>
              <a:sysClr val="windowText" lastClr="000000"/>
            </a:solidFill>
            <a:ln>
              <a:noFill/>
            </a:ln>
          </p:spPr>
          <p:txBody>
            <a:bodyPr spcFirstLastPara="1" wrap="square" lIns="121900" tIns="121900" rIns="121900" bIns="121900" anchor="ctr" anchorCtr="0">
              <a:noAutofit/>
            </a:bodyPr>
            <a:lstStyle/>
            <a:p>
              <a:pPr defTabSz="609585">
                <a:defRPr/>
              </a:pPr>
              <a:endParaRPr sz="2400">
                <a:solidFill>
                  <a:prstClr val="black"/>
                </a:solidFill>
                <a:latin typeface="Calibri"/>
                <a:cs typeface="Arial"/>
                <a:sym typeface="Arial"/>
              </a:endParaRPr>
            </a:p>
          </p:txBody>
        </p:sp>
        <p:sp>
          <p:nvSpPr>
            <p:cNvPr id="11" name="Google Shape;1530;p46">
              <a:extLst>
                <a:ext uri="{FF2B5EF4-FFF2-40B4-BE49-F238E27FC236}">
                  <a16:creationId xmlns:a16="http://schemas.microsoft.com/office/drawing/2014/main" id="{CF48F656-8FCA-1FC7-67BE-83698D0E44AC}"/>
                </a:ext>
              </a:extLst>
            </p:cNvPr>
            <p:cNvSpPr/>
            <p:nvPr/>
          </p:nvSpPr>
          <p:spPr>
            <a:xfrm>
              <a:off x="8821125" y="1481850"/>
              <a:ext cx="111400" cy="83025"/>
            </a:xfrm>
            <a:custGeom>
              <a:avLst/>
              <a:gdLst/>
              <a:ahLst/>
              <a:cxnLst/>
              <a:rect l="l" t="t" r="r" b="b"/>
              <a:pathLst>
                <a:path w="4456" h="3321" extrusionOk="0">
                  <a:moveTo>
                    <a:pt x="2902" y="0"/>
                  </a:moveTo>
                  <a:cubicBezTo>
                    <a:pt x="2739" y="0"/>
                    <a:pt x="2564" y="42"/>
                    <a:pt x="2380" y="138"/>
                  </a:cubicBezTo>
                  <a:cubicBezTo>
                    <a:pt x="1829" y="413"/>
                    <a:pt x="1328" y="739"/>
                    <a:pt x="877" y="1165"/>
                  </a:cubicBezTo>
                  <a:cubicBezTo>
                    <a:pt x="0" y="1982"/>
                    <a:pt x="722" y="3320"/>
                    <a:pt x="1622" y="3320"/>
                  </a:cubicBezTo>
                  <a:cubicBezTo>
                    <a:pt x="1854" y="3320"/>
                    <a:pt x="2099" y="3231"/>
                    <a:pt x="2330" y="3020"/>
                  </a:cubicBezTo>
                  <a:cubicBezTo>
                    <a:pt x="2631" y="2744"/>
                    <a:pt x="2957" y="2494"/>
                    <a:pt x="3308" y="2318"/>
                  </a:cubicBezTo>
                  <a:cubicBezTo>
                    <a:pt x="4456" y="1712"/>
                    <a:pt x="3938" y="0"/>
                    <a:pt x="2902" y="0"/>
                  </a:cubicBezTo>
                  <a:close/>
                </a:path>
              </a:pathLst>
            </a:custGeom>
            <a:solidFill>
              <a:sysClr val="windowText" lastClr="000000"/>
            </a:solidFill>
            <a:ln>
              <a:noFill/>
            </a:ln>
          </p:spPr>
          <p:txBody>
            <a:bodyPr spcFirstLastPara="1" wrap="square" lIns="121900" tIns="121900" rIns="121900" bIns="121900" anchor="ctr" anchorCtr="0">
              <a:noAutofit/>
            </a:bodyPr>
            <a:lstStyle/>
            <a:p>
              <a:pPr defTabSz="609585">
                <a:defRPr/>
              </a:pPr>
              <a:endParaRPr sz="2400">
                <a:solidFill>
                  <a:prstClr val="black"/>
                </a:solidFill>
                <a:latin typeface="Calibri"/>
                <a:cs typeface="Arial"/>
                <a:sym typeface="Arial"/>
              </a:endParaRPr>
            </a:p>
          </p:txBody>
        </p:sp>
        <p:sp>
          <p:nvSpPr>
            <p:cNvPr id="12" name="Google Shape;1531;p46">
              <a:extLst>
                <a:ext uri="{FF2B5EF4-FFF2-40B4-BE49-F238E27FC236}">
                  <a16:creationId xmlns:a16="http://schemas.microsoft.com/office/drawing/2014/main" id="{32C63766-7B7B-6F30-1EBC-9B85CBEA1408}"/>
                </a:ext>
              </a:extLst>
            </p:cNvPr>
            <p:cNvSpPr/>
            <p:nvPr/>
          </p:nvSpPr>
          <p:spPr>
            <a:xfrm>
              <a:off x="8540400" y="1465450"/>
              <a:ext cx="88450" cy="373700"/>
            </a:xfrm>
            <a:custGeom>
              <a:avLst/>
              <a:gdLst/>
              <a:ahLst/>
              <a:cxnLst/>
              <a:rect l="l" t="t" r="r" b="b"/>
              <a:pathLst>
                <a:path w="3538" h="14948" extrusionOk="0">
                  <a:moveTo>
                    <a:pt x="3027" y="1"/>
                  </a:moveTo>
                  <a:cubicBezTo>
                    <a:pt x="2883" y="1"/>
                    <a:pt x="2738" y="72"/>
                    <a:pt x="2657" y="242"/>
                  </a:cubicBezTo>
                  <a:cubicBezTo>
                    <a:pt x="602" y="4804"/>
                    <a:pt x="0" y="9691"/>
                    <a:pt x="928" y="14628"/>
                  </a:cubicBezTo>
                  <a:cubicBezTo>
                    <a:pt x="972" y="14848"/>
                    <a:pt x="1146" y="14947"/>
                    <a:pt x="1319" y="14947"/>
                  </a:cubicBezTo>
                  <a:cubicBezTo>
                    <a:pt x="1541" y="14947"/>
                    <a:pt x="1761" y="14784"/>
                    <a:pt x="1705" y="14503"/>
                  </a:cubicBezTo>
                  <a:cubicBezTo>
                    <a:pt x="802" y="9691"/>
                    <a:pt x="1379" y="4979"/>
                    <a:pt x="3409" y="518"/>
                  </a:cubicBezTo>
                  <a:cubicBezTo>
                    <a:pt x="3538" y="228"/>
                    <a:pt x="3284" y="1"/>
                    <a:pt x="3027" y="1"/>
                  </a:cubicBezTo>
                  <a:close/>
                </a:path>
              </a:pathLst>
            </a:custGeom>
            <a:solidFill>
              <a:sysClr val="windowText" lastClr="000000"/>
            </a:solidFill>
            <a:ln>
              <a:noFill/>
            </a:ln>
          </p:spPr>
          <p:txBody>
            <a:bodyPr spcFirstLastPara="1" wrap="square" lIns="121900" tIns="121900" rIns="121900" bIns="121900" anchor="ctr" anchorCtr="0">
              <a:noAutofit/>
            </a:bodyPr>
            <a:lstStyle/>
            <a:p>
              <a:pPr defTabSz="609585">
                <a:defRPr/>
              </a:pPr>
              <a:endParaRPr sz="2400">
                <a:solidFill>
                  <a:prstClr val="black"/>
                </a:solidFill>
                <a:latin typeface="Calibri"/>
                <a:cs typeface="Arial"/>
                <a:sym typeface="Arial"/>
              </a:endParaRPr>
            </a:p>
          </p:txBody>
        </p:sp>
        <p:sp>
          <p:nvSpPr>
            <p:cNvPr id="13" name="Google Shape;1532;p46">
              <a:extLst>
                <a:ext uri="{FF2B5EF4-FFF2-40B4-BE49-F238E27FC236}">
                  <a16:creationId xmlns:a16="http://schemas.microsoft.com/office/drawing/2014/main" id="{A16B1CB3-4827-3D8A-34BB-7BADA92E05A0}"/>
                </a:ext>
              </a:extLst>
            </p:cNvPr>
            <p:cNvSpPr/>
            <p:nvPr/>
          </p:nvSpPr>
          <p:spPr>
            <a:xfrm>
              <a:off x="8588775" y="1399875"/>
              <a:ext cx="83225" cy="80650"/>
            </a:xfrm>
            <a:custGeom>
              <a:avLst/>
              <a:gdLst/>
              <a:ahLst/>
              <a:cxnLst/>
              <a:rect l="l" t="t" r="r" b="b"/>
              <a:pathLst>
                <a:path w="3329" h="3226" extrusionOk="0">
                  <a:moveTo>
                    <a:pt x="1925" y="1"/>
                  </a:moveTo>
                  <a:cubicBezTo>
                    <a:pt x="1454" y="1"/>
                    <a:pt x="1055" y="308"/>
                    <a:pt x="822" y="735"/>
                  </a:cubicBezTo>
                  <a:cubicBezTo>
                    <a:pt x="647" y="1036"/>
                    <a:pt x="496" y="1336"/>
                    <a:pt x="371" y="1637"/>
                  </a:cubicBezTo>
                  <a:cubicBezTo>
                    <a:pt x="0" y="2540"/>
                    <a:pt x="771" y="3225"/>
                    <a:pt x="1521" y="3225"/>
                  </a:cubicBezTo>
                  <a:cubicBezTo>
                    <a:pt x="1937" y="3225"/>
                    <a:pt x="2346" y="3015"/>
                    <a:pt x="2552" y="2514"/>
                  </a:cubicBezTo>
                  <a:cubicBezTo>
                    <a:pt x="2702" y="2214"/>
                    <a:pt x="2827" y="1913"/>
                    <a:pt x="3003" y="1612"/>
                  </a:cubicBezTo>
                  <a:cubicBezTo>
                    <a:pt x="3329" y="1061"/>
                    <a:pt x="2877" y="309"/>
                    <a:pt x="2351" y="83"/>
                  </a:cubicBezTo>
                  <a:cubicBezTo>
                    <a:pt x="2204" y="27"/>
                    <a:pt x="2061" y="1"/>
                    <a:pt x="1925" y="1"/>
                  </a:cubicBezTo>
                  <a:close/>
                </a:path>
              </a:pathLst>
            </a:custGeom>
            <a:solidFill>
              <a:sysClr val="windowText" lastClr="000000"/>
            </a:solidFill>
            <a:ln>
              <a:noFill/>
            </a:ln>
          </p:spPr>
          <p:txBody>
            <a:bodyPr spcFirstLastPara="1" wrap="square" lIns="121900" tIns="121900" rIns="121900" bIns="121900" anchor="ctr" anchorCtr="0">
              <a:noAutofit/>
            </a:bodyPr>
            <a:lstStyle/>
            <a:p>
              <a:pPr defTabSz="609585">
                <a:defRPr/>
              </a:pPr>
              <a:endParaRPr sz="2400">
                <a:solidFill>
                  <a:prstClr val="black"/>
                </a:solidFill>
                <a:latin typeface="Calibri"/>
                <a:cs typeface="Arial"/>
                <a:sym typeface="Arial"/>
              </a:endParaRPr>
            </a:p>
          </p:txBody>
        </p:sp>
        <p:sp>
          <p:nvSpPr>
            <p:cNvPr id="14" name="Google Shape;1533;p46">
              <a:extLst>
                <a:ext uri="{FF2B5EF4-FFF2-40B4-BE49-F238E27FC236}">
                  <a16:creationId xmlns:a16="http://schemas.microsoft.com/office/drawing/2014/main" id="{A7450784-4B44-1F09-9855-2AAAF237A018}"/>
                </a:ext>
              </a:extLst>
            </p:cNvPr>
            <p:cNvSpPr/>
            <p:nvPr/>
          </p:nvSpPr>
          <p:spPr>
            <a:xfrm>
              <a:off x="7757175" y="1881100"/>
              <a:ext cx="710450" cy="513300"/>
            </a:xfrm>
            <a:custGeom>
              <a:avLst/>
              <a:gdLst/>
              <a:ahLst/>
              <a:cxnLst/>
              <a:rect l="l" t="t" r="r" b="b"/>
              <a:pathLst>
                <a:path w="28418" h="20532" extrusionOk="0">
                  <a:moveTo>
                    <a:pt x="27232" y="0"/>
                  </a:moveTo>
                  <a:cubicBezTo>
                    <a:pt x="26478" y="0"/>
                    <a:pt x="25447" y="412"/>
                    <a:pt x="24587" y="784"/>
                  </a:cubicBezTo>
                  <a:cubicBezTo>
                    <a:pt x="19826" y="2814"/>
                    <a:pt x="10477" y="8228"/>
                    <a:pt x="4963" y="12063"/>
                  </a:cubicBezTo>
                  <a:cubicBezTo>
                    <a:pt x="3134" y="13316"/>
                    <a:pt x="1" y="17752"/>
                    <a:pt x="953" y="20058"/>
                  </a:cubicBezTo>
                  <a:cubicBezTo>
                    <a:pt x="1091" y="20381"/>
                    <a:pt x="1488" y="20531"/>
                    <a:pt x="2086" y="20531"/>
                  </a:cubicBezTo>
                  <a:cubicBezTo>
                    <a:pt x="5748" y="20531"/>
                    <a:pt x="16943" y="14918"/>
                    <a:pt x="22156" y="9230"/>
                  </a:cubicBezTo>
                  <a:cubicBezTo>
                    <a:pt x="23234" y="8052"/>
                    <a:pt x="27971" y="3441"/>
                    <a:pt x="28247" y="1511"/>
                  </a:cubicBezTo>
                  <a:cubicBezTo>
                    <a:pt x="28418" y="374"/>
                    <a:pt x="27951" y="0"/>
                    <a:pt x="27232" y="0"/>
                  </a:cubicBezTo>
                  <a:close/>
                </a:path>
              </a:pathLst>
            </a:custGeom>
            <a:solidFill>
              <a:srgbClr val="EEECE1"/>
            </a:solidFill>
            <a:ln>
              <a:noFill/>
            </a:ln>
          </p:spPr>
          <p:txBody>
            <a:bodyPr spcFirstLastPara="1" wrap="square" lIns="121900" tIns="121900" rIns="121900" bIns="121900" anchor="ctr" anchorCtr="0">
              <a:noAutofit/>
            </a:bodyPr>
            <a:lstStyle/>
            <a:p>
              <a:pPr defTabSz="609585">
                <a:defRPr/>
              </a:pPr>
              <a:endParaRPr sz="2400">
                <a:solidFill>
                  <a:prstClr val="black"/>
                </a:solidFill>
                <a:latin typeface="Calibri"/>
                <a:cs typeface="Arial"/>
                <a:sym typeface="Arial"/>
              </a:endParaRPr>
            </a:p>
          </p:txBody>
        </p:sp>
      </p:grpSp>
      <p:sp>
        <p:nvSpPr>
          <p:cNvPr id="15" name="Freeform 13">
            <a:extLst>
              <a:ext uri="{FF2B5EF4-FFF2-40B4-BE49-F238E27FC236}">
                <a16:creationId xmlns:a16="http://schemas.microsoft.com/office/drawing/2014/main" id="{193B7DB0-24EB-AECD-D6A8-5F178F60AA76}"/>
              </a:ext>
            </a:extLst>
          </p:cNvPr>
          <p:cNvSpPr/>
          <p:nvPr/>
        </p:nvSpPr>
        <p:spPr>
          <a:xfrm rot="-8852745" flipH="1">
            <a:off x="10361554" y="3503868"/>
            <a:ext cx="181292" cy="332369"/>
          </a:xfrm>
          <a:custGeom>
            <a:avLst/>
            <a:gdLst/>
            <a:ahLst/>
            <a:cxnLst/>
            <a:rect l="l" t="t" r="r" b="b"/>
            <a:pathLst>
              <a:path w="271938" h="498554">
                <a:moveTo>
                  <a:pt x="271939" y="0"/>
                </a:moveTo>
                <a:lnTo>
                  <a:pt x="0" y="0"/>
                </a:lnTo>
                <a:lnTo>
                  <a:pt x="0" y="498554"/>
                </a:lnTo>
                <a:lnTo>
                  <a:pt x="271939" y="498554"/>
                </a:lnTo>
                <a:lnTo>
                  <a:pt x="27193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Google Shape;2224;p41">
            <a:extLst>
              <a:ext uri="{FF2B5EF4-FFF2-40B4-BE49-F238E27FC236}">
                <a16:creationId xmlns:a16="http://schemas.microsoft.com/office/drawing/2014/main" id="{674205BA-1F61-7256-ECFE-965F82BEB69A}"/>
              </a:ext>
            </a:extLst>
          </p:cNvPr>
          <p:cNvSpPr/>
          <p:nvPr/>
        </p:nvSpPr>
        <p:spPr>
          <a:xfrm>
            <a:off x="4358688" y="1809733"/>
            <a:ext cx="2923297" cy="836400"/>
          </a:xfrm>
          <a:prstGeom prst="roundRect">
            <a:avLst>
              <a:gd name="adj" fmla="val 16667"/>
            </a:avLst>
          </a:prstGeom>
          <a:solidFill>
            <a:srgbClr val="5492C4"/>
          </a:solidFill>
          <a:ln>
            <a:noFill/>
          </a:ln>
        </p:spPr>
        <p:txBody>
          <a:bodyPr spcFirstLastPara="1" wrap="square" lIns="121900" tIns="121900" rIns="121900" bIns="121900" anchor="ctr" anchorCtr="0">
            <a:noAutofit/>
          </a:bodyPr>
          <a:lstStyle/>
          <a:p>
            <a:pPr algn="ctr" defTabSz="1219170">
              <a:lnSpc>
                <a:spcPct val="150000"/>
              </a:lnSpc>
              <a:spcAft>
                <a:spcPts val="1333"/>
              </a:spcAft>
              <a:buClr>
                <a:srgbClr val="000000"/>
              </a:buClr>
              <a:defRPr/>
            </a:pPr>
            <a:r>
              <a:rPr lang="en-US" sz="3200" b="1" i="1" kern="0">
                <a:solidFill>
                  <a:srgbClr val="FFFFFF"/>
                </a:solidFill>
                <a:latin typeface="Times New Roman" panose="02020603050405020304" pitchFamily="18" charset="0"/>
                <a:ea typeface="Calibri" panose="020F0502020204030204" pitchFamily="34" charset="0"/>
                <a:cs typeface="Times New Roman" panose="02020603050405020304" pitchFamily="18" charset="0"/>
                <a:sym typeface="Arial"/>
              </a:rPr>
              <a:t>Đọc</a:t>
            </a:r>
            <a:endParaRPr lang="en-US" sz="3200" b="1" i="1" kern="0">
              <a:solidFill>
                <a:srgbClr val="FFFFFF"/>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17" name="Google Shape;2227;p41">
            <a:extLst>
              <a:ext uri="{FF2B5EF4-FFF2-40B4-BE49-F238E27FC236}">
                <a16:creationId xmlns:a16="http://schemas.microsoft.com/office/drawing/2014/main" id="{13450E2E-01AF-3B57-2F63-D3E46A69A9A8}"/>
              </a:ext>
            </a:extLst>
          </p:cNvPr>
          <p:cNvSpPr txBox="1"/>
          <p:nvPr/>
        </p:nvSpPr>
        <p:spPr>
          <a:xfrm>
            <a:off x="781861" y="3864347"/>
            <a:ext cx="3277172" cy="836400"/>
          </a:xfrm>
          <a:prstGeom prst="rect">
            <a:avLst/>
          </a:prstGeom>
          <a:noFill/>
          <a:ln>
            <a:noFill/>
          </a:ln>
        </p:spPr>
        <p:txBody>
          <a:bodyPr spcFirstLastPara="1" wrap="square" lIns="121900" tIns="121900" rIns="121900" bIns="121900" anchor="ctr" anchorCtr="0">
            <a:noAutofit/>
          </a:bodyPr>
          <a:lstStyle/>
          <a:p>
            <a:pPr algn="ctr"/>
            <a:r>
              <a:rPr lang="en-US" sz="2800">
                <a:latin typeface="Times New Roman" panose="02020603050405020304" pitchFamily="18" charset="0"/>
                <a:cs typeface="Times New Roman" panose="02020603050405020304" pitchFamily="18" charset="0"/>
              </a:rPr>
              <a:t>Hs chú</a:t>
            </a:r>
            <a:r>
              <a:rPr lang="vi-VN" sz="2800">
                <a:latin typeface="Times New Roman" panose="02020603050405020304" pitchFamily="18" charset="0"/>
                <a:cs typeface="Times New Roman" panose="02020603050405020304" pitchFamily="18" charset="0"/>
              </a:rPr>
              <a:t> ý </a:t>
            </a:r>
            <a:r>
              <a:rPr lang="en-US" sz="2800">
                <a:latin typeface="Times New Roman" panose="02020603050405020304" pitchFamily="18" charset="0"/>
                <a:cs typeface="Times New Roman" panose="02020603050405020304" pitchFamily="18" charset="0"/>
              </a:rPr>
              <a:t>dòng cảm xúc của tác giả</a:t>
            </a:r>
            <a:r>
              <a:rPr lang="vi-VN" sz="2800">
                <a:latin typeface="Times New Roman" panose="02020603050405020304" pitchFamily="18" charset="0"/>
                <a:cs typeface="Times New Roman" panose="02020603050405020304" pitchFamily="18" charset="0"/>
              </a:rPr>
              <a:t>, đọc diễn cảm</a:t>
            </a:r>
            <a:r>
              <a:rPr lang="en-US" sz="2800">
                <a:latin typeface="Times New Roman" panose="02020603050405020304" pitchFamily="18" charset="0"/>
                <a:cs typeface="Times New Roman" panose="02020603050405020304" pitchFamily="18" charset="0"/>
              </a:rPr>
              <a:t>.</a:t>
            </a:r>
          </a:p>
        </p:txBody>
      </p:sp>
      <p:sp>
        <p:nvSpPr>
          <p:cNvPr id="18" name="Google Shape;2230;p41">
            <a:extLst>
              <a:ext uri="{FF2B5EF4-FFF2-40B4-BE49-F238E27FC236}">
                <a16:creationId xmlns:a16="http://schemas.microsoft.com/office/drawing/2014/main" id="{14803A0F-036B-07E5-4D7B-31E378D33A24}"/>
              </a:ext>
            </a:extLst>
          </p:cNvPr>
          <p:cNvSpPr txBox="1"/>
          <p:nvPr/>
        </p:nvSpPr>
        <p:spPr>
          <a:xfrm>
            <a:off x="8122835" y="4165133"/>
            <a:ext cx="3277172" cy="836400"/>
          </a:xfrm>
          <a:prstGeom prst="rect">
            <a:avLst/>
          </a:prstGeom>
          <a:noFill/>
          <a:ln>
            <a:noFill/>
          </a:ln>
        </p:spPr>
        <p:txBody>
          <a:bodyPr spcFirstLastPara="1" wrap="square" lIns="121900" tIns="121900" rIns="121900" bIns="121900" anchor="ctr" anchorCtr="0">
            <a:noAutofit/>
          </a:bodyPr>
          <a:lstStyle/>
          <a:p>
            <a:pPr algn="ctr" defTabSz="1219170"/>
            <a:r>
              <a:rPr lang="en-US" sz="2800">
                <a:latin typeface="Times New Roman" panose="02020603050405020304" pitchFamily="18" charset="0"/>
                <a:cs typeface="Times New Roman" panose="02020603050405020304" pitchFamily="18" charset="0"/>
              </a:rPr>
              <a:t>Lưu ý dừng đọc đúng thời điểm để trả lời các câu hỏi trong hộp chỉ dẫn</a:t>
            </a:r>
            <a:endParaRPr lang="en-US" sz="11500" kern="0">
              <a:solidFill>
                <a:srgbClr val="000000"/>
              </a:solidFill>
              <a:latin typeface="Times New Roman" panose="02020603050405020304" pitchFamily="18" charset="0"/>
              <a:cs typeface="Times New Roman" panose="02020603050405020304" pitchFamily="18" charset="0"/>
              <a:sym typeface="Arial"/>
            </a:endParaRPr>
          </a:p>
        </p:txBody>
      </p:sp>
      <p:sp>
        <p:nvSpPr>
          <p:cNvPr id="19" name="Google Shape;2240;p41">
            <a:extLst>
              <a:ext uri="{FF2B5EF4-FFF2-40B4-BE49-F238E27FC236}">
                <a16:creationId xmlns:a16="http://schemas.microsoft.com/office/drawing/2014/main" id="{15EE0556-13EA-24A4-3484-74A1B5ABBF29}"/>
              </a:ext>
            </a:extLst>
          </p:cNvPr>
          <p:cNvSpPr/>
          <p:nvPr/>
        </p:nvSpPr>
        <p:spPr>
          <a:xfrm>
            <a:off x="1754407" y="1809717"/>
            <a:ext cx="836400" cy="836400"/>
          </a:xfrm>
          <a:prstGeom prst="ellipse">
            <a:avLst/>
          </a:prstGeom>
          <a:solidFill>
            <a:srgbClr val="ED7341"/>
          </a:solidFill>
          <a:ln>
            <a:noFill/>
          </a:ln>
        </p:spPr>
        <p:txBody>
          <a:bodyPr spcFirstLastPara="1" wrap="square" lIns="121900" tIns="121900" rIns="121900" bIns="121900" anchor="ctr" anchorCtr="0">
            <a:noAutofit/>
          </a:bodyPr>
          <a:lstStyle/>
          <a:p>
            <a:pPr algn="ctr" defTabSz="1219170">
              <a:defRPr/>
            </a:pPr>
            <a:endParaRPr sz="2400" b="1" kern="0">
              <a:solidFill>
                <a:srgbClr val="FFFFFF"/>
              </a:solidFill>
              <a:latin typeface="Fira Sans Extra Condensed"/>
              <a:ea typeface="Fira Sans Extra Condensed"/>
              <a:cs typeface="Fira Sans Extra Condensed"/>
              <a:sym typeface="Fira Sans Extra Condensed"/>
            </a:endParaRPr>
          </a:p>
        </p:txBody>
      </p:sp>
      <p:sp>
        <p:nvSpPr>
          <p:cNvPr id="20" name="Google Shape;2241;p41">
            <a:extLst>
              <a:ext uri="{FF2B5EF4-FFF2-40B4-BE49-F238E27FC236}">
                <a16:creationId xmlns:a16="http://schemas.microsoft.com/office/drawing/2014/main" id="{A912C709-482C-254F-0D70-D1016C1AE795}"/>
              </a:ext>
            </a:extLst>
          </p:cNvPr>
          <p:cNvSpPr/>
          <p:nvPr/>
        </p:nvSpPr>
        <p:spPr>
          <a:xfrm>
            <a:off x="9435273" y="1809717"/>
            <a:ext cx="836400" cy="836400"/>
          </a:xfrm>
          <a:prstGeom prst="ellipse">
            <a:avLst/>
          </a:prstGeom>
          <a:solidFill>
            <a:srgbClr val="7AB848"/>
          </a:solidFill>
          <a:ln>
            <a:noFill/>
          </a:ln>
        </p:spPr>
        <p:txBody>
          <a:bodyPr spcFirstLastPara="1" wrap="square" lIns="121900" tIns="121900" rIns="121900" bIns="121900" anchor="ctr" anchorCtr="0">
            <a:noAutofit/>
          </a:bodyPr>
          <a:lstStyle/>
          <a:p>
            <a:pPr algn="ctr" defTabSz="1219170">
              <a:defRPr/>
            </a:pPr>
            <a:endParaRPr sz="2400" b="1" kern="0">
              <a:solidFill>
                <a:srgbClr val="FFFFFF"/>
              </a:solidFill>
              <a:latin typeface="Fira Sans Extra Condensed"/>
              <a:ea typeface="Fira Sans Extra Condensed"/>
              <a:cs typeface="Fira Sans Extra Condensed"/>
              <a:sym typeface="Fira Sans Extra Condensed"/>
            </a:endParaRPr>
          </a:p>
        </p:txBody>
      </p:sp>
      <p:cxnSp>
        <p:nvCxnSpPr>
          <p:cNvPr id="21" name="Google Shape;2242;p41">
            <a:extLst>
              <a:ext uri="{FF2B5EF4-FFF2-40B4-BE49-F238E27FC236}">
                <a16:creationId xmlns:a16="http://schemas.microsoft.com/office/drawing/2014/main" id="{C3E97A69-5325-446E-A444-46D4EE5A7456}"/>
              </a:ext>
            </a:extLst>
          </p:cNvPr>
          <p:cNvCxnSpPr>
            <a:cxnSpLocks/>
            <a:stCxn id="19" idx="6"/>
            <a:endCxn id="16" idx="1"/>
          </p:cNvCxnSpPr>
          <p:nvPr/>
        </p:nvCxnSpPr>
        <p:spPr>
          <a:xfrm>
            <a:off x="2590807" y="2227917"/>
            <a:ext cx="1767880" cy="16"/>
          </a:xfrm>
          <a:prstGeom prst="straightConnector1">
            <a:avLst/>
          </a:prstGeom>
          <a:noFill/>
          <a:ln w="9525" cap="flat" cmpd="sng">
            <a:solidFill>
              <a:srgbClr val="000000"/>
            </a:solidFill>
            <a:prstDash val="solid"/>
            <a:round/>
            <a:headEnd type="none" w="med" len="med"/>
            <a:tailEnd type="none" w="med" len="med"/>
          </a:ln>
        </p:spPr>
      </p:cxnSp>
      <p:cxnSp>
        <p:nvCxnSpPr>
          <p:cNvPr id="22" name="Google Shape;2243;p41">
            <a:extLst>
              <a:ext uri="{FF2B5EF4-FFF2-40B4-BE49-F238E27FC236}">
                <a16:creationId xmlns:a16="http://schemas.microsoft.com/office/drawing/2014/main" id="{64D714DB-04F2-7DE8-F4C4-2CF29E736138}"/>
              </a:ext>
            </a:extLst>
          </p:cNvPr>
          <p:cNvCxnSpPr>
            <a:cxnSpLocks/>
            <a:stCxn id="16" idx="3"/>
            <a:endCxn id="20" idx="2"/>
          </p:cNvCxnSpPr>
          <p:nvPr/>
        </p:nvCxnSpPr>
        <p:spPr>
          <a:xfrm flipV="1">
            <a:off x="7281985" y="2227917"/>
            <a:ext cx="2153289" cy="16"/>
          </a:xfrm>
          <a:prstGeom prst="straightConnector1">
            <a:avLst/>
          </a:prstGeom>
          <a:noFill/>
          <a:ln w="9525" cap="flat" cmpd="sng">
            <a:solidFill>
              <a:srgbClr val="000000"/>
            </a:solidFill>
            <a:prstDash val="solid"/>
            <a:round/>
            <a:headEnd type="none" w="med" len="med"/>
            <a:tailEnd type="none" w="med" len="med"/>
          </a:ln>
        </p:spPr>
      </p:cxnSp>
      <p:cxnSp>
        <p:nvCxnSpPr>
          <p:cNvPr id="23" name="Google Shape;2244;p41">
            <a:extLst>
              <a:ext uri="{FF2B5EF4-FFF2-40B4-BE49-F238E27FC236}">
                <a16:creationId xmlns:a16="http://schemas.microsoft.com/office/drawing/2014/main" id="{2C878179-26C4-EF04-585E-5CE6AA1CF515}"/>
              </a:ext>
            </a:extLst>
          </p:cNvPr>
          <p:cNvCxnSpPr>
            <a:cxnSpLocks/>
            <a:stCxn id="19" idx="4"/>
          </p:cNvCxnSpPr>
          <p:nvPr/>
        </p:nvCxnSpPr>
        <p:spPr>
          <a:xfrm>
            <a:off x="2172607" y="2646118"/>
            <a:ext cx="20820" cy="666319"/>
          </a:xfrm>
          <a:prstGeom prst="straightConnector1">
            <a:avLst/>
          </a:prstGeom>
          <a:noFill/>
          <a:ln w="9525" cap="flat" cmpd="sng">
            <a:solidFill>
              <a:srgbClr val="000000"/>
            </a:solidFill>
            <a:prstDash val="solid"/>
            <a:round/>
            <a:headEnd type="none" w="med" len="med"/>
            <a:tailEnd type="none" w="med" len="med"/>
          </a:ln>
        </p:spPr>
      </p:cxnSp>
      <p:cxnSp>
        <p:nvCxnSpPr>
          <p:cNvPr id="24" name="Google Shape;2245;p41">
            <a:extLst>
              <a:ext uri="{FF2B5EF4-FFF2-40B4-BE49-F238E27FC236}">
                <a16:creationId xmlns:a16="http://schemas.microsoft.com/office/drawing/2014/main" id="{5B92CBE4-6358-A92B-9E79-E214F43ACF80}"/>
              </a:ext>
            </a:extLst>
          </p:cNvPr>
          <p:cNvCxnSpPr>
            <a:cxnSpLocks/>
            <a:stCxn id="20" idx="4"/>
          </p:cNvCxnSpPr>
          <p:nvPr/>
        </p:nvCxnSpPr>
        <p:spPr>
          <a:xfrm>
            <a:off x="9853473" y="2646117"/>
            <a:ext cx="0" cy="895200"/>
          </a:xfrm>
          <a:prstGeom prst="straightConnector1">
            <a:avLst/>
          </a:prstGeom>
          <a:noFill/>
          <a:ln w="9525" cap="flat" cmpd="sng">
            <a:solidFill>
              <a:srgbClr val="000000"/>
            </a:solidFill>
            <a:prstDash val="solid"/>
            <a:round/>
            <a:headEnd type="none" w="med" len="med"/>
            <a:tailEnd type="none" w="med" len="med"/>
          </a:ln>
        </p:spPr>
      </p:cxnSp>
      <p:grpSp>
        <p:nvGrpSpPr>
          <p:cNvPr id="25" name="Google Shape;2236;p41">
            <a:extLst>
              <a:ext uri="{FF2B5EF4-FFF2-40B4-BE49-F238E27FC236}">
                <a16:creationId xmlns:a16="http://schemas.microsoft.com/office/drawing/2014/main" id="{CC016F55-59E0-FE6E-FECE-D26C4E719164}"/>
              </a:ext>
            </a:extLst>
          </p:cNvPr>
          <p:cNvGrpSpPr/>
          <p:nvPr/>
        </p:nvGrpSpPr>
        <p:grpSpPr>
          <a:xfrm>
            <a:off x="9654639" y="1933746"/>
            <a:ext cx="397836" cy="472692"/>
            <a:chOff x="-48233050" y="3569725"/>
            <a:chExt cx="252050" cy="299475"/>
          </a:xfrm>
        </p:grpSpPr>
        <p:sp>
          <p:nvSpPr>
            <p:cNvPr id="26" name="Google Shape;2237;p41">
              <a:extLst>
                <a:ext uri="{FF2B5EF4-FFF2-40B4-BE49-F238E27FC236}">
                  <a16:creationId xmlns:a16="http://schemas.microsoft.com/office/drawing/2014/main" id="{29A414BF-F4C6-7A78-DA33-D5EF33B2D9B9}"/>
                </a:ext>
              </a:extLst>
            </p:cNvPr>
            <p:cNvSpPr/>
            <p:nvPr/>
          </p:nvSpPr>
          <p:spPr>
            <a:xfrm>
              <a:off x="-48233050" y="3569725"/>
              <a:ext cx="252050" cy="299475"/>
            </a:xfrm>
            <a:custGeom>
              <a:avLst/>
              <a:gdLst/>
              <a:ahLst/>
              <a:cxnLst/>
              <a:rect l="l" t="t" r="r" b="b"/>
              <a:pathLst>
                <a:path w="10082" h="11979" extrusionOk="0">
                  <a:moveTo>
                    <a:pt x="5230" y="1393"/>
                  </a:moveTo>
                  <a:cubicBezTo>
                    <a:pt x="5419" y="1393"/>
                    <a:pt x="5577" y="1551"/>
                    <a:pt x="5577" y="1740"/>
                  </a:cubicBezTo>
                  <a:lnTo>
                    <a:pt x="5577" y="1960"/>
                  </a:lnTo>
                  <a:cubicBezTo>
                    <a:pt x="5703" y="2023"/>
                    <a:pt x="5829" y="2086"/>
                    <a:pt x="5923" y="2181"/>
                  </a:cubicBezTo>
                  <a:lnTo>
                    <a:pt x="6144" y="2055"/>
                  </a:lnTo>
                  <a:cubicBezTo>
                    <a:pt x="6194" y="2025"/>
                    <a:pt x="6251" y="2011"/>
                    <a:pt x="6308" y="2011"/>
                  </a:cubicBezTo>
                  <a:cubicBezTo>
                    <a:pt x="6430" y="2011"/>
                    <a:pt x="6552" y="2074"/>
                    <a:pt x="6616" y="2181"/>
                  </a:cubicBezTo>
                  <a:lnTo>
                    <a:pt x="7309" y="3410"/>
                  </a:lnTo>
                  <a:cubicBezTo>
                    <a:pt x="7467" y="3725"/>
                    <a:pt x="7246" y="3819"/>
                    <a:pt x="6963" y="3977"/>
                  </a:cubicBezTo>
                  <a:lnTo>
                    <a:pt x="6963" y="4386"/>
                  </a:lnTo>
                  <a:cubicBezTo>
                    <a:pt x="7246" y="4544"/>
                    <a:pt x="7467" y="4670"/>
                    <a:pt x="7309" y="4985"/>
                  </a:cubicBezTo>
                  <a:lnTo>
                    <a:pt x="6616" y="6182"/>
                  </a:lnTo>
                  <a:cubicBezTo>
                    <a:pt x="6531" y="6289"/>
                    <a:pt x="6417" y="6366"/>
                    <a:pt x="6303" y="6366"/>
                  </a:cubicBezTo>
                  <a:cubicBezTo>
                    <a:pt x="6249" y="6366"/>
                    <a:pt x="6195" y="6349"/>
                    <a:pt x="6144" y="6308"/>
                  </a:cubicBezTo>
                  <a:lnTo>
                    <a:pt x="5923" y="6182"/>
                  </a:lnTo>
                  <a:cubicBezTo>
                    <a:pt x="5829" y="6277"/>
                    <a:pt x="5703" y="6340"/>
                    <a:pt x="5577" y="6403"/>
                  </a:cubicBezTo>
                  <a:lnTo>
                    <a:pt x="5577" y="6623"/>
                  </a:lnTo>
                  <a:cubicBezTo>
                    <a:pt x="5577" y="6812"/>
                    <a:pt x="5419" y="6970"/>
                    <a:pt x="5230" y="6970"/>
                  </a:cubicBezTo>
                  <a:lnTo>
                    <a:pt x="3812" y="6970"/>
                  </a:lnTo>
                  <a:cubicBezTo>
                    <a:pt x="3623" y="6970"/>
                    <a:pt x="3466" y="6812"/>
                    <a:pt x="3466" y="6623"/>
                  </a:cubicBezTo>
                  <a:lnTo>
                    <a:pt x="3466" y="6403"/>
                  </a:lnTo>
                  <a:cubicBezTo>
                    <a:pt x="3340" y="6340"/>
                    <a:pt x="3214" y="6277"/>
                    <a:pt x="3119" y="6182"/>
                  </a:cubicBezTo>
                  <a:lnTo>
                    <a:pt x="2899" y="6308"/>
                  </a:lnTo>
                  <a:cubicBezTo>
                    <a:pt x="2848" y="6338"/>
                    <a:pt x="2791" y="6352"/>
                    <a:pt x="2734" y="6352"/>
                  </a:cubicBezTo>
                  <a:cubicBezTo>
                    <a:pt x="2613" y="6352"/>
                    <a:pt x="2490" y="6289"/>
                    <a:pt x="2426" y="6182"/>
                  </a:cubicBezTo>
                  <a:lnTo>
                    <a:pt x="1733" y="4985"/>
                  </a:lnTo>
                  <a:cubicBezTo>
                    <a:pt x="1638" y="4827"/>
                    <a:pt x="1670" y="4575"/>
                    <a:pt x="1859" y="4512"/>
                  </a:cubicBezTo>
                  <a:lnTo>
                    <a:pt x="2048" y="4386"/>
                  </a:lnTo>
                  <a:lnTo>
                    <a:pt x="2048" y="3977"/>
                  </a:lnTo>
                  <a:lnTo>
                    <a:pt x="1859" y="3882"/>
                  </a:lnTo>
                  <a:cubicBezTo>
                    <a:pt x="1702" y="3788"/>
                    <a:pt x="1607" y="3536"/>
                    <a:pt x="1733" y="3410"/>
                  </a:cubicBezTo>
                  <a:lnTo>
                    <a:pt x="2426" y="2181"/>
                  </a:lnTo>
                  <a:cubicBezTo>
                    <a:pt x="2490" y="2074"/>
                    <a:pt x="2612" y="1997"/>
                    <a:pt x="2733" y="1997"/>
                  </a:cubicBezTo>
                  <a:cubicBezTo>
                    <a:pt x="2790" y="1997"/>
                    <a:pt x="2848" y="2014"/>
                    <a:pt x="2899" y="2055"/>
                  </a:cubicBezTo>
                  <a:lnTo>
                    <a:pt x="3119" y="2181"/>
                  </a:lnTo>
                  <a:cubicBezTo>
                    <a:pt x="3214" y="2086"/>
                    <a:pt x="3340" y="2023"/>
                    <a:pt x="3466" y="1960"/>
                  </a:cubicBezTo>
                  <a:lnTo>
                    <a:pt x="3466" y="1740"/>
                  </a:lnTo>
                  <a:cubicBezTo>
                    <a:pt x="3466" y="1551"/>
                    <a:pt x="3623" y="1393"/>
                    <a:pt x="3812" y="1393"/>
                  </a:cubicBezTo>
                  <a:close/>
                  <a:moveTo>
                    <a:pt x="4547" y="0"/>
                  </a:moveTo>
                  <a:cubicBezTo>
                    <a:pt x="3499" y="0"/>
                    <a:pt x="2484" y="337"/>
                    <a:pt x="1670" y="984"/>
                  </a:cubicBezTo>
                  <a:cubicBezTo>
                    <a:pt x="630" y="1866"/>
                    <a:pt x="0" y="3158"/>
                    <a:pt x="0" y="4544"/>
                  </a:cubicBezTo>
                  <a:cubicBezTo>
                    <a:pt x="0" y="5804"/>
                    <a:pt x="504" y="6970"/>
                    <a:pt x="1418" y="7852"/>
                  </a:cubicBezTo>
                  <a:lnTo>
                    <a:pt x="1418" y="11632"/>
                  </a:lnTo>
                  <a:cubicBezTo>
                    <a:pt x="1418" y="11821"/>
                    <a:pt x="1575" y="11979"/>
                    <a:pt x="1765" y="11979"/>
                  </a:cubicBezTo>
                  <a:lnTo>
                    <a:pt x="5986" y="11979"/>
                  </a:lnTo>
                  <a:cubicBezTo>
                    <a:pt x="6175" y="11979"/>
                    <a:pt x="6333" y="11821"/>
                    <a:pt x="6333" y="11632"/>
                  </a:cubicBezTo>
                  <a:lnTo>
                    <a:pt x="6333" y="10530"/>
                  </a:lnTo>
                  <a:lnTo>
                    <a:pt x="8097" y="10530"/>
                  </a:lnTo>
                  <a:cubicBezTo>
                    <a:pt x="8286" y="10530"/>
                    <a:pt x="8444" y="10372"/>
                    <a:pt x="8444" y="10183"/>
                  </a:cubicBezTo>
                  <a:lnTo>
                    <a:pt x="8444" y="8387"/>
                  </a:lnTo>
                  <a:lnTo>
                    <a:pt x="9042" y="8387"/>
                  </a:lnTo>
                  <a:cubicBezTo>
                    <a:pt x="9389" y="8387"/>
                    <a:pt x="9767" y="8198"/>
                    <a:pt x="9956" y="7883"/>
                  </a:cubicBezTo>
                  <a:cubicBezTo>
                    <a:pt x="10082" y="7568"/>
                    <a:pt x="10082" y="7190"/>
                    <a:pt x="9924" y="6875"/>
                  </a:cubicBezTo>
                  <a:lnTo>
                    <a:pt x="9042" y="5237"/>
                  </a:lnTo>
                  <a:cubicBezTo>
                    <a:pt x="9137" y="4701"/>
                    <a:pt x="9137" y="4134"/>
                    <a:pt x="9011" y="3599"/>
                  </a:cubicBezTo>
                  <a:cubicBezTo>
                    <a:pt x="8664" y="1866"/>
                    <a:pt x="7246" y="480"/>
                    <a:pt x="5545" y="102"/>
                  </a:cubicBezTo>
                  <a:cubicBezTo>
                    <a:pt x="5213" y="34"/>
                    <a:pt x="4878" y="0"/>
                    <a:pt x="454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7" name="Google Shape;2238;p41">
              <a:extLst>
                <a:ext uri="{FF2B5EF4-FFF2-40B4-BE49-F238E27FC236}">
                  <a16:creationId xmlns:a16="http://schemas.microsoft.com/office/drawing/2014/main" id="{0581CBD4-C1AD-6F5A-5D66-8067DB175035}"/>
                </a:ext>
              </a:extLst>
            </p:cNvPr>
            <p:cNvSpPr/>
            <p:nvPr/>
          </p:nvSpPr>
          <p:spPr>
            <a:xfrm>
              <a:off x="-48170050" y="3622650"/>
              <a:ext cx="100050" cy="103225"/>
            </a:xfrm>
            <a:custGeom>
              <a:avLst/>
              <a:gdLst/>
              <a:ahLst/>
              <a:cxnLst/>
              <a:rect l="l" t="t" r="r" b="b"/>
              <a:pathLst>
                <a:path w="4002" h="4129" extrusionOk="0">
                  <a:moveTo>
                    <a:pt x="1985" y="1009"/>
                  </a:moveTo>
                  <a:cubicBezTo>
                    <a:pt x="2584" y="1009"/>
                    <a:pt x="3057" y="1482"/>
                    <a:pt x="3057" y="2080"/>
                  </a:cubicBezTo>
                  <a:cubicBezTo>
                    <a:pt x="3057" y="2647"/>
                    <a:pt x="2584" y="3120"/>
                    <a:pt x="1985" y="3120"/>
                  </a:cubicBezTo>
                  <a:cubicBezTo>
                    <a:pt x="1418" y="3120"/>
                    <a:pt x="946" y="2647"/>
                    <a:pt x="946" y="2080"/>
                  </a:cubicBezTo>
                  <a:cubicBezTo>
                    <a:pt x="946" y="1482"/>
                    <a:pt x="1418" y="1009"/>
                    <a:pt x="1985" y="1009"/>
                  </a:cubicBezTo>
                  <a:close/>
                  <a:moveTo>
                    <a:pt x="1639" y="1"/>
                  </a:moveTo>
                  <a:lnTo>
                    <a:pt x="1639" y="127"/>
                  </a:lnTo>
                  <a:cubicBezTo>
                    <a:pt x="1639" y="284"/>
                    <a:pt x="1576" y="410"/>
                    <a:pt x="1418" y="442"/>
                  </a:cubicBezTo>
                  <a:cubicBezTo>
                    <a:pt x="1198" y="537"/>
                    <a:pt x="1009" y="631"/>
                    <a:pt x="851" y="757"/>
                  </a:cubicBezTo>
                  <a:cubicBezTo>
                    <a:pt x="770" y="818"/>
                    <a:pt x="689" y="853"/>
                    <a:pt x="607" y="853"/>
                  </a:cubicBezTo>
                  <a:cubicBezTo>
                    <a:pt x="562" y="853"/>
                    <a:pt x="518" y="842"/>
                    <a:pt x="473" y="820"/>
                  </a:cubicBezTo>
                  <a:lnTo>
                    <a:pt x="347" y="726"/>
                  </a:lnTo>
                  <a:lnTo>
                    <a:pt x="1" y="1324"/>
                  </a:lnTo>
                  <a:lnTo>
                    <a:pt x="127" y="1387"/>
                  </a:lnTo>
                  <a:cubicBezTo>
                    <a:pt x="221" y="1482"/>
                    <a:pt x="316" y="1639"/>
                    <a:pt x="253" y="1765"/>
                  </a:cubicBezTo>
                  <a:cubicBezTo>
                    <a:pt x="221" y="1986"/>
                    <a:pt x="221" y="2143"/>
                    <a:pt x="253" y="2395"/>
                  </a:cubicBezTo>
                  <a:cubicBezTo>
                    <a:pt x="316" y="2553"/>
                    <a:pt x="221" y="2647"/>
                    <a:pt x="127" y="2742"/>
                  </a:cubicBezTo>
                  <a:lnTo>
                    <a:pt x="1" y="2805"/>
                  </a:lnTo>
                  <a:lnTo>
                    <a:pt x="347" y="3403"/>
                  </a:lnTo>
                  <a:lnTo>
                    <a:pt x="473" y="3340"/>
                  </a:lnTo>
                  <a:cubicBezTo>
                    <a:pt x="532" y="3297"/>
                    <a:pt x="590" y="3273"/>
                    <a:pt x="649" y="3273"/>
                  </a:cubicBezTo>
                  <a:cubicBezTo>
                    <a:pt x="716" y="3273"/>
                    <a:pt x="784" y="3304"/>
                    <a:pt x="851" y="3372"/>
                  </a:cubicBezTo>
                  <a:cubicBezTo>
                    <a:pt x="1009" y="3529"/>
                    <a:pt x="1198" y="3592"/>
                    <a:pt x="1418" y="3687"/>
                  </a:cubicBezTo>
                  <a:cubicBezTo>
                    <a:pt x="1576" y="3718"/>
                    <a:pt x="1639" y="3876"/>
                    <a:pt x="1639" y="4002"/>
                  </a:cubicBezTo>
                  <a:lnTo>
                    <a:pt x="1639" y="4128"/>
                  </a:lnTo>
                  <a:lnTo>
                    <a:pt x="2364" y="4128"/>
                  </a:lnTo>
                  <a:lnTo>
                    <a:pt x="2364" y="4002"/>
                  </a:lnTo>
                  <a:cubicBezTo>
                    <a:pt x="2364" y="3845"/>
                    <a:pt x="2427" y="3718"/>
                    <a:pt x="2584" y="3687"/>
                  </a:cubicBezTo>
                  <a:cubicBezTo>
                    <a:pt x="2805" y="3592"/>
                    <a:pt x="2994" y="3498"/>
                    <a:pt x="3151" y="3372"/>
                  </a:cubicBezTo>
                  <a:cubicBezTo>
                    <a:pt x="3224" y="3317"/>
                    <a:pt x="3298" y="3283"/>
                    <a:pt x="3371" y="3283"/>
                  </a:cubicBezTo>
                  <a:cubicBezTo>
                    <a:pt x="3424" y="3283"/>
                    <a:pt x="3476" y="3301"/>
                    <a:pt x="3529" y="3340"/>
                  </a:cubicBezTo>
                  <a:lnTo>
                    <a:pt x="3655" y="3403"/>
                  </a:lnTo>
                  <a:lnTo>
                    <a:pt x="4002" y="2805"/>
                  </a:lnTo>
                  <a:lnTo>
                    <a:pt x="3876" y="2742"/>
                  </a:lnTo>
                  <a:cubicBezTo>
                    <a:pt x="3781" y="2647"/>
                    <a:pt x="3687" y="2490"/>
                    <a:pt x="3750" y="2395"/>
                  </a:cubicBezTo>
                  <a:cubicBezTo>
                    <a:pt x="3781" y="2143"/>
                    <a:pt x="3781" y="1986"/>
                    <a:pt x="3750" y="1765"/>
                  </a:cubicBezTo>
                  <a:cubicBezTo>
                    <a:pt x="3687" y="1608"/>
                    <a:pt x="3781" y="1482"/>
                    <a:pt x="3876" y="1387"/>
                  </a:cubicBezTo>
                  <a:lnTo>
                    <a:pt x="4002" y="1324"/>
                  </a:lnTo>
                  <a:lnTo>
                    <a:pt x="3655" y="726"/>
                  </a:lnTo>
                  <a:lnTo>
                    <a:pt x="3529" y="820"/>
                  </a:lnTo>
                  <a:cubicBezTo>
                    <a:pt x="3477" y="846"/>
                    <a:pt x="3425" y="861"/>
                    <a:pt x="3373" y="861"/>
                  </a:cubicBezTo>
                  <a:cubicBezTo>
                    <a:pt x="3299" y="861"/>
                    <a:pt x="3225" y="831"/>
                    <a:pt x="3151" y="757"/>
                  </a:cubicBezTo>
                  <a:cubicBezTo>
                    <a:pt x="2994" y="600"/>
                    <a:pt x="2805" y="537"/>
                    <a:pt x="2584" y="442"/>
                  </a:cubicBezTo>
                  <a:cubicBezTo>
                    <a:pt x="2427" y="410"/>
                    <a:pt x="2364" y="253"/>
                    <a:pt x="2364" y="127"/>
                  </a:cubicBezTo>
                  <a:lnTo>
                    <a:pt x="2364"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28" name="Google Shape;2239;p41">
              <a:extLst>
                <a:ext uri="{FF2B5EF4-FFF2-40B4-BE49-F238E27FC236}">
                  <a16:creationId xmlns:a16="http://schemas.microsoft.com/office/drawing/2014/main" id="{B01DF70D-F9A5-981A-EB47-9E2C0F8EB1E8}"/>
                </a:ext>
              </a:extLst>
            </p:cNvPr>
            <p:cNvSpPr/>
            <p:nvPr/>
          </p:nvSpPr>
          <p:spPr>
            <a:xfrm>
              <a:off x="-48129100" y="3665200"/>
              <a:ext cx="18150" cy="18125"/>
            </a:xfrm>
            <a:custGeom>
              <a:avLst/>
              <a:gdLst/>
              <a:ahLst/>
              <a:cxnLst/>
              <a:rect l="l" t="t" r="r" b="b"/>
              <a:pathLst>
                <a:path w="726" h="725" extrusionOk="0">
                  <a:moveTo>
                    <a:pt x="347" y="0"/>
                  </a:moveTo>
                  <a:cubicBezTo>
                    <a:pt x="158" y="0"/>
                    <a:pt x="1" y="158"/>
                    <a:pt x="1" y="378"/>
                  </a:cubicBezTo>
                  <a:cubicBezTo>
                    <a:pt x="1" y="567"/>
                    <a:pt x="158" y="725"/>
                    <a:pt x="347" y="725"/>
                  </a:cubicBezTo>
                  <a:cubicBezTo>
                    <a:pt x="568" y="725"/>
                    <a:pt x="726" y="567"/>
                    <a:pt x="726" y="378"/>
                  </a:cubicBezTo>
                  <a:cubicBezTo>
                    <a:pt x="726" y="158"/>
                    <a:pt x="568" y="0"/>
                    <a:pt x="34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grpSp>
      <p:grpSp>
        <p:nvGrpSpPr>
          <p:cNvPr id="29" name="Google Shape;2231;p41">
            <a:extLst>
              <a:ext uri="{FF2B5EF4-FFF2-40B4-BE49-F238E27FC236}">
                <a16:creationId xmlns:a16="http://schemas.microsoft.com/office/drawing/2014/main" id="{FF999DBA-5CE2-1F87-44CC-34F8118A8B35}"/>
              </a:ext>
            </a:extLst>
          </p:cNvPr>
          <p:cNvGrpSpPr/>
          <p:nvPr/>
        </p:nvGrpSpPr>
        <p:grpSpPr>
          <a:xfrm>
            <a:off x="1924734" y="1976757"/>
            <a:ext cx="495713" cy="494505"/>
            <a:chOff x="-41111350" y="3239100"/>
            <a:chExt cx="318200" cy="317425"/>
          </a:xfrm>
        </p:grpSpPr>
        <p:sp>
          <p:nvSpPr>
            <p:cNvPr id="30" name="Google Shape;2232;p41">
              <a:extLst>
                <a:ext uri="{FF2B5EF4-FFF2-40B4-BE49-F238E27FC236}">
                  <a16:creationId xmlns:a16="http://schemas.microsoft.com/office/drawing/2014/main" id="{B0A30CF8-034F-4125-200D-F9B9DAFE8FB8}"/>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31" name="Google Shape;2233;p41">
              <a:extLst>
                <a:ext uri="{FF2B5EF4-FFF2-40B4-BE49-F238E27FC236}">
                  <a16:creationId xmlns:a16="http://schemas.microsoft.com/office/drawing/2014/main" id="{D14E5C83-DB44-C280-187C-E44FBA8547E1}"/>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32" name="Google Shape;2234;p41">
              <a:extLst>
                <a:ext uri="{FF2B5EF4-FFF2-40B4-BE49-F238E27FC236}">
                  <a16:creationId xmlns:a16="http://schemas.microsoft.com/office/drawing/2014/main" id="{9D171386-7D94-9B21-9BAF-7327ABD5D6C5}"/>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sp>
          <p:nvSpPr>
            <p:cNvPr id="33" name="Google Shape;2235;p41">
              <a:extLst>
                <a:ext uri="{FF2B5EF4-FFF2-40B4-BE49-F238E27FC236}">
                  <a16:creationId xmlns:a16="http://schemas.microsoft.com/office/drawing/2014/main" id="{9201ECC3-E46E-2A2F-3E9E-CC714EDCE32B}"/>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cs typeface="Arial"/>
                <a:sym typeface="Arial"/>
              </a:endParaRPr>
            </a:p>
          </p:txBody>
        </p:sp>
      </p:grpSp>
      <p:pic>
        <p:nvPicPr>
          <p:cNvPr id="34" name="Picture 33" descr="A group of cartoon characters&#10;&#10;Description automatically generated">
            <a:extLst>
              <a:ext uri="{FF2B5EF4-FFF2-40B4-BE49-F238E27FC236}">
                <a16:creationId xmlns:a16="http://schemas.microsoft.com/office/drawing/2014/main" id="{87E38BFA-86DD-134C-6596-360E3CA9A55C}"/>
              </a:ext>
            </a:extLst>
          </p:cNvPr>
          <p:cNvPicPr>
            <a:picLocks noChangeAspect="1"/>
          </p:cNvPicPr>
          <p:nvPr/>
        </p:nvPicPr>
        <p:blipFill rotWithShape="1">
          <a:blip r:embed="rId5">
            <a:clrChange>
              <a:clrFrom>
                <a:srgbClr val="FFFCF3"/>
              </a:clrFrom>
              <a:clrTo>
                <a:srgbClr val="FFFCF3">
                  <a:alpha val="0"/>
                </a:srgbClr>
              </a:clrTo>
            </a:clrChange>
            <a:extLst>
              <a:ext uri="{28A0092B-C50C-407E-A947-70E740481C1C}">
                <a14:useLocalDpi xmlns:a14="http://schemas.microsoft.com/office/drawing/2010/main" val="0"/>
              </a:ext>
            </a:extLst>
          </a:blip>
          <a:srcRect l="-1144" t="714" r="46191" b="46473"/>
          <a:stretch/>
        </p:blipFill>
        <p:spPr>
          <a:xfrm>
            <a:off x="3741933" y="3008383"/>
            <a:ext cx="4275992" cy="4109426"/>
          </a:xfrm>
          <a:prstGeom prst="rect">
            <a:avLst/>
          </a:prstGeom>
        </p:spPr>
      </p:pic>
    </p:spTree>
    <p:extLst>
      <p:ext uri="{BB962C8B-B14F-4D97-AF65-F5344CB8AC3E}">
        <p14:creationId xmlns:p14="http://schemas.microsoft.com/office/powerpoint/2010/main" val="2676000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par>
                                <p:cTn id="18" presetID="16" presetClass="entr" presetSubtype="21"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par>
                                <p:cTn id="21" presetID="16" presetClass="entr" presetSubtype="21"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par>
                                <p:cTn id="32" presetID="22" presetClass="entr" presetSubtype="4"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cTn>
                              </p:par>
                              <p:par>
                                <p:cTn id="35" presetID="2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00072-92CA-F135-55EC-276C7936C3E0}"/>
              </a:ext>
            </a:extLst>
          </p:cNvPr>
          <p:cNvPicPr>
            <a:picLocks noChangeAspect="1"/>
          </p:cNvPicPr>
          <p:nvPr/>
        </p:nvPicPr>
        <p:blipFill>
          <a:blip r:embed="rId2"/>
          <a:stretch>
            <a:fillRect/>
          </a:stretch>
        </p:blipFill>
        <p:spPr>
          <a:xfrm>
            <a:off x="0" y="1673"/>
            <a:ext cx="12192000" cy="6854653"/>
          </a:xfrm>
          <a:prstGeom prst="rect">
            <a:avLst/>
          </a:prstGeom>
        </p:spPr>
      </p:pic>
      <p:sp>
        <p:nvSpPr>
          <p:cNvPr id="4" name="Google Shape;3504;p49">
            <a:extLst>
              <a:ext uri="{FF2B5EF4-FFF2-40B4-BE49-F238E27FC236}">
                <a16:creationId xmlns:a16="http://schemas.microsoft.com/office/drawing/2014/main" id="{3325FF26-BA40-1DF2-78C2-1B1426689FE4}"/>
              </a:ext>
            </a:extLst>
          </p:cNvPr>
          <p:cNvSpPr txBox="1">
            <a:spLocks noGrp="1"/>
          </p:cNvSpPr>
          <p:nvPr/>
        </p:nvSpPr>
        <p:spPr>
          <a:xfrm>
            <a:off x="2042057" y="203507"/>
            <a:ext cx="7716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500"/>
              <a:buFont typeface="Fredoka"/>
              <a:buNone/>
              <a:defRPr sz="3500" b="1" i="0" u="none" strike="noStrike" cap="none">
                <a:solidFill>
                  <a:schemeClr val="lt2"/>
                </a:solidFill>
                <a:latin typeface="Fredoka"/>
                <a:ea typeface="Fredoka"/>
                <a:cs typeface="Fredoka"/>
                <a:sym typeface="Fredoka"/>
              </a:defRPr>
            </a:lvl1pPr>
            <a:lvl2pPr marR="0" lvl="1"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9pPr>
          </a:lstStyle>
          <a:p>
            <a:pPr marL="0" lvl="0" indent="0" algn="ctr" rtl="0">
              <a:spcBef>
                <a:spcPts val="0"/>
              </a:spcBef>
              <a:spcAft>
                <a:spcPts val="0"/>
              </a:spcAft>
              <a:buNone/>
            </a:pPr>
            <a:r>
              <a:rPr lang="en" sz="4400">
                <a:latin typeface="Times New Roman" panose="02020603050405020304" pitchFamily="18" charset="0"/>
                <a:cs typeface="Times New Roman" panose="02020603050405020304" pitchFamily="18" charset="0"/>
              </a:rPr>
              <a:t>II. Trải nghiệm cùng văn bản</a:t>
            </a:r>
            <a:endParaRPr sz="4400">
              <a:latin typeface="Times New Roman" panose="02020603050405020304" pitchFamily="18" charset="0"/>
              <a:cs typeface="Times New Roman" panose="02020603050405020304" pitchFamily="18" charset="0"/>
            </a:endParaRPr>
          </a:p>
        </p:txBody>
      </p:sp>
      <p:sp>
        <p:nvSpPr>
          <p:cNvPr id="5" name="Google Shape;2045;p65">
            <a:extLst>
              <a:ext uri="{FF2B5EF4-FFF2-40B4-BE49-F238E27FC236}">
                <a16:creationId xmlns:a16="http://schemas.microsoft.com/office/drawing/2014/main" id="{FEF355BA-C20B-0F1C-F0C0-97856134C0DE}"/>
              </a:ext>
            </a:extLst>
          </p:cNvPr>
          <p:cNvSpPr/>
          <p:nvPr/>
        </p:nvSpPr>
        <p:spPr>
          <a:xfrm>
            <a:off x="1535351" y="203507"/>
            <a:ext cx="8614592" cy="841522"/>
          </a:xfrm>
          <a:prstGeom prst="roundRect">
            <a:avLst>
              <a:gd name="adj" fmla="val 9575"/>
            </a:avLst>
          </a:prstGeom>
          <a:noFill/>
          <a:ln w="19050" cap="flat" cmpd="sng">
            <a:solidFill>
              <a:srgbClr val="C65E47">
                <a:lumMod val="50000"/>
              </a:srgb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4" name="Group 8">
            <a:extLst>
              <a:ext uri="{FF2B5EF4-FFF2-40B4-BE49-F238E27FC236}">
                <a16:creationId xmlns:a16="http://schemas.microsoft.com/office/drawing/2014/main" id="{E517757F-6593-2D20-E5ED-ADC289755DBB}"/>
              </a:ext>
            </a:extLst>
          </p:cNvPr>
          <p:cNvGrpSpPr/>
          <p:nvPr/>
        </p:nvGrpSpPr>
        <p:grpSpPr>
          <a:xfrm>
            <a:off x="1277297" y="2006708"/>
            <a:ext cx="5401089" cy="1422292"/>
            <a:chOff x="0" y="0"/>
            <a:chExt cx="2036904" cy="248046"/>
          </a:xfrm>
        </p:grpSpPr>
        <p:sp>
          <p:nvSpPr>
            <p:cNvPr id="35" name="Freeform 9">
              <a:extLst>
                <a:ext uri="{FF2B5EF4-FFF2-40B4-BE49-F238E27FC236}">
                  <a16:creationId xmlns:a16="http://schemas.microsoft.com/office/drawing/2014/main" id="{C1403FBE-267C-FC9A-9BDC-70159DBD7ED6}"/>
                </a:ext>
              </a:extLst>
            </p:cNvPr>
            <p:cNvSpPr/>
            <p:nvPr/>
          </p:nvSpPr>
          <p:spPr>
            <a:xfrm>
              <a:off x="0" y="0"/>
              <a:ext cx="2036904" cy="248046"/>
            </a:xfrm>
            <a:custGeom>
              <a:avLst/>
              <a:gdLst/>
              <a:ahLst/>
              <a:cxnLst/>
              <a:rect l="l" t="t" r="r" b="b"/>
              <a:pathLst>
                <a:path w="2036904" h="248046">
                  <a:moveTo>
                    <a:pt x="51053" y="0"/>
                  </a:moveTo>
                  <a:lnTo>
                    <a:pt x="1985850" y="0"/>
                  </a:lnTo>
                  <a:cubicBezTo>
                    <a:pt x="2014046" y="0"/>
                    <a:pt x="2036904" y="22857"/>
                    <a:pt x="2036904" y="51053"/>
                  </a:cubicBezTo>
                  <a:lnTo>
                    <a:pt x="2036904" y="196993"/>
                  </a:lnTo>
                  <a:cubicBezTo>
                    <a:pt x="2036904" y="210533"/>
                    <a:pt x="2031525" y="223519"/>
                    <a:pt x="2021950" y="233093"/>
                  </a:cubicBezTo>
                  <a:cubicBezTo>
                    <a:pt x="2012376" y="242667"/>
                    <a:pt x="1999391" y="248046"/>
                    <a:pt x="1985850" y="248046"/>
                  </a:cubicBezTo>
                  <a:lnTo>
                    <a:pt x="51053" y="248046"/>
                  </a:lnTo>
                  <a:cubicBezTo>
                    <a:pt x="22857" y="248046"/>
                    <a:pt x="0" y="225189"/>
                    <a:pt x="0" y="196993"/>
                  </a:cubicBezTo>
                  <a:lnTo>
                    <a:pt x="0" y="51053"/>
                  </a:lnTo>
                  <a:cubicBezTo>
                    <a:pt x="0" y="22857"/>
                    <a:pt x="22857" y="0"/>
                    <a:pt x="51053" y="0"/>
                  </a:cubicBezTo>
                  <a:close/>
                </a:path>
              </a:pathLst>
            </a:custGeom>
            <a:solidFill>
              <a:srgbClr val="F9705A"/>
            </a:solidFill>
          </p:spPr>
          <p:txBody>
            <a:bodyPr/>
            <a:lstStyle/>
            <a:p>
              <a:endParaRPr lang="en-US"/>
            </a:p>
          </p:txBody>
        </p:sp>
        <p:sp>
          <p:nvSpPr>
            <p:cNvPr id="36" name="TextBox 10">
              <a:extLst>
                <a:ext uri="{FF2B5EF4-FFF2-40B4-BE49-F238E27FC236}">
                  <a16:creationId xmlns:a16="http://schemas.microsoft.com/office/drawing/2014/main" id="{C17F5DB8-2935-2ACA-937C-55F5426A1EBA}"/>
                </a:ext>
              </a:extLst>
            </p:cNvPr>
            <p:cNvSpPr txBox="1"/>
            <p:nvPr/>
          </p:nvSpPr>
          <p:spPr>
            <a:xfrm>
              <a:off x="0" y="-28575"/>
              <a:ext cx="812800" cy="841375"/>
            </a:xfrm>
            <a:prstGeom prst="rect">
              <a:avLst/>
            </a:prstGeom>
          </p:spPr>
          <p:txBody>
            <a:bodyPr lIns="33867" tIns="33867" rIns="33867" bIns="33867" rtlCol="0" anchor="ctr"/>
            <a:lstStyle/>
            <a:p>
              <a:pPr algn="ctr" defTabSz="609585">
                <a:lnSpc>
                  <a:spcPts val="1495"/>
                </a:lnSpc>
              </a:pPr>
              <a:endParaRPr sz="1200">
                <a:solidFill>
                  <a:prstClr val="black"/>
                </a:solidFill>
                <a:latin typeface="Calibri"/>
                <a:cs typeface="Arial"/>
                <a:sym typeface="Arial"/>
              </a:endParaRPr>
            </a:p>
          </p:txBody>
        </p:sp>
      </p:grpSp>
      <p:grpSp>
        <p:nvGrpSpPr>
          <p:cNvPr id="37" name="Group 11">
            <a:extLst>
              <a:ext uri="{FF2B5EF4-FFF2-40B4-BE49-F238E27FC236}">
                <a16:creationId xmlns:a16="http://schemas.microsoft.com/office/drawing/2014/main" id="{4956BF6C-5480-7277-BDB6-6D4FFAB0E06A}"/>
              </a:ext>
            </a:extLst>
          </p:cNvPr>
          <p:cNvGrpSpPr/>
          <p:nvPr/>
        </p:nvGrpSpPr>
        <p:grpSpPr>
          <a:xfrm>
            <a:off x="8139192" y="1851275"/>
            <a:ext cx="2755421" cy="4389509"/>
            <a:chOff x="0" y="0"/>
            <a:chExt cx="1302441" cy="2167467"/>
          </a:xfrm>
        </p:grpSpPr>
        <p:sp>
          <p:nvSpPr>
            <p:cNvPr id="38" name="Freeform 12">
              <a:extLst>
                <a:ext uri="{FF2B5EF4-FFF2-40B4-BE49-F238E27FC236}">
                  <a16:creationId xmlns:a16="http://schemas.microsoft.com/office/drawing/2014/main" id="{9A5868DB-6628-D930-D4AD-C8BDB3CEADBA}"/>
                </a:ext>
              </a:extLst>
            </p:cNvPr>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EEC8"/>
            </a:solidFill>
          </p:spPr>
          <p:txBody>
            <a:bodyPr/>
            <a:lstStyle/>
            <a:p>
              <a:endParaRPr lang="en-US"/>
            </a:p>
          </p:txBody>
        </p:sp>
        <p:sp>
          <p:nvSpPr>
            <p:cNvPr id="39" name="TextBox 13">
              <a:extLst>
                <a:ext uri="{FF2B5EF4-FFF2-40B4-BE49-F238E27FC236}">
                  <a16:creationId xmlns:a16="http://schemas.microsoft.com/office/drawing/2014/main" id="{004BB62C-F8FC-51C2-2D19-14939A4D75DB}"/>
                </a:ext>
              </a:extLst>
            </p:cNvPr>
            <p:cNvSpPr txBox="1"/>
            <p:nvPr/>
          </p:nvSpPr>
          <p:spPr>
            <a:xfrm>
              <a:off x="0" y="-28575"/>
              <a:ext cx="812800" cy="841375"/>
            </a:xfrm>
            <a:prstGeom prst="rect">
              <a:avLst/>
            </a:prstGeom>
          </p:spPr>
          <p:txBody>
            <a:bodyPr lIns="33867" tIns="33867" rIns="33867" bIns="33867" rtlCol="0" anchor="ctr"/>
            <a:lstStyle/>
            <a:p>
              <a:pPr algn="ctr" defTabSz="609585">
                <a:lnSpc>
                  <a:spcPts val="1495"/>
                </a:lnSpc>
              </a:pPr>
              <a:endParaRPr sz="1200">
                <a:solidFill>
                  <a:prstClr val="black"/>
                </a:solidFill>
                <a:latin typeface="Calibri"/>
                <a:cs typeface="Arial"/>
                <a:sym typeface="Arial"/>
              </a:endParaRPr>
            </a:p>
          </p:txBody>
        </p:sp>
      </p:grpSp>
      <p:sp>
        <p:nvSpPr>
          <p:cNvPr id="40" name="Freeform 18">
            <a:extLst>
              <a:ext uri="{FF2B5EF4-FFF2-40B4-BE49-F238E27FC236}">
                <a16:creationId xmlns:a16="http://schemas.microsoft.com/office/drawing/2014/main" id="{6DCD5701-7CA5-20F2-DDA4-55F16EBF2862}"/>
              </a:ext>
            </a:extLst>
          </p:cNvPr>
          <p:cNvSpPr/>
          <p:nvPr/>
        </p:nvSpPr>
        <p:spPr>
          <a:xfrm>
            <a:off x="7121143" y="1507748"/>
            <a:ext cx="1703307" cy="1761861"/>
          </a:xfrm>
          <a:custGeom>
            <a:avLst/>
            <a:gdLst/>
            <a:ahLst/>
            <a:cxnLst/>
            <a:rect l="l" t="t" r="r" b="b"/>
            <a:pathLst>
              <a:path w="3056957" h="3303195">
                <a:moveTo>
                  <a:pt x="0" y="0"/>
                </a:moveTo>
                <a:lnTo>
                  <a:pt x="3056957" y="0"/>
                </a:lnTo>
                <a:lnTo>
                  <a:pt x="3056957" y="3303194"/>
                </a:lnTo>
                <a:lnTo>
                  <a:pt x="0" y="33031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1" name="TextBox 19">
            <a:extLst>
              <a:ext uri="{FF2B5EF4-FFF2-40B4-BE49-F238E27FC236}">
                <a16:creationId xmlns:a16="http://schemas.microsoft.com/office/drawing/2014/main" id="{FC1203D3-28B5-7201-89EF-E6AB92EF2ED9}"/>
              </a:ext>
            </a:extLst>
          </p:cNvPr>
          <p:cNvSpPr txBox="1"/>
          <p:nvPr/>
        </p:nvSpPr>
        <p:spPr>
          <a:xfrm>
            <a:off x="1395037" y="3608743"/>
            <a:ext cx="5283349" cy="1292662"/>
          </a:xfrm>
          <a:prstGeom prst="rect">
            <a:avLst/>
          </a:prstGeom>
        </p:spPr>
        <p:txBody>
          <a:bodyPr wrap="square" lIns="0" tIns="0" rIns="0" bIns="0" rtlCol="0" anchor="t">
            <a:spAutoFit/>
          </a:bodyPr>
          <a:lstStyle/>
          <a:p>
            <a:pPr algn="just" defTabSz="1219170">
              <a:buClr>
                <a:srgbClr val="000000"/>
              </a:buClr>
            </a:pPr>
            <a:r>
              <a:rPr lang="vi-VN" sz="2800">
                <a:latin typeface="+mj-lt"/>
              </a:rPr>
              <a:t>Việc nêu ba câu hỏi liên tiếp như vậy có tác dụng nhấn mạnh tâm trạng bất ngờ, đột ngột.</a:t>
            </a:r>
            <a:endParaRPr lang="en-US" sz="55000">
              <a:solidFill>
                <a:srgbClr val="F9705A"/>
              </a:solidFill>
              <a:latin typeface="+mj-lt"/>
              <a:cs typeface="Times New Roman" panose="02020603050405020304" pitchFamily="18" charset="0"/>
              <a:sym typeface="Arial"/>
            </a:endParaRPr>
          </a:p>
        </p:txBody>
      </p:sp>
      <p:sp>
        <p:nvSpPr>
          <p:cNvPr id="42" name="TextBox 41">
            <a:extLst>
              <a:ext uri="{FF2B5EF4-FFF2-40B4-BE49-F238E27FC236}">
                <a16:creationId xmlns:a16="http://schemas.microsoft.com/office/drawing/2014/main" id="{C257CF56-C5DA-26C8-1847-DFE054F5BEB1}"/>
              </a:ext>
            </a:extLst>
          </p:cNvPr>
          <p:cNvSpPr txBox="1"/>
          <p:nvPr/>
        </p:nvSpPr>
        <p:spPr>
          <a:xfrm>
            <a:off x="1395037" y="2136428"/>
            <a:ext cx="5401090" cy="954107"/>
          </a:xfrm>
          <a:prstGeom prst="rect">
            <a:avLst/>
          </a:prstGeom>
          <a:noFill/>
        </p:spPr>
        <p:txBody>
          <a:bodyPr wrap="square">
            <a:spAutoFit/>
          </a:bodyPr>
          <a:lstStyle/>
          <a:p>
            <a:r>
              <a:rPr lang="vi-VN" sz="2800" b="1" i="1">
                <a:latin typeface="+mj-lt"/>
              </a:rPr>
              <a:t>1. Theo dõi: Việc nêu ba câu hỏi liên tiếp có tác dụng gì?</a:t>
            </a:r>
            <a:endParaRPr lang="en-US" sz="2800" b="1">
              <a:latin typeface="+mj-lt"/>
            </a:endParaRPr>
          </a:p>
        </p:txBody>
      </p:sp>
      <p:pic>
        <p:nvPicPr>
          <p:cNvPr id="43" name="Picture 42" descr="A group of cartoon characters&#10;&#10;Description automatically generated">
            <a:extLst>
              <a:ext uri="{FF2B5EF4-FFF2-40B4-BE49-F238E27FC236}">
                <a16:creationId xmlns:a16="http://schemas.microsoft.com/office/drawing/2014/main" id="{24506E37-798B-DD43-9639-9CF014EFCD2B}"/>
              </a:ext>
            </a:extLst>
          </p:cNvPr>
          <p:cNvPicPr>
            <a:picLocks noChangeAspect="1"/>
          </p:cNvPicPr>
          <p:nvPr/>
        </p:nvPicPr>
        <p:blipFill rotWithShape="1">
          <a:blip r:embed="rId5">
            <a:clrChange>
              <a:clrFrom>
                <a:srgbClr val="FFFCF3"/>
              </a:clrFrom>
              <a:clrTo>
                <a:srgbClr val="FFFCF3">
                  <a:alpha val="0"/>
                </a:srgbClr>
              </a:clrTo>
            </a:clrChange>
            <a:extLst>
              <a:ext uri="{28A0092B-C50C-407E-A947-70E740481C1C}">
                <a14:useLocalDpi xmlns:a14="http://schemas.microsoft.com/office/drawing/2010/main" val="0"/>
              </a:ext>
            </a:extLst>
          </a:blip>
          <a:srcRect l="51905" t="-895" r="-7414" b="48082"/>
          <a:stretch/>
        </p:blipFill>
        <p:spPr>
          <a:xfrm>
            <a:off x="7413170" y="2764758"/>
            <a:ext cx="4462223" cy="4245483"/>
          </a:xfrm>
          <a:prstGeom prst="rect">
            <a:avLst/>
          </a:prstGeom>
        </p:spPr>
      </p:pic>
    </p:spTree>
    <p:extLst>
      <p:ext uri="{BB962C8B-B14F-4D97-AF65-F5344CB8AC3E}">
        <p14:creationId xmlns:p14="http://schemas.microsoft.com/office/powerpoint/2010/main" val="3371277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par>
                                <p:cTn id="8" presetID="2" presetClass="entr" presetSubtype="4"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 calcmode="lin" valueType="num">
                                      <p:cBhvr additive="base">
                                        <p:cTn id="10" dur="500" fill="hold"/>
                                        <p:tgtEl>
                                          <p:spTgt spid="34"/>
                                        </p:tgtEl>
                                        <p:attrNameLst>
                                          <p:attrName>ppt_x</p:attrName>
                                        </p:attrNameLst>
                                      </p:cBhvr>
                                      <p:tavLst>
                                        <p:tav tm="0">
                                          <p:val>
                                            <p:strVal val="#ppt_x"/>
                                          </p:val>
                                        </p:tav>
                                        <p:tav tm="100000">
                                          <p:val>
                                            <p:strVal val="#ppt_x"/>
                                          </p:val>
                                        </p:tav>
                                      </p:tavLst>
                                    </p:anim>
                                    <p:anim calcmode="lin" valueType="num">
                                      <p:cBhvr additive="base">
                                        <p:cTn id="1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1">
                                            <p:txEl>
                                              <p:pRg st="0" end="0"/>
                                            </p:txEl>
                                          </p:spTgt>
                                        </p:tgtEl>
                                        <p:attrNameLst>
                                          <p:attrName>style.visibility</p:attrName>
                                        </p:attrNameLst>
                                      </p:cBhvr>
                                      <p:to>
                                        <p:strVal val="visible"/>
                                      </p:to>
                                    </p:set>
                                    <p:animEffect transition="in" filter="barn(inVertical)">
                                      <p:cBhvr>
                                        <p:cTn id="16"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00072-92CA-F135-55EC-276C7936C3E0}"/>
              </a:ext>
            </a:extLst>
          </p:cNvPr>
          <p:cNvPicPr>
            <a:picLocks noChangeAspect="1"/>
          </p:cNvPicPr>
          <p:nvPr/>
        </p:nvPicPr>
        <p:blipFill>
          <a:blip r:embed="rId2"/>
          <a:stretch>
            <a:fillRect/>
          </a:stretch>
        </p:blipFill>
        <p:spPr>
          <a:xfrm>
            <a:off x="0" y="1673"/>
            <a:ext cx="12192000" cy="6854653"/>
          </a:xfrm>
          <a:prstGeom prst="rect">
            <a:avLst/>
          </a:prstGeom>
        </p:spPr>
      </p:pic>
      <p:sp>
        <p:nvSpPr>
          <p:cNvPr id="4" name="Google Shape;3504;p49">
            <a:extLst>
              <a:ext uri="{FF2B5EF4-FFF2-40B4-BE49-F238E27FC236}">
                <a16:creationId xmlns:a16="http://schemas.microsoft.com/office/drawing/2014/main" id="{3325FF26-BA40-1DF2-78C2-1B1426689FE4}"/>
              </a:ext>
            </a:extLst>
          </p:cNvPr>
          <p:cNvSpPr txBox="1">
            <a:spLocks noGrp="1"/>
          </p:cNvSpPr>
          <p:nvPr/>
        </p:nvSpPr>
        <p:spPr>
          <a:xfrm>
            <a:off x="2042057" y="203507"/>
            <a:ext cx="7716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3500"/>
              <a:buFont typeface="Fredoka"/>
              <a:buNone/>
              <a:defRPr sz="3500" b="1" i="0" u="none" strike="noStrike" cap="none">
                <a:solidFill>
                  <a:schemeClr val="lt2"/>
                </a:solidFill>
                <a:latin typeface="Fredoka"/>
                <a:ea typeface="Fredoka"/>
                <a:cs typeface="Fredoka"/>
                <a:sym typeface="Fredoka"/>
              </a:defRPr>
            </a:lvl1pPr>
            <a:lvl2pPr marR="0" lvl="1"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2pPr>
            <a:lvl3pPr marR="0" lvl="2"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3pPr>
            <a:lvl4pPr marR="0" lvl="3"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4pPr>
            <a:lvl5pPr marR="0" lvl="4"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5pPr>
            <a:lvl6pPr marR="0" lvl="5"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6pPr>
            <a:lvl7pPr marR="0" lvl="6"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7pPr>
            <a:lvl8pPr marR="0" lvl="7"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8pPr>
            <a:lvl9pPr marR="0" lvl="8" algn="l" rtl="0">
              <a:lnSpc>
                <a:spcPct val="100000"/>
              </a:lnSpc>
              <a:spcBef>
                <a:spcPts val="0"/>
              </a:spcBef>
              <a:spcAft>
                <a:spcPts val="0"/>
              </a:spcAft>
              <a:buClr>
                <a:schemeClr val="dk1"/>
              </a:buClr>
              <a:buSzPts val="3500"/>
              <a:buFont typeface="Fredoka"/>
              <a:buNone/>
              <a:defRPr sz="3500" b="1" i="0" u="none" strike="noStrike" cap="none">
                <a:solidFill>
                  <a:schemeClr val="dk1"/>
                </a:solidFill>
                <a:latin typeface="Fredoka"/>
                <a:ea typeface="Fredoka"/>
                <a:cs typeface="Fredoka"/>
                <a:sym typeface="Fredoka"/>
              </a:defRPr>
            </a:lvl9pPr>
          </a:lstStyle>
          <a:p>
            <a:pPr marL="0" lvl="0" indent="0" algn="ctr" rtl="0">
              <a:spcBef>
                <a:spcPts val="0"/>
              </a:spcBef>
              <a:spcAft>
                <a:spcPts val="0"/>
              </a:spcAft>
              <a:buNone/>
            </a:pPr>
            <a:r>
              <a:rPr lang="en" sz="4400">
                <a:latin typeface="Times New Roman" panose="02020603050405020304" pitchFamily="18" charset="0"/>
                <a:cs typeface="Times New Roman" panose="02020603050405020304" pitchFamily="18" charset="0"/>
              </a:rPr>
              <a:t>II. Trải nghiệm cùng văn bản</a:t>
            </a:r>
            <a:endParaRPr sz="4400">
              <a:latin typeface="Times New Roman" panose="02020603050405020304" pitchFamily="18" charset="0"/>
              <a:cs typeface="Times New Roman" panose="02020603050405020304" pitchFamily="18" charset="0"/>
            </a:endParaRPr>
          </a:p>
        </p:txBody>
      </p:sp>
      <p:sp>
        <p:nvSpPr>
          <p:cNvPr id="5" name="Google Shape;2045;p65">
            <a:extLst>
              <a:ext uri="{FF2B5EF4-FFF2-40B4-BE49-F238E27FC236}">
                <a16:creationId xmlns:a16="http://schemas.microsoft.com/office/drawing/2014/main" id="{FEF355BA-C20B-0F1C-F0C0-97856134C0DE}"/>
              </a:ext>
            </a:extLst>
          </p:cNvPr>
          <p:cNvSpPr/>
          <p:nvPr/>
        </p:nvSpPr>
        <p:spPr>
          <a:xfrm>
            <a:off x="1535351" y="203507"/>
            <a:ext cx="8614592" cy="841522"/>
          </a:xfrm>
          <a:prstGeom prst="roundRect">
            <a:avLst>
              <a:gd name="adj" fmla="val 9575"/>
            </a:avLst>
          </a:prstGeom>
          <a:noFill/>
          <a:ln w="19050" cap="flat" cmpd="sng">
            <a:solidFill>
              <a:srgbClr val="C65E47">
                <a:lumMod val="50000"/>
              </a:srgb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37240;p54">
            <a:extLst>
              <a:ext uri="{FF2B5EF4-FFF2-40B4-BE49-F238E27FC236}">
                <a16:creationId xmlns:a16="http://schemas.microsoft.com/office/drawing/2014/main" id="{9888E841-AE2D-E325-980C-1B1FB9B6C56B}"/>
              </a:ext>
            </a:extLst>
          </p:cNvPr>
          <p:cNvSpPr/>
          <p:nvPr/>
        </p:nvSpPr>
        <p:spPr>
          <a:xfrm>
            <a:off x="8448154" y="1872492"/>
            <a:ext cx="1304127" cy="1304127"/>
          </a:xfrm>
          <a:custGeom>
            <a:avLst/>
            <a:gdLst/>
            <a:ahLst/>
            <a:cxnLst/>
            <a:rect l="l" t="t" r="r" b="b"/>
            <a:pathLst>
              <a:path w="3907" h="3907" extrusionOk="0">
                <a:moveTo>
                  <a:pt x="180" y="3077"/>
                </a:moveTo>
                <a:cubicBezTo>
                  <a:pt x="1" y="3257"/>
                  <a:pt x="1" y="3548"/>
                  <a:pt x="180" y="3727"/>
                </a:cubicBezTo>
                <a:cubicBezTo>
                  <a:pt x="360" y="3906"/>
                  <a:pt x="651" y="3906"/>
                  <a:pt x="830" y="3727"/>
                </a:cubicBezTo>
                <a:cubicBezTo>
                  <a:pt x="1494" y="3063"/>
                  <a:pt x="3906" y="0"/>
                  <a:pt x="3906" y="0"/>
                </a:cubicBezTo>
                <a:cubicBezTo>
                  <a:pt x="3906" y="0"/>
                  <a:pt x="846" y="2412"/>
                  <a:pt x="180" y="3077"/>
                </a:cubicBezTo>
                <a:close/>
              </a:path>
            </a:pathLst>
          </a:custGeom>
          <a:gradFill>
            <a:gsLst>
              <a:gs pos="0">
                <a:srgbClr val="FFFFFF">
                  <a:alpha val="18431"/>
                </a:srgbClr>
              </a:gs>
              <a:gs pos="100000">
                <a:srgbClr val="270C2A">
                  <a:alpha val="0"/>
                </a:srgbClr>
              </a:gs>
            </a:gsLst>
            <a:lin ang="16200038" scaled="0"/>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37241;p54">
            <a:extLst>
              <a:ext uri="{FF2B5EF4-FFF2-40B4-BE49-F238E27FC236}">
                <a16:creationId xmlns:a16="http://schemas.microsoft.com/office/drawing/2014/main" id="{FEB12276-08EF-E1B8-19FD-92BA66E716EC}"/>
              </a:ext>
            </a:extLst>
          </p:cNvPr>
          <p:cNvSpPr/>
          <p:nvPr/>
        </p:nvSpPr>
        <p:spPr>
          <a:xfrm>
            <a:off x="9224693" y="2247822"/>
            <a:ext cx="49016" cy="38349"/>
          </a:xfrm>
          <a:custGeom>
            <a:avLst/>
            <a:gdLst/>
            <a:ahLst/>
            <a:cxnLst/>
            <a:rect l="l" t="t" r="r" b="b"/>
            <a:pathLst>
              <a:path w="239" h="187" extrusionOk="0">
                <a:moveTo>
                  <a:pt x="120" y="186"/>
                </a:moveTo>
                <a:cubicBezTo>
                  <a:pt x="239" y="186"/>
                  <a:pt x="239" y="0"/>
                  <a:pt x="120" y="0"/>
                </a:cubicBezTo>
                <a:cubicBezTo>
                  <a:pt x="1" y="0"/>
                  <a:pt x="1" y="186"/>
                  <a:pt x="120" y="186"/>
                </a:cubicBezTo>
                <a:close/>
              </a:path>
            </a:pathLst>
          </a:custGeom>
          <a:solidFill>
            <a:srgbClr val="EDE9B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555;p24">
            <a:extLst>
              <a:ext uri="{FF2B5EF4-FFF2-40B4-BE49-F238E27FC236}">
                <a16:creationId xmlns:a16="http://schemas.microsoft.com/office/drawing/2014/main" id="{14725E43-B774-D379-960E-5BBF4DA9DE90}"/>
              </a:ext>
            </a:extLst>
          </p:cNvPr>
          <p:cNvSpPr/>
          <p:nvPr/>
        </p:nvSpPr>
        <p:spPr>
          <a:xfrm>
            <a:off x="3459556" y="3907114"/>
            <a:ext cx="6876429" cy="2192310"/>
          </a:xfrm>
          <a:prstGeom prst="roundRect">
            <a:avLst>
              <a:gd name="adj" fmla="val 6666"/>
            </a:avLst>
          </a:prstGeom>
          <a:solidFill>
            <a:srgbClr val="F3D676">
              <a:alpha val="3765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 name="Google Shape;558;p24">
            <a:extLst>
              <a:ext uri="{FF2B5EF4-FFF2-40B4-BE49-F238E27FC236}">
                <a16:creationId xmlns:a16="http://schemas.microsoft.com/office/drawing/2014/main" id="{E9F8B65D-C060-1AD8-8C85-368923B574C6}"/>
              </a:ext>
            </a:extLst>
          </p:cNvPr>
          <p:cNvSpPr/>
          <p:nvPr/>
        </p:nvSpPr>
        <p:spPr>
          <a:xfrm>
            <a:off x="1535351" y="4200671"/>
            <a:ext cx="2148300" cy="509400"/>
          </a:xfrm>
          <a:prstGeom prst="roundRect">
            <a:avLst>
              <a:gd name="adj" fmla="val 16667"/>
            </a:avLst>
          </a:prstGeom>
          <a:solidFill>
            <a:srgbClr val="51265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fr" sz="2800" b="1" i="1" u="none" strike="noStrike" kern="0" cap="none" spc="0" normalizeH="0" baseline="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rPr>
              <a:t>Trả</a:t>
            </a:r>
            <a:r>
              <a:rPr kumimoji="0" lang="fr" sz="2800" b="1" i="1" u="none" strike="noStrike" kern="0" cap="none" spc="0" normalizeH="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rPr>
              <a:t> lời</a:t>
            </a:r>
            <a:endParaRPr kumimoji="0" sz="2800" b="1" i="1" u="none" strike="noStrike" kern="0" cap="none" spc="0" normalizeH="0" baseline="0" noProof="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9" name="Google Shape;559;p24">
            <a:extLst>
              <a:ext uri="{FF2B5EF4-FFF2-40B4-BE49-F238E27FC236}">
                <a16:creationId xmlns:a16="http://schemas.microsoft.com/office/drawing/2014/main" id="{F74A060A-C16D-73AE-E714-19D4EC4BF1F3}"/>
              </a:ext>
            </a:extLst>
          </p:cNvPr>
          <p:cNvSpPr/>
          <p:nvPr/>
        </p:nvSpPr>
        <p:spPr>
          <a:xfrm>
            <a:off x="1535351" y="2006019"/>
            <a:ext cx="5114070" cy="1414666"/>
          </a:xfrm>
          <a:prstGeom prst="roundRect">
            <a:avLst>
              <a:gd name="adj" fmla="val 16667"/>
            </a:avLst>
          </a:prstGeom>
          <a:solidFill>
            <a:srgbClr val="BD6EE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800"/>
              </a:spcAft>
            </a:pPr>
            <a:r>
              <a:rPr lang="vi-VN" sz="2800" b="1" i="1">
                <a:effectLst/>
                <a:latin typeface="Times New Roman" panose="02020603050405020304" pitchFamily="18" charset="0"/>
                <a:ea typeface="Calibri" panose="020F0502020204030204" pitchFamily="34" charset="0"/>
                <a:cs typeface="Times New Roman" panose="02020603050405020304" pitchFamily="18" charset="0"/>
              </a:rPr>
              <a:t>2. Suy luận: Em hiểu thế nào về nhận xét “khổ thứ ba là cái gốc của câu thơ đó”?</a:t>
            </a:r>
            <a:endParaRPr lang="en-US" sz="2800" b="1">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Google Shape;561;p24">
            <a:extLst>
              <a:ext uri="{FF2B5EF4-FFF2-40B4-BE49-F238E27FC236}">
                <a16:creationId xmlns:a16="http://schemas.microsoft.com/office/drawing/2014/main" id="{4CB1028C-C54B-A5B8-C0B2-8BB137BCC63E}"/>
              </a:ext>
            </a:extLst>
          </p:cNvPr>
          <p:cNvCxnSpPr>
            <a:cxnSpLocks/>
            <a:stCxn id="9" idx="3"/>
          </p:cNvCxnSpPr>
          <p:nvPr/>
        </p:nvCxnSpPr>
        <p:spPr>
          <a:xfrm flipV="1">
            <a:off x="6649421" y="2706691"/>
            <a:ext cx="1667779" cy="6661"/>
          </a:xfrm>
          <a:prstGeom prst="straightConnector1">
            <a:avLst/>
          </a:prstGeom>
          <a:noFill/>
          <a:ln w="28575" cap="flat" cmpd="sng">
            <a:solidFill>
              <a:schemeClr val="tx1"/>
            </a:solidFill>
            <a:prstDash val="solid"/>
            <a:round/>
            <a:headEnd type="none" w="med" len="med"/>
            <a:tailEnd type="oval" w="med" len="med"/>
          </a:ln>
        </p:spPr>
      </p:cxnSp>
      <p:cxnSp>
        <p:nvCxnSpPr>
          <p:cNvPr id="11" name="Google Shape;563;p24">
            <a:extLst>
              <a:ext uri="{FF2B5EF4-FFF2-40B4-BE49-F238E27FC236}">
                <a16:creationId xmlns:a16="http://schemas.microsoft.com/office/drawing/2014/main" id="{E7C8B888-28B6-E55A-6312-EB9A0CBD944B}"/>
              </a:ext>
            </a:extLst>
          </p:cNvPr>
          <p:cNvCxnSpPr>
            <a:cxnSpLocks/>
            <a:stCxn id="9" idx="3"/>
            <a:endCxn id="9" idx="3"/>
          </p:cNvCxnSpPr>
          <p:nvPr/>
        </p:nvCxnSpPr>
        <p:spPr>
          <a:xfrm>
            <a:off x="6649421" y="2713352"/>
            <a:ext cx="0" cy="0"/>
          </a:xfrm>
          <a:prstGeom prst="straightConnector1">
            <a:avLst/>
          </a:prstGeom>
          <a:noFill/>
          <a:ln w="9525" cap="flat" cmpd="sng">
            <a:solidFill>
              <a:srgbClr val="FF8C9D"/>
            </a:solidFill>
            <a:prstDash val="solid"/>
            <a:round/>
            <a:headEnd type="none" w="med" len="med"/>
            <a:tailEnd type="oval" w="med" len="med"/>
          </a:ln>
        </p:spPr>
      </p:cxnSp>
      <p:sp>
        <p:nvSpPr>
          <p:cNvPr id="13" name="TextBox 37173">
            <a:extLst>
              <a:ext uri="{FF2B5EF4-FFF2-40B4-BE49-F238E27FC236}">
                <a16:creationId xmlns:a16="http://schemas.microsoft.com/office/drawing/2014/main" id="{3AA2C761-198F-B03C-9DAC-516947ED9054}"/>
              </a:ext>
            </a:extLst>
          </p:cNvPr>
          <p:cNvSpPr txBox="1"/>
          <p:nvPr/>
        </p:nvSpPr>
        <p:spPr>
          <a:xfrm>
            <a:off x="3769751" y="3852655"/>
            <a:ext cx="6380192" cy="224676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0480" marR="30480" lvl="0" indent="0" algn="just" defTabSz="914400" rtl="0" eaLnBrk="1" fontAlgn="auto" latinLnBrk="0" hangingPunct="1">
              <a:spcBef>
                <a:spcPts val="0"/>
              </a:spcBef>
              <a:spcAft>
                <a:spcPts val="800"/>
              </a:spcAft>
              <a:buClr>
                <a:srgbClr val="000000"/>
              </a:buClr>
              <a:buSzTx/>
              <a:buFont typeface="Arial"/>
              <a:buNone/>
              <a:tabLst/>
              <a:defRPr/>
            </a:pPr>
            <a:r>
              <a:rPr lang="vi-VN" sz="2800">
                <a:effectLst/>
                <a:latin typeface="Times New Roman" panose="02020603050405020304" pitchFamily="18" charset="0"/>
                <a:ea typeface="Calibri" panose="020F0502020204030204" pitchFamily="34" charset="0"/>
              </a:rPr>
              <a:t>“Khổ thứ ba là cái gốc của cây thơ đó” vì ở khổ thơ này tác giả bộc lộ toàn bộ tâm tư, tình cảm cũng như kinh nghiệm của tác giả, nó là cái nền để hai khổ thơ trên khoe sắc và tỏa hương.</a:t>
            </a:r>
            <a:r>
              <a:rPr lang="vi-VN" sz="2800">
                <a:effectLst/>
                <a:latin typeface="Times New Roman" panose="02020603050405020304" pitchFamily="18" charset="0"/>
                <a:ea typeface="Times New Roman" panose="02020603050405020304" pitchFamily="18" charset="0"/>
              </a:rPr>
              <a:t> </a:t>
            </a:r>
            <a:endParaRPr kumimoji="0" lang="en-US" sz="2800" b="0" i="0" u="none" strike="noStrike" kern="0" cap="none" spc="0" normalizeH="0" baseline="0" noProof="0">
              <a:ln>
                <a:noFill/>
              </a:ln>
              <a:solidFill>
                <a:srgbClr val="EDE9BC"/>
              </a:solidFill>
              <a:effectLst/>
              <a:uLnTx/>
              <a:uFillTx/>
              <a:latin typeface="Arial"/>
              <a:ea typeface="Calibri" panose="020F0502020204030204" pitchFamily="34" charset="0"/>
              <a:cs typeface="Times New Roman" panose="02020603050405020304" pitchFamily="18" charset="0"/>
              <a:sym typeface="Arial"/>
            </a:endParaRPr>
          </a:p>
        </p:txBody>
      </p:sp>
      <p:cxnSp>
        <p:nvCxnSpPr>
          <p:cNvPr id="84" name="Google Shape;561;p24">
            <a:extLst>
              <a:ext uri="{FF2B5EF4-FFF2-40B4-BE49-F238E27FC236}">
                <a16:creationId xmlns:a16="http://schemas.microsoft.com/office/drawing/2014/main" id="{BDB183CD-4BF9-00D9-BAF2-A70674F437CA}"/>
              </a:ext>
            </a:extLst>
          </p:cNvPr>
          <p:cNvCxnSpPr>
            <a:cxnSpLocks/>
          </p:cNvCxnSpPr>
          <p:nvPr/>
        </p:nvCxnSpPr>
        <p:spPr>
          <a:xfrm>
            <a:off x="2609501" y="3402270"/>
            <a:ext cx="0" cy="798401"/>
          </a:xfrm>
          <a:prstGeom prst="straightConnector1">
            <a:avLst/>
          </a:prstGeom>
          <a:noFill/>
          <a:ln w="28575" cap="flat" cmpd="sng">
            <a:solidFill>
              <a:schemeClr val="tx1"/>
            </a:solidFill>
            <a:prstDash val="solid"/>
            <a:round/>
            <a:headEnd type="none" w="med" len="med"/>
            <a:tailEnd type="oval" w="med" len="med"/>
          </a:ln>
        </p:spPr>
      </p:cxnSp>
      <p:pic>
        <p:nvPicPr>
          <p:cNvPr id="86" name="Picture 85" descr="A group of cartoon characters&#10;&#10;Description automatically generated">
            <a:extLst>
              <a:ext uri="{FF2B5EF4-FFF2-40B4-BE49-F238E27FC236}">
                <a16:creationId xmlns:a16="http://schemas.microsoft.com/office/drawing/2014/main" id="{C69DB0E5-BCE2-3B6D-AD92-8CB9DC70586E}"/>
              </a:ext>
            </a:extLst>
          </p:cNvPr>
          <p:cNvPicPr>
            <a:picLocks noChangeAspect="1"/>
          </p:cNvPicPr>
          <p:nvPr/>
        </p:nvPicPr>
        <p:blipFill rotWithShape="1">
          <a:blip r:embed="rId3" cstate="hqprint">
            <a:clrChange>
              <a:clrFrom>
                <a:srgbClr val="FFEFC3"/>
              </a:clrFrom>
              <a:clrTo>
                <a:srgbClr val="FFEFC3">
                  <a:alpha val="0"/>
                </a:srgbClr>
              </a:clrTo>
            </a:clrChange>
            <a:extLst>
              <a:ext uri="{28A0092B-C50C-407E-A947-70E740481C1C}">
                <a14:useLocalDpi xmlns:a14="http://schemas.microsoft.com/office/drawing/2010/main" val="0"/>
              </a:ext>
            </a:extLst>
          </a:blip>
          <a:srcRect t="48241" r="45443" b="6059"/>
          <a:stretch/>
        </p:blipFill>
        <p:spPr>
          <a:xfrm flipH="1">
            <a:off x="6619284" y="1485916"/>
            <a:ext cx="4395830" cy="2454871"/>
          </a:xfrm>
          <a:prstGeom prst="rect">
            <a:avLst/>
          </a:prstGeom>
        </p:spPr>
      </p:pic>
    </p:spTree>
    <p:extLst>
      <p:ext uri="{BB962C8B-B14F-4D97-AF65-F5344CB8AC3E}">
        <p14:creationId xmlns:p14="http://schemas.microsoft.com/office/powerpoint/2010/main" val="2424937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barn(inVertical)">
                                      <p:cBhvr>
                                        <p:cTn id="19" dur="500"/>
                                        <p:tgtEl>
                                          <p:spTgt spid="8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nodeType="with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barn(inVertical)">
                                      <p:cBhvr>
                                        <p:cTn id="30" dur="500"/>
                                        <p:tgtEl>
                                          <p:spTgt spid="8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십일월 Shipirwol – Montlhy Planner by Slidesgo">
  <a:themeElements>
    <a:clrScheme name="Simple Light">
      <a:dk1>
        <a:srgbClr val="000000"/>
      </a:dk1>
      <a:lt1>
        <a:srgbClr val="FFFFFF"/>
      </a:lt1>
      <a:dk2>
        <a:srgbClr val="F5E7DA"/>
      </a:dk2>
      <a:lt2>
        <a:srgbClr val="783F04"/>
      </a:lt2>
      <a:accent1>
        <a:srgbClr val="FF8A26"/>
      </a:accent1>
      <a:accent2>
        <a:srgbClr val="FFAB15"/>
      </a:accent2>
      <a:accent3>
        <a:srgbClr val="B23112"/>
      </a:accent3>
      <a:accent4>
        <a:srgbClr val="AFAF00"/>
      </a:accent4>
      <a:accent5>
        <a:srgbClr val="827E00"/>
      </a:accent5>
      <a:accent6>
        <a:srgbClr val="FF847B"/>
      </a:accent6>
      <a:hlink>
        <a:srgbClr val="0F0F0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ww.jpppt.com">
  <a:themeElements>
    <a:clrScheme name="自定义 117">
      <a:dk1>
        <a:sysClr val="windowText" lastClr="000000"/>
      </a:dk1>
      <a:lt1>
        <a:sysClr val="window" lastClr="FFFFFF"/>
      </a:lt1>
      <a:dk2>
        <a:srgbClr val="5A6378"/>
      </a:dk2>
      <a:lt2>
        <a:srgbClr val="7F7F7F"/>
      </a:lt2>
      <a:accent1>
        <a:srgbClr val="62AE98"/>
      </a:accent1>
      <a:accent2>
        <a:srgbClr val="DD7F7F"/>
      </a:accent2>
      <a:accent3>
        <a:srgbClr val="62AE98"/>
      </a:accent3>
      <a:accent4>
        <a:srgbClr val="DD7F7F"/>
      </a:accent4>
      <a:accent5>
        <a:srgbClr val="62AE98"/>
      </a:accent5>
      <a:accent6>
        <a:srgbClr val="DD7F7F"/>
      </a:accent6>
      <a:hlink>
        <a:srgbClr val="168BBA"/>
      </a:hlink>
      <a:folHlink>
        <a:srgbClr val="680000"/>
      </a:folHlink>
    </a:clrScheme>
    <a:fontScheme name="cg1rfjvp">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2558</Words>
  <Application>Microsoft Office PowerPoint</Application>
  <PresentationFormat>Widescreen</PresentationFormat>
  <Paragraphs>434</Paragraphs>
  <Slides>44</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44</vt:i4>
      </vt:variant>
    </vt:vector>
  </HeadingPairs>
  <TitlesOfParts>
    <vt:vector size="62" baseType="lpstr">
      <vt:lpstr>微软雅黑</vt:lpstr>
      <vt:lpstr>.VnTime</vt:lpstr>
      <vt:lpstr>Arial</vt:lpstr>
      <vt:lpstr>Barlow</vt:lpstr>
      <vt:lpstr>Calibri</vt:lpstr>
      <vt:lpstr>Calibri Light</vt:lpstr>
      <vt:lpstr>Cambria</vt:lpstr>
      <vt:lpstr>Fira Sans Extra Condensed</vt:lpstr>
      <vt:lpstr>Fira Sans Extra Condensed Medium</vt:lpstr>
      <vt:lpstr>Fredoka</vt:lpstr>
      <vt:lpstr>Paytone One</vt:lpstr>
      <vt:lpstr>Quicksand</vt:lpstr>
      <vt:lpstr>Ranchers</vt:lpstr>
      <vt:lpstr>Times New Roman</vt:lpstr>
      <vt:lpstr>VNI-Times</vt:lpstr>
      <vt:lpstr>Office Theme</vt:lpstr>
      <vt:lpstr>십일월 Shipirwol – Montlhy Planner by Slidesgo</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Chà</dc:creator>
  <cp:lastModifiedBy>Le Thi Trung Trien</cp:lastModifiedBy>
  <cp:revision>16</cp:revision>
  <dcterms:created xsi:type="dcterms:W3CDTF">2023-07-15T07:30:43Z</dcterms:created>
  <dcterms:modified xsi:type="dcterms:W3CDTF">2023-11-16T06:13:06Z</dcterms:modified>
</cp:coreProperties>
</file>